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304" r:id="rId5"/>
    <p:sldId id="331" r:id="rId6"/>
    <p:sldId id="314" r:id="rId7"/>
    <p:sldId id="328" r:id="rId8"/>
    <p:sldId id="297" r:id="rId9"/>
    <p:sldId id="337" r:id="rId10"/>
    <p:sldId id="332" r:id="rId11"/>
    <p:sldId id="336" r:id="rId12"/>
    <p:sldId id="315" r:id="rId13"/>
    <p:sldId id="338" r:id="rId14"/>
    <p:sldId id="339" r:id="rId15"/>
    <p:sldId id="340" r:id="rId16"/>
    <p:sldId id="334" r:id="rId17"/>
    <p:sldId id="312" r:id="rId18"/>
    <p:sldId id="335" r:id="rId19"/>
    <p:sldId id="303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1243E8-E6B2-4FFC-B065-AE504702FDC3}" v="1" dt="2025-06-20T09:36:15.3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 van Lieshout" userId="eeae8b6f-9fe8-4000-a265-e96aa97605da" providerId="ADAL" clId="{85E1A5E0-47D3-40B2-AFF2-4EE000D7DE18}"/>
    <pc:docChg chg="undo custSel addSld delSld modSld sldOrd">
      <pc:chgData name="Mart van Lieshout" userId="eeae8b6f-9fe8-4000-a265-e96aa97605da" providerId="ADAL" clId="{85E1A5E0-47D3-40B2-AFF2-4EE000D7DE18}" dt="2025-05-12T07:25:06.674" v="764" actId="6549"/>
      <pc:docMkLst>
        <pc:docMk/>
      </pc:docMkLst>
      <pc:sldChg chg="modSp add mod">
        <pc:chgData name="Mart van Lieshout" userId="eeae8b6f-9fe8-4000-a265-e96aa97605da" providerId="ADAL" clId="{85E1A5E0-47D3-40B2-AFF2-4EE000D7DE18}" dt="2025-05-12T07:03:53.290" v="225" actId="20577"/>
        <pc:sldMkLst>
          <pc:docMk/>
          <pc:sldMk cId="1984767512" sldId="295"/>
        </pc:sldMkLst>
      </pc:sldChg>
      <pc:sldChg chg="modSp add mod">
        <pc:chgData name="Mart van Lieshout" userId="eeae8b6f-9fe8-4000-a265-e96aa97605da" providerId="ADAL" clId="{85E1A5E0-47D3-40B2-AFF2-4EE000D7DE18}" dt="2025-05-12T07:02:09.627" v="161" actId="20577"/>
        <pc:sldMkLst>
          <pc:docMk/>
          <pc:sldMk cId="2157988872" sldId="297"/>
        </pc:sldMkLst>
        <pc:spChg chg="mod">
          <ac:chgData name="Mart van Lieshout" userId="eeae8b6f-9fe8-4000-a265-e96aa97605da" providerId="ADAL" clId="{85E1A5E0-47D3-40B2-AFF2-4EE000D7DE18}" dt="2025-05-12T07:02:09.627" v="161" actId="20577"/>
          <ac:spMkLst>
            <pc:docMk/>
            <pc:sldMk cId="2157988872" sldId="297"/>
            <ac:spMk id="3" creationId="{BCE85375-7473-CA9C-3478-BCFF330A60CE}"/>
          </ac:spMkLst>
        </pc:spChg>
      </pc:sldChg>
      <pc:sldChg chg="add ord">
        <pc:chgData name="Mart van Lieshout" userId="eeae8b6f-9fe8-4000-a265-e96aa97605da" providerId="ADAL" clId="{85E1A5E0-47D3-40B2-AFF2-4EE000D7DE18}" dt="2025-05-12T06:55:10.326" v="32"/>
        <pc:sldMkLst>
          <pc:docMk/>
          <pc:sldMk cId="2391116615" sldId="303"/>
        </pc:sldMkLst>
      </pc:sldChg>
      <pc:sldChg chg="modSp mod">
        <pc:chgData name="Mart van Lieshout" userId="eeae8b6f-9fe8-4000-a265-e96aa97605da" providerId="ADAL" clId="{85E1A5E0-47D3-40B2-AFF2-4EE000D7DE18}" dt="2025-05-12T06:53:42.516" v="29" actId="20577"/>
        <pc:sldMkLst>
          <pc:docMk/>
          <pc:sldMk cId="3287355994" sldId="304"/>
        </pc:sldMkLst>
        <pc:spChg chg="mod">
          <ac:chgData name="Mart van Lieshout" userId="eeae8b6f-9fe8-4000-a265-e96aa97605da" providerId="ADAL" clId="{85E1A5E0-47D3-40B2-AFF2-4EE000D7DE18}" dt="2025-05-12T06:53:42.516" v="29" actId="20577"/>
          <ac:spMkLst>
            <pc:docMk/>
            <pc:sldMk cId="3287355994" sldId="304"/>
            <ac:spMk id="3" creationId="{807B6546-194E-6871-35B4-0F43BDAB5141}"/>
          </ac:spMkLst>
        </pc:spChg>
      </pc:sldChg>
      <pc:sldChg chg="add del ord">
        <pc:chgData name="Mart van Lieshout" userId="eeae8b6f-9fe8-4000-a265-e96aa97605da" providerId="ADAL" clId="{85E1A5E0-47D3-40B2-AFF2-4EE000D7DE18}" dt="2025-05-12T07:07:41.321" v="229" actId="47"/>
        <pc:sldMkLst>
          <pc:docMk/>
          <pc:sldMk cId="1723547736" sldId="305"/>
        </pc:sldMkLst>
      </pc:sldChg>
      <pc:sldChg chg="add del ord">
        <pc:chgData name="Mart van Lieshout" userId="eeae8b6f-9fe8-4000-a265-e96aa97605da" providerId="ADAL" clId="{85E1A5E0-47D3-40B2-AFF2-4EE000D7DE18}" dt="2025-05-12T06:56:28.594" v="37" actId="47"/>
        <pc:sldMkLst>
          <pc:docMk/>
          <pc:sldMk cId="3654735884" sldId="305"/>
        </pc:sldMkLst>
      </pc:sldChg>
      <pc:sldChg chg="modSp mod ord">
        <pc:chgData name="Mart van Lieshout" userId="eeae8b6f-9fe8-4000-a265-e96aa97605da" providerId="ADAL" clId="{85E1A5E0-47D3-40B2-AFF2-4EE000D7DE18}" dt="2025-05-12T07:10:14.017" v="510" actId="20577"/>
        <pc:sldMkLst>
          <pc:docMk/>
          <pc:sldMk cId="220191235" sldId="308"/>
        </pc:sldMkLst>
      </pc:sldChg>
      <pc:sldChg chg="ord">
        <pc:chgData name="Mart van Lieshout" userId="eeae8b6f-9fe8-4000-a265-e96aa97605da" providerId="ADAL" clId="{85E1A5E0-47D3-40B2-AFF2-4EE000D7DE18}" dt="2025-05-12T07:08:36.873" v="234"/>
        <pc:sldMkLst>
          <pc:docMk/>
          <pc:sldMk cId="2526201350" sldId="311"/>
        </pc:sldMkLst>
      </pc:sldChg>
      <pc:sldChg chg="addSp modSp mod">
        <pc:chgData name="Mart van Lieshout" userId="eeae8b6f-9fe8-4000-a265-e96aa97605da" providerId="ADAL" clId="{85E1A5E0-47D3-40B2-AFF2-4EE000D7DE18}" dt="2025-05-12T07:07:52.335" v="232" actId="20577"/>
        <pc:sldMkLst>
          <pc:docMk/>
          <pc:sldMk cId="184658902" sldId="314"/>
        </pc:sldMkLst>
        <pc:spChg chg="mod">
          <ac:chgData name="Mart van Lieshout" userId="eeae8b6f-9fe8-4000-a265-e96aa97605da" providerId="ADAL" clId="{85E1A5E0-47D3-40B2-AFF2-4EE000D7DE18}" dt="2025-05-12T06:57:35.094" v="92" actId="14100"/>
          <ac:spMkLst>
            <pc:docMk/>
            <pc:sldMk cId="184658902" sldId="314"/>
            <ac:spMk id="2" creationId="{0F11617C-2189-B212-D784-0B13867410EB}"/>
          </ac:spMkLst>
        </pc:spChg>
        <pc:spChg chg="mod">
          <ac:chgData name="Mart van Lieshout" userId="eeae8b6f-9fe8-4000-a265-e96aa97605da" providerId="ADAL" clId="{85E1A5E0-47D3-40B2-AFF2-4EE000D7DE18}" dt="2025-05-12T07:07:52.335" v="232" actId="20577"/>
          <ac:spMkLst>
            <pc:docMk/>
            <pc:sldMk cId="184658902" sldId="314"/>
            <ac:spMk id="6" creationId="{F7945A6A-4F93-2127-EB8B-AFFEC2924005}"/>
          </ac:spMkLst>
        </pc:spChg>
        <pc:picChg chg="add mod">
          <ac:chgData name="Mart van Lieshout" userId="eeae8b6f-9fe8-4000-a265-e96aa97605da" providerId="ADAL" clId="{85E1A5E0-47D3-40B2-AFF2-4EE000D7DE18}" dt="2025-05-12T06:59:45.861" v="98" actId="207"/>
          <ac:picMkLst>
            <pc:docMk/>
            <pc:sldMk cId="184658902" sldId="314"/>
            <ac:picMk id="8" creationId="{51ED9E18-061D-46E6-B4EB-C7CA482753CD}"/>
          </ac:picMkLst>
        </pc:picChg>
        <pc:picChg chg="add mod">
          <ac:chgData name="Mart van Lieshout" userId="eeae8b6f-9fe8-4000-a265-e96aa97605da" providerId="ADAL" clId="{85E1A5E0-47D3-40B2-AFF2-4EE000D7DE18}" dt="2025-05-12T07:00:05.421" v="101" actId="207"/>
          <ac:picMkLst>
            <pc:docMk/>
            <pc:sldMk cId="184658902" sldId="314"/>
            <ac:picMk id="9" creationId="{7C24C594-B25F-354B-A006-C2063C56396A}"/>
          </ac:picMkLst>
        </pc:picChg>
      </pc:sldChg>
      <pc:sldChg chg="add ord">
        <pc:chgData name="Mart van Lieshout" userId="eeae8b6f-9fe8-4000-a265-e96aa97605da" providerId="ADAL" clId="{85E1A5E0-47D3-40B2-AFF2-4EE000D7DE18}" dt="2025-05-12T07:11:39.942" v="513"/>
        <pc:sldMkLst>
          <pc:docMk/>
          <pc:sldMk cId="3181976871" sldId="315"/>
        </pc:sldMkLst>
      </pc:sldChg>
      <pc:sldChg chg="addSp modSp add mod">
        <pc:chgData name="Mart van Lieshout" userId="eeae8b6f-9fe8-4000-a265-e96aa97605da" providerId="ADAL" clId="{85E1A5E0-47D3-40B2-AFF2-4EE000D7DE18}" dt="2025-05-12T07:25:06.674" v="764" actId="6549"/>
        <pc:sldMkLst>
          <pc:docMk/>
          <pc:sldMk cId="142045787" sldId="328"/>
        </pc:sldMkLst>
        <pc:spChg chg="mod">
          <ac:chgData name="Mart van Lieshout" userId="eeae8b6f-9fe8-4000-a265-e96aa97605da" providerId="ADAL" clId="{85E1A5E0-47D3-40B2-AFF2-4EE000D7DE18}" dt="2025-05-12T07:13:46.704" v="578" actId="20577"/>
          <ac:spMkLst>
            <pc:docMk/>
            <pc:sldMk cId="142045787" sldId="328"/>
            <ac:spMk id="2" creationId="{77A4198D-2467-76F5-834B-C925E50E9B85}"/>
          </ac:spMkLst>
        </pc:spChg>
        <pc:spChg chg="add mod">
          <ac:chgData name="Mart van Lieshout" userId="eeae8b6f-9fe8-4000-a265-e96aa97605da" providerId="ADAL" clId="{85E1A5E0-47D3-40B2-AFF2-4EE000D7DE18}" dt="2025-05-12T07:25:06.674" v="764" actId="6549"/>
          <ac:spMkLst>
            <pc:docMk/>
            <pc:sldMk cId="142045787" sldId="328"/>
            <ac:spMk id="6" creationId="{0719FB29-40B2-4EE6-E44E-C4823F469735}"/>
          </ac:spMkLst>
        </pc:spChg>
      </pc:sldChg>
      <pc:sldChg chg="modSp add mod ord">
        <pc:chgData name="Mart van Lieshout" userId="eeae8b6f-9fe8-4000-a265-e96aa97605da" providerId="ADAL" clId="{85E1A5E0-47D3-40B2-AFF2-4EE000D7DE18}" dt="2025-05-12T06:57:01.701" v="53" actId="20577"/>
        <pc:sldMkLst>
          <pc:docMk/>
          <pc:sldMk cId="2000703782" sldId="331"/>
        </pc:sldMkLst>
        <pc:spChg chg="mod">
          <ac:chgData name="Mart van Lieshout" userId="eeae8b6f-9fe8-4000-a265-e96aa97605da" providerId="ADAL" clId="{85E1A5E0-47D3-40B2-AFF2-4EE000D7DE18}" dt="2025-05-12T06:57:01.701" v="53" actId="20577"/>
          <ac:spMkLst>
            <pc:docMk/>
            <pc:sldMk cId="2000703782" sldId="331"/>
            <ac:spMk id="2" creationId="{20DF9339-6223-3630-CC72-96F45D80B37D}"/>
          </ac:spMkLst>
        </pc:spChg>
      </pc:sldChg>
      <pc:sldChg chg="new del">
        <pc:chgData name="Mart van Lieshout" userId="eeae8b6f-9fe8-4000-a265-e96aa97605da" providerId="ADAL" clId="{85E1A5E0-47D3-40B2-AFF2-4EE000D7DE18}" dt="2025-05-12T07:02:26.429" v="163" actId="47"/>
        <pc:sldMkLst>
          <pc:docMk/>
          <pc:sldMk cId="202422268" sldId="332"/>
        </pc:sldMkLst>
      </pc:sldChg>
      <pc:sldChg chg="del">
        <pc:chgData name="Mart van Lieshout" userId="eeae8b6f-9fe8-4000-a265-e96aa97605da" providerId="ADAL" clId="{85E1A5E0-47D3-40B2-AFF2-4EE000D7DE18}" dt="2025-05-12T06:55:38.397" v="33" actId="47"/>
        <pc:sldMkLst>
          <pc:docMk/>
          <pc:sldMk cId="730103221" sldId="334"/>
        </pc:sldMkLst>
      </pc:sldChg>
      <pc:sldMasterChg chg="delSldLayout">
        <pc:chgData name="Mart van Lieshout" userId="eeae8b6f-9fe8-4000-a265-e96aa97605da" providerId="ADAL" clId="{85E1A5E0-47D3-40B2-AFF2-4EE000D7DE18}" dt="2025-05-12T07:07:41.321" v="229" actId="47"/>
        <pc:sldMasterMkLst>
          <pc:docMk/>
          <pc:sldMasterMk cId="3009914340" sldId="2147483660"/>
        </pc:sldMasterMkLst>
        <pc:sldLayoutChg chg="del">
          <pc:chgData name="Mart van Lieshout" userId="eeae8b6f-9fe8-4000-a265-e96aa97605da" providerId="ADAL" clId="{85E1A5E0-47D3-40B2-AFF2-4EE000D7DE18}" dt="2025-05-12T06:55:38.397" v="33" actId="47"/>
          <pc:sldLayoutMkLst>
            <pc:docMk/>
            <pc:sldMasterMk cId="3009914340" sldId="2147483660"/>
            <pc:sldLayoutMk cId="4097664653" sldId="2147483667"/>
          </pc:sldLayoutMkLst>
        </pc:sldLayoutChg>
        <pc:sldLayoutChg chg="del">
          <pc:chgData name="Mart van Lieshout" userId="eeae8b6f-9fe8-4000-a265-e96aa97605da" providerId="ADAL" clId="{85E1A5E0-47D3-40B2-AFF2-4EE000D7DE18}" dt="2025-05-12T06:56:28.594" v="37" actId="47"/>
          <pc:sldLayoutMkLst>
            <pc:docMk/>
            <pc:sldMasterMk cId="3009914340" sldId="2147483660"/>
            <pc:sldLayoutMk cId="854068212" sldId="2147483672"/>
          </pc:sldLayoutMkLst>
        </pc:sldLayoutChg>
        <pc:sldLayoutChg chg="del">
          <pc:chgData name="Mart van Lieshout" userId="eeae8b6f-9fe8-4000-a265-e96aa97605da" providerId="ADAL" clId="{85E1A5E0-47D3-40B2-AFF2-4EE000D7DE18}" dt="2025-05-12T07:07:41.321" v="229" actId="47"/>
          <pc:sldLayoutMkLst>
            <pc:docMk/>
            <pc:sldMasterMk cId="3009914340" sldId="2147483660"/>
            <pc:sldLayoutMk cId="3488467780" sldId="2147483675"/>
          </pc:sldLayoutMkLst>
        </pc:sldLayoutChg>
      </pc:sldMasterChg>
    </pc:docChg>
  </pc:docChgLst>
  <pc:docChgLst>
    <pc:chgData name="Mark Wonders" userId="3c105425-219b-46c3-9d78-4df1d54ffb7b" providerId="ADAL" clId="{8EDB0378-4123-484E-82E6-99F06D9C0F53}"/>
    <pc:docChg chg="undo custSel addSld modSld sldOrd">
      <pc:chgData name="Mark Wonders" userId="3c105425-219b-46c3-9d78-4df1d54ffb7b" providerId="ADAL" clId="{8EDB0378-4123-484E-82E6-99F06D9C0F53}" dt="2025-05-26T10:30:54.440" v="3468" actId="6549"/>
      <pc:docMkLst>
        <pc:docMk/>
      </pc:docMkLst>
      <pc:sldChg chg="addSp delSp modSp mod ord delAnim modAnim">
        <pc:chgData name="Mark Wonders" userId="3c105425-219b-46c3-9d78-4df1d54ffb7b" providerId="ADAL" clId="{8EDB0378-4123-484E-82E6-99F06D9C0F53}" dt="2025-05-25T11:30:45.961" v="3452" actId="962"/>
        <pc:sldMkLst>
          <pc:docMk/>
          <pc:sldMk cId="3181976871" sldId="315"/>
        </pc:sldMkLst>
        <pc:spChg chg="mod">
          <ac:chgData name="Mark Wonders" userId="3c105425-219b-46c3-9d78-4df1d54ffb7b" providerId="ADAL" clId="{8EDB0378-4123-484E-82E6-99F06D9C0F53}" dt="2025-05-25T10:29:17.755" v="1160" actId="20577"/>
          <ac:spMkLst>
            <pc:docMk/>
            <pc:sldMk cId="3181976871" sldId="315"/>
            <ac:spMk id="2" creationId="{A1FC6AFD-6171-FF10-3E1A-4BBE43E794C4}"/>
          </ac:spMkLst>
        </pc:spChg>
        <pc:spChg chg="del">
          <ac:chgData name="Mark Wonders" userId="3c105425-219b-46c3-9d78-4df1d54ffb7b" providerId="ADAL" clId="{8EDB0378-4123-484E-82E6-99F06D9C0F53}" dt="2025-05-25T10:29:22.519" v="1161" actId="478"/>
          <ac:spMkLst>
            <pc:docMk/>
            <pc:sldMk cId="3181976871" sldId="315"/>
            <ac:spMk id="6" creationId="{A3CA7DEB-1FEE-D203-4D55-C13013E0458B}"/>
          </ac:spMkLst>
        </pc:spChg>
        <pc:spChg chg="add del mod">
          <ac:chgData name="Mark Wonders" userId="3c105425-219b-46c3-9d78-4df1d54ffb7b" providerId="ADAL" clId="{8EDB0378-4123-484E-82E6-99F06D9C0F53}" dt="2025-05-25T10:29:31.358" v="1162" actId="478"/>
          <ac:spMkLst>
            <pc:docMk/>
            <pc:sldMk cId="3181976871" sldId="315"/>
            <ac:spMk id="7" creationId="{BA555422-6C2C-DC59-CC46-D8504B8950FE}"/>
          </ac:spMkLst>
        </pc:spChg>
        <pc:spChg chg="add mod">
          <ac:chgData name="Mark Wonders" userId="3c105425-219b-46c3-9d78-4df1d54ffb7b" providerId="ADAL" clId="{8EDB0378-4123-484E-82E6-99F06D9C0F53}" dt="2025-05-25T10:51:27.389" v="1707" actId="20577"/>
          <ac:spMkLst>
            <pc:docMk/>
            <pc:sldMk cId="3181976871" sldId="315"/>
            <ac:spMk id="9" creationId="{C581315E-820E-FB9B-3041-81B77EFA9B4A}"/>
          </ac:spMkLst>
        </pc:spChg>
        <pc:spChg chg="add mod">
          <ac:chgData name="Mark Wonders" userId="3c105425-219b-46c3-9d78-4df1d54ffb7b" providerId="ADAL" clId="{8EDB0378-4123-484E-82E6-99F06D9C0F53}" dt="2025-05-25T10:40:54.001" v="1520" actId="571"/>
          <ac:spMkLst>
            <pc:docMk/>
            <pc:sldMk cId="3181976871" sldId="315"/>
            <ac:spMk id="12" creationId="{1F83DC09-1BAD-BD45-A6AC-F296241A001E}"/>
          </ac:spMkLst>
        </pc:spChg>
        <pc:spChg chg="add mod">
          <ac:chgData name="Mark Wonders" userId="3c105425-219b-46c3-9d78-4df1d54ffb7b" providerId="ADAL" clId="{8EDB0378-4123-484E-82E6-99F06D9C0F53}" dt="2025-05-25T10:51:00.635" v="1704" actId="1037"/>
          <ac:spMkLst>
            <pc:docMk/>
            <pc:sldMk cId="3181976871" sldId="315"/>
            <ac:spMk id="18" creationId="{7F77115C-6960-98D2-CFE6-BF1CCB3AA934}"/>
          </ac:spMkLst>
        </pc:spChg>
        <pc:spChg chg="add del mod">
          <ac:chgData name="Mark Wonders" userId="3c105425-219b-46c3-9d78-4df1d54ffb7b" providerId="ADAL" clId="{8EDB0378-4123-484E-82E6-99F06D9C0F53}" dt="2025-05-25T11:26:09.988" v="3430" actId="931"/>
          <ac:spMkLst>
            <pc:docMk/>
            <pc:sldMk cId="3181976871" sldId="315"/>
            <ac:spMk id="20" creationId="{64E7AD2B-3BC7-FFD9-2180-AF99FFA30B65}"/>
          </ac:spMkLst>
        </pc:spChg>
        <pc:spChg chg="add del mod">
          <ac:chgData name="Mark Wonders" userId="3c105425-219b-46c3-9d78-4df1d54ffb7b" providerId="ADAL" clId="{8EDB0378-4123-484E-82E6-99F06D9C0F53}" dt="2025-05-25T11:28:19.485" v="3434" actId="931"/>
          <ac:spMkLst>
            <pc:docMk/>
            <pc:sldMk cId="3181976871" sldId="315"/>
            <ac:spMk id="24" creationId="{E519DE2E-66B3-1222-D560-52C3FCF18412}"/>
          </ac:spMkLst>
        </pc:spChg>
        <pc:spChg chg="add del mod">
          <ac:chgData name="Mark Wonders" userId="3c105425-219b-46c3-9d78-4df1d54ffb7b" providerId="ADAL" clId="{8EDB0378-4123-484E-82E6-99F06D9C0F53}" dt="2025-05-25T11:30:45.439" v="3450" actId="931"/>
          <ac:spMkLst>
            <pc:docMk/>
            <pc:sldMk cId="3181976871" sldId="315"/>
            <ac:spMk id="28" creationId="{E121F6EA-B64E-21D4-2770-B8DC6C8DCAB5}"/>
          </ac:spMkLst>
        </pc:spChg>
        <pc:graphicFrameChg chg="add mod">
          <ac:chgData name="Mark Wonders" userId="3c105425-219b-46c3-9d78-4df1d54ffb7b" providerId="ADAL" clId="{8EDB0378-4123-484E-82E6-99F06D9C0F53}" dt="2025-05-25T10:44:37.919" v="1622"/>
          <ac:graphicFrameMkLst>
            <pc:docMk/>
            <pc:sldMk cId="3181976871" sldId="315"/>
            <ac:graphicFrameMk id="16" creationId="{0022BE68-1362-4E72-2BD4-0B21FB551D3B}"/>
          </ac:graphicFrameMkLst>
        </pc:graphicFrameChg>
        <pc:picChg chg="add del mod">
          <ac:chgData name="Mark Wonders" userId="3c105425-219b-46c3-9d78-4df1d54ffb7b" providerId="ADAL" clId="{8EDB0378-4123-484E-82E6-99F06D9C0F53}" dt="2025-05-25T10:40:37.049" v="1514" actId="478"/>
          <ac:picMkLst>
            <pc:docMk/>
            <pc:sldMk cId="3181976871" sldId="315"/>
            <ac:picMk id="10" creationId="{3E3252C8-D237-CEF0-ADDF-7CB5AAE14729}"/>
          </ac:picMkLst>
        </pc:picChg>
        <pc:picChg chg="add del mod">
          <ac:chgData name="Mark Wonders" userId="3c105425-219b-46c3-9d78-4df1d54ffb7b" providerId="ADAL" clId="{8EDB0378-4123-484E-82E6-99F06D9C0F53}" dt="2025-05-25T10:42:02.334" v="1527" actId="478"/>
          <ac:picMkLst>
            <pc:docMk/>
            <pc:sldMk cId="3181976871" sldId="315"/>
            <ac:picMk id="11" creationId="{06AC4F40-C5A8-4EB7-C0E1-F352A76FF7CD}"/>
          </ac:picMkLst>
        </pc:picChg>
        <pc:picChg chg="add mod">
          <ac:chgData name="Mark Wonders" userId="3c105425-219b-46c3-9d78-4df1d54ffb7b" providerId="ADAL" clId="{8EDB0378-4123-484E-82E6-99F06D9C0F53}" dt="2025-05-25T10:40:54.001" v="1520" actId="571"/>
          <ac:picMkLst>
            <pc:docMk/>
            <pc:sldMk cId="3181976871" sldId="315"/>
            <ac:picMk id="13" creationId="{C58CF74E-EF55-2389-D416-F1B4406003E9}"/>
          </ac:picMkLst>
        </pc:picChg>
        <pc:picChg chg="add del mod">
          <ac:chgData name="Mark Wonders" userId="3c105425-219b-46c3-9d78-4df1d54ffb7b" providerId="ADAL" clId="{8EDB0378-4123-484E-82E6-99F06D9C0F53}" dt="2025-05-25T10:43:08.628" v="1541" actId="478"/>
          <ac:picMkLst>
            <pc:docMk/>
            <pc:sldMk cId="3181976871" sldId="315"/>
            <ac:picMk id="14" creationId="{432A4473-14FE-91A4-66D3-793211D0A2DB}"/>
          </ac:picMkLst>
        </pc:picChg>
        <pc:picChg chg="add mod">
          <ac:chgData name="Mark Wonders" userId="3c105425-219b-46c3-9d78-4df1d54ffb7b" providerId="ADAL" clId="{8EDB0378-4123-484E-82E6-99F06D9C0F53}" dt="2025-05-25T10:43:15.673" v="1545" actId="1076"/>
          <ac:picMkLst>
            <pc:docMk/>
            <pc:sldMk cId="3181976871" sldId="315"/>
            <ac:picMk id="15" creationId="{7D90B7DD-CA1B-819F-0F7B-55E4B22B5B0D}"/>
          </ac:picMkLst>
        </pc:picChg>
        <pc:picChg chg="add mod">
          <ac:chgData name="Mark Wonders" userId="3c105425-219b-46c3-9d78-4df1d54ffb7b" providerId="ADAL" clId="{8EDB0378-4123-484E-82E6-99F06D9C0F53}" dt="2025-05-25T10:44:56.213" v="1636" actId="1038"/>
          <ac:picMkLst>
            <pc:docMk/>
            <pc:sldMk cId="3181976871" sldId="315"/>
            <ac:picMk id="17" creationId="{6E1EF07B-D1E0-F484-3DDA-91B69C6D3244}"/>
          </ac:picMkLst>
        </pc:picChg>
        <pc:picChg chg="add del mod">
          <ac:chgData name="Mark Wonders" userId="3c105425-219b-46c3-9d78-4df1d54ffb7b" providerId="ADAL" clId="{8EDB0378-4123-484E-82E6-99F06D9C0F53}" dt="2025-05-25T11:26:14.074" v="3433" actId="478"/>
          <ac:picMkLst>
            <pc:docMk/>
            <pc:sldMk cId="3181976871" sldId="315"/>
            <ac:picMk id="22" creationId="{7633C2C7-44EA-41CE-BBBD-BC4C09D65020}"/>
          </ac:picMkLst>
        </pc:picChg>
        <pc:picChg chg="add del mod">
          <ac:chgData name="Mark Wonders" userId="3c105425-219b-46c3-9d78-4df1d54ffb7b" providerId="ADAL" clId="{8EDB0378-4123-484E-82E6-99F06D9C0F53}" dt="2025-05-25T11:30:40.959" v="3449" actId="478"/>
          <ac:picMkLst>
            <pc:docMk/>
            <pc:sldMk cId="3181976871" sldId="315"/>
            <ac:picMk id="26" creationId="{4A944052-B1D7-5095-2163-545FB1D2D488}"/>
          </ac:picMkLst>
        </pc:picChg>
        <pc:picChg chg="del">
          <ac:chgData name="Mark Wonders" userId="3c105425-219b-46c3-9d78-4df1d54ffb7b" providerId="ADAL" clId="{8EDB0378-4123-484E-82E6-99F06D9C0F53}" dt="2025-05-25T11:25:38.308" v="3429" actId="478"/>
          <ac:picMkLst>
            <pc:docMk/>
            <pc:sldMk cId="3181976871" sldId="315"/>
            <ac:picMk id="29" creationId="{DD52F024-188D-1CE9-7D29-F6C62F2D5953}"/>
          </ac:picMkLst>
        </pc:picChg>
        <pc:picChg chg="add mod">
          <ac:chgData name="Mark Wonders" userId="3c105425-219b-46c3-9d78-4df1d54ffb7b" providerId="ADAL" clId="{8EDB0378-4123-484E-82E6-99F06D9C0F53}" dt="2025-05-25T11:30:45.961" v="3452" actId="962"/>
          <ac:picMkLst>
            <pc:docMk/>
            <pc:sldMk cId="3181976871" sldId="315"/>
            <ac:picMk id="31" creationId="{6DD3C21C-F041-B79B-D448-B6F9792248C7}"/>
          </ac:picMkLst>
        </pc:picChg>
      </pc:sldChg>
      <pc:sldChg chg="addSp delSp modSp mod modAnim">
        <pc:chgData name="Mark Wonders" userId="3c105425-219b-46c3-9d78-4df1d54ffb7b" providerId="ADAL" clId="{8EDB0378-4123-484E-82E6-99F06D9C0F53}" dt="2025-05-25T11:29:41.248" v="3448" actId="962"/>
        <pc:sldMkLst>
          <pc:docMk/>
          <pc:sldMk cId="353996293" sldId="332"/>
        </pc:sldMkLst>
        <pc:spChg chg="mod">
          <ac:chgData name="Mark Wonders" userId="3c105425-219b-46c3-9d78-4df1d54ffb7b" providerId="ADAL" clId="{8EDB0378-4123-484E-82E6-99F06D9C0F53}" dt="2025-05-25T10:00:08.457" v="61" actId="6549"/>
          <ac:spMkLst>
            <pc:docMk/>
            <pc:sldMk cId="353996293" sldId="332"/>
            <ac:spMk id="2" creationId="{D7B903B5-BB65-72D5-5C08-52BEC5A6C8C8}"/>
          </ac:spMkLst>
        </pc:spChg>
        <pc:spChg chg="mod">
          <ac:chgData name="Mark Wonders" userId="3c105425-219b-46c3-9d78-4df1d54ffb7b" providerId="ADAL" clId="{8EDB0378-4123-484E-82E6-99F06D9C0F53}" dt="2025-05-25T10:55:19" v="1749"/>
          <ac:spMkLst>
            <pc:docMk/>
            <pc:sldMk cId="353996293" sldId="332"/>
            <ac:spMk id="6" creationId="{2BBED946-C2B0-1807-C829-A99CD89D0B18}"/>
          </ac:spMkLst>
        </pc:spChg>
        <pc:spChg chg="add mod">
          <ac:chgData name="Mark Wonders" userId="3c105425-219b-46c3-9d78-4df1d54ffb7b" providerId="ADAL" clId="{8EDB0378-4123-484E-82E6-99F06D9C0F53}" dt="2025-05-25T11:13:20.024" v="3314" actId="1076"/>
          <ac:spMkLst>
            <pc:docMk/>
            <pc:sldMk cId="353996293" sldId="332"/>
            <ac:spMk id="7" creationId="{CDEC97D6-1409-899D-F3E1-A973E07AF2BA}"/>
          </ac:spMkLst>
        </pc:spChg>
        <pc:spChg chg="add del mod">
          <ac:chgData name="Mark Wonders" userId="3c105425-219b-46c3-9d78-4df1d54ffb7b" providerId="ADAL" clId="{8EDB0378-4123-484E-82E6-99F06D9C0F53}" dt="2025-05-25T11:29:40.857" v="3446" actId="931"/>
          <ac:spMkLst>
            <pc:docMk/>
            <pc:sldMk cId="353996293" sldId="332"/>
            <ac:spMk id="9" creationId="{0302F087-81F2-F695-E0AD-F68AE8479F66}"/>
          </ac:spMkLst>
        </pc:spChg>
        <pc:picChg chg="add mod">
          <ac:chgData name="Mark Wonders" userId="3c105425-219b-46c3-9d78-4df1d54ffb7b" providerId="ADAL" clId="{8EDB0378-4123-484E-82E6-99F06D9C0F53}" dt="2025-05-25T11:29:41.248" v="3448" actId="962"/>
          <ac:picMkLst>
            <pc:docMk/>
            <pc:sldMk cId="353996293" sldId="332"/>
            <ac:picMk id="11" creationId="{E9C4D00B-6B96-700E-D4B2-AA1835D7CF10}"/>
          </ac:picMkLst>
        </pc:picChg>
        <pc:picChg chg="del">
          <ac:chgData name="Mark Wonders" userId="3c105425-219b-46c3-9d78-4df1d54ffb7b" providerId="ADAL" clId="{8EDB0378-4123-484E-82E6-99F06D9C0F53}" dt="2025-05-25T11:29:36.589" v="3445" actId="478"/>
          <ac:picMkLst>
            <pc:docMk/>
            <pc:sldMk cId="353996293" sldId="332"/>
            <ac:picMk id="13" creationId="{2057DA0A-5046-7D9A-0E83-EF905AE0F5C9}"/>
          </ac:picMkLst>
        </pc:picChg>
      </pc:sldChg>
      <pc:sldChg chg="addSp delSp modSp add mod ord modAnim">
        <pc:chgData name="Mark Wonders" userId="3c105425-219b-46c3-9d78-4df1d54ffb7b" providerId="ADAL" clId="{8EDB0378-4123-484E-82E6-99F06D9C0F53}" dt="2025-05-25T10:27:29.544" v="1129" actId="1076"/>
        <pc:sldMkLst>
          <pc:docMk/>
          <pc:sldMk cId="3859940011" sldId="336"/>
        </pc:sldMkLst>
        <pc:spChg chg="mod">
          <ac:chgData name="Mark Wonders" userId="3c105425-219b-46c3-9d78-4df1d54ffb7b" providerId="ADAL" clId="{8EDB0378-4123-484E-82E6-99F06D9C0F53}" dt="2025-05-25T10:04:41.738" v="266" actId="20577"/>
          <ac:spMkLst>
            <pc:docMk/>
            <pc:sldMk cId="3859940011" sldId="336"/>
            <ac:spMk id="2" creationId="{F122A299-D2CA-8CFA-8083-9876048B9750}"/>
          </ac:spMkLst>
        </pc:spChg>
        <pc:spChg chg="mod">
          <ac:chgData name="Mark Wonders" userId="3c105425-219b-46c3-9d78-4df1d54ffb7b" providerId="ADAL" clId="{8EDB0378-4123-484E-82E6-99F06D9C0F53}" dt="2025-05-25T10:10:35.872" v="815" actId="6549"/>
          <ac:spMkLst>
            <pc:docMk/>
            <pc:sldMk cId="3859940011" sldId="336"/>
            <ac:spMk id="6" creationId="{7353CD24-3847-05B7-725A-1149DD0FADE2}"/>
          </ac:spMkLst>
        </pc:spChg>
        <pc:spChg chg="add del mod">
          <ac:chgData name="Mark Wonders" userId="3c105425-219b-46c3-9d78-4df1d54ffb7b" providerId="ADAL" clId="{8EDB0378-4123-484E-82E6-99F06D9C0F53}" dt="2025-05-25T10:16:55.055" v="820" actId="931"/>
          <ac:spMkLst>
            <pc:docMk/>
            <pc:sldMk cId="3859940011" sldId="336"/>
            <ac:spMk id="10" creationId="{01E842E8-5EF2-8C4B-3E3B-62E9ACE58CC0}"/>
          </ac:spMkLst>
        </pc:spChg>
        <pc:spChg chg="add mod">
          <ac:chgData name="Mark Wonders" userId="3c105425-219b-46c3-9d78-4df1d54ffb7b" providerId="ADAL" clId="{8EDB0378-4123-484E-82E6-99F06D9C0F53}" dt="2025-05-25T10:27:29.544" v="1129" actId="1076"/>
          <ac:spMkLst>
            <pc:docMk/>
            <pc:sldMk cId="3859940011" sldId="336"/>
            <ac:spMk id="13" creationId="{82B941AA-1F77-D807-608E-E5B76CA8F7A3}"/>
          </ac:spMkLst>
        </pc:spChg>
        <pc:picChg chg="del">
          <ac:chgData name="Mark Wonders" userId="3c105425-219b-46c3-9d78-4df1d54ffb7b" providerId="ADAL" clId="{8EDB0378-4123-484E-82E6-99F06D9C0F53}" dt="2025-05-25T10:02:26.388" v="141" actId="478"/>
          <ac:picMkLst>
            <pc:docMk/>
            <pc:sldMk cId="3859940011" sldId="336"/>
            <ac:picMk id="8" creationId="{D7F43203-54AD-31AC-7B0E-7C7EF3F38F81}"/>
          </ac:picMkLst>
        </pc:picChg>
        <pc:picChg chg="del">
          <ac:chgData name="Mark Wonders" userId="3c105425-219b-46c3-9d78-4df1d54ffb7b" providerId="ADAL" clId="{8EDB0378-4123-484E-82E6-99F06D9C0F53}" dt="2025-05-25T10:02:27.808" v="142" actId="478"/>
          <ac:picMkLst>
            <pc:docMk/>
            <pc:sldMk cId="3859940011" sldId="336"/>
            <ac:picMk id="9" creationId="{B06180D4-1BB4-14F5-051D-E268D7B15520}"/>
          </ac:picMkLst>
        </pc:picChg>
        <pc:picChg chg="add mod">
          <ac:chgData name="Mark Wonders" userId="3c105425-219b-46c3-9d78-4df1d54ffb7b" providerId="ADAL" clId="{8EDB0378-4123-484E-82E6-99F06D9C0F53}" dt="2025-05-25T10:17:05.252" v="824" actId="1076"/>
          <ac:picMkLst>
            <pc:docMk/>
            <pc:sldMk cId="3859940011" sldId="336"/>
            <ac:picMk id="12" creationId="{FE341BE9-EEFD-6DD5-D561-67F186824193}"/>
          </ac:picMkLst>
        </pc:picChg>
        <pc:picChg chg="del">
          <ac:chgData name="Mark Wonders" userId="3c105425-219b-46c3-9d78-4df1d54ffb7b" providerId="ADAL" clId="{8EDB0378-4123-484E-82E6-99F06D9C0F53}" dt="2025-05-25T10:16:45.870" v="819" actId="478"/>
          <ac:picMkLst>
            <pc:docMk/>
            <pc:sldMk cId="3859940011" sldId="336"/>
            <ac:picMk id="29" creationId="{64147DF2-895E-CEFE-A435-0682D00847BC}"/>
          </ac:picMkLst>
        </pc:picChg>
      </pc:sldChg>
      <pc:sldChg chg="add ord">
        <pc:chgData name="Mark Wonders" userId="3c105425-219b-46c3-9d78-4df1d54ffb7b" providerId="ADAL" clId="{8EDB0378-4123-484E-82E6-99F06D9C0F53}" dt="2025-05-25T10:35:24.261" v="1408"/>
        <pc:sldMkLst>
          <pc:docMk/>
          <pc:sldMk cId="3762985789" sldId="337"/>
        </pc:sldMkLst>
      </pc:sldChg>
      <pc:sldChg chg="addSp delSp modSp add mod ord delAnim modAnim">
        <pc:chgData name="Mark Wonders" userId="3c105425-219b-46c3-9d78-4df1d54ffb7b" providerId="ADAL" clId="{8EDB0378-4123-484E-82E6-99F06D9C0F53}" dt="2025-05-25T10:54:08.219" v="1710"/>
        <pc:sldMkLst>
          <pc:docMk/>
          <pc:sldMk cId="50414723" sldId="338"/>
        </pc:sldMkLst>
        <pc:spChg chg="mod">
          <ac:chgData name="Mark Wonders" userId="3c105425-219b-46c3-9d78-4df1d54ffb7b" providerId="ADAL" clId="{8EDB0378-4123-484E-82E6-99F06D9C0F53}" dt="2025-05-25T10:25:54.495" v="983" actId="1076"/>
          <ac:spMkLst>
            <pc:docMk/>
            <pc:sldMk cId="50414723" sldId="338"/>
            <ac:spMk id="2" creationId="{3C811A75-3F5D-A7FC-0238-BF718091AF2C}"/>
          </ac:spMkLst>
        </pc:spChg>
        <pc:spChg chg="del">
          <ac:chgData name="Mark Wonders" userId="3c105425-219b-46c3-9d78-4df1d54ffb7b" providerId="ADAL" clId="{8EDB0378-4123-484E-82E6-99F06D9C0F53}" dt="2025-05-25T10:20:37.322" v="920" actId="478"/>
          <ac:spMkLst>
            <pc:docMk/>
            <pc:sldMk cId="50414723" sldId="338"/>
            <ac:spMk id="6" creationId="{3A5DBDED-F070-51A1-E133-5EE639B88840}"/>
          </ac:spMkLst>
        </pc:spChg>
        <pc:spChg chg="add del mod">
          <ac:chgData name="Mark Wonders" userId="3c105425-219b-46c3-9d78-4df1d54ffb7b" providerId="ADAL" clId="{8EDB0378-4123-484E-82E6-99F06D9C0F53}" dt="2025-05-25T10:20:39.603" v="921" actId="478"/>
          <ac:spMkLst>
            <pc:docMk/>
            <pc:sldMk cId="50414723" sldId="338"/>
            <ac:spMk id="8" creationId="{60721F24-1978-C57A-BCF4-D2E46AE3B77A}"/>
          </ac:spMkLst>
        </pc:spChg>
        <pc:spChg chg="add del mod">
          <ac:chgData name="Mark Wonders" userId="3c105425-219b-46c3-9d78-4df1d54ffb7b" providerId="ADAL" clId="{8EDB0378-4123-484E-82E6-99F06D9C0F53}" dt="2025-05-25T10:22:29.524" v="968" actId="931"/>
          <ac:spMkLst>
            <pc:docMk/>
            <pc:sldMk cId="50414723" sldId="338"/>
            <ac:spMk id="10" creationId="{A8BCE008-303C-3F91-A6E4-586DD51687D2}"/>
          </ac:spMkLst>
        </pc:spChg>
        <pc:spChg chg="del">
          <ac:chgData name="Mark Wonders" userId="3c105425-219b-46c3-9d78-4df1d54ffb7b" providerId="ADAL" clId="{8EDB0378-4123-484E-82E6-99F06D9C0F53}" dt="2025-05-25T10:20:43.313" v="922" actId="478"/>
          <ac:spMkLst>
            <pc:docMk/>
            <pc:sldMk cId="50414723" sldId="338"/>
            <ac:spMk id="13" creationId="{1950FFEF-0A77-6085-04BF-519B53C46C52}"/>
          </ac:spMkLst>
        </pc:spChg>
        <pc:picChg chg="del">
          <ac:chgData name="Mark Wonders" userId="3c105425-219b-46c3-9d78-4df1d54ffb7b" providerId="ADAL" clId="{8EDB0378-4123-484E-82E6-99F06D9C0F53}" dt="2025-05-25T10:21:00.392" v="967" actId="478"/>
          <ac:picMkLst>
            <pc:docMk/>
            <pc:sldMk cId="50414723" sldId="338"/>
            <ac:picMk id="12" creationId="{B272A957-D538-110D-3747-3ECF67514F19}"/>
          </ac:picMkLst>
        </pc:picChg>
        <pc:picChg chg="add mod">
          <ac:chgData name="Mark Wonders" userId="3c105425-219b-46c3-9d78-4df1d54ffb7b" providerId="ADAL" clId="{8EDB0378-4123-484E-82E6-99F06D9C0F53}" dt="2025-05-25T10:24:29.452" v="977" actId="1076"/>
          <ac:picMkLst>
            <pc:docMk/>
            <pc:sldMk cId="50414723" sldId="338"/>
            <ac:picMk id="14" creationId="{EC04D22C-37DF-3590-5D16-E043A4563197}"/>
          </ac:picMkLst>
        </pc:picChg>
        <pc:picChg chg="add mod">
          <ac:chgData name="Mark Wonders" userId="3c105425-219b-46c3-9d78-4df1d54ffb7b" providerId="ADAL" clId="{8EDB0378-4123-484E-82E6-99F06D9C0F53}" dt="2025-05-25T10:25:51.420" v="982" actId="14100"/>
          <ac:picMkLst>
            <pc:docMk/>
            <pc:sldMk cId="50414723" sldId="338"/>
            <ac:picMk id="15" creationId="{484D0A2D-5E5D-6381-586A-68CDD9C1D959}"/>
          </ac:picMkLst>
        </pc:picChg>
      </pc:sldChg>
      <pc:sldChg chg="addSp delSp modSp add mod ord modAnim">
        <pc:chgData name="Mark Wonders" userId="3c105425-219b-46c3-9d78-4df1d54ffb7b" providerId="ADAL" clId="{8EDB0378-4123-484E-82E6-99F06D9C0F53}" dt="2025-05-25T11:06:17.859" v="2516" actId="1076"/>
        <pc:sldMkLst>
          <pc:docMk/>
          <pc:sldMk cId="2290233146" sldId="339"/>
        </pc:sldMkLst>
        <pc:spChg chg="mod">
          <ac:chgData name="Mark Wonders" userId="3c105425-219b-46c3-9d78-4df1d54ffb7b" providerId="ADAL" clId="{8EDB0378-4123-484E-82E6-99F06D9C0F53}" dt="2025-05-25T10:55:41.567" v="1781" actId="20577"/>
          <ac:spMkLst>
            <pc:docMk/>
            <pc:sldMk cId="2290233146" sldId="339"/>
            <ac:spMk id="2" creationId="{A1F83637-0811-2F77-CC3F-A8C84228CE42}"/>
          </ac:spMkLst>
        </pc:spChg>
        <pc:spChg chg="mod">
          <ac:chgData name="Mark Wonders" userId="3c105425-219b-46c3-9d78-4df1d54ffb7b" providerId="ADAL" clId="{8EDB0378-4123-484E-82E6-99F06D9C0F53}" dt="2025-05-25T11:03:01.839" v="2505" actId="14100"/>
          <ac:spMkLst>
            <pc:docMk/>
            <pc:sldMk cId="2290233146" sldId="339"/>
            <ac:spMk id="6" creationId="{CA8CB0BE-BF38-80C6-0BD5-6048AFFD5E06}"/>
          </ac:spMkLst>
        </pc:spChg>
        <pc:spChg chg="add mod">
          <ac:chgData name="Mark Wonders" userId="3c105425-219b-46c3-9d78-4df1d54ffb7b" providerId="ADAL" clId="{8EDB0378-4123-484E-82E6-99F06D9C0F53}" dt="2025-05-25T11:02:14.157" v="2407" actId="20577"/>
          <ac:spMkLst>
            <pc:docMk/>
            <pc:sldMk cId="2290233146" sldId="339"/>
            <ac:spMk id="7" creationId="{C00C0802-CCA4-97B2-2025-1682CB7A59D0}"/>
          </ac:spMkLst>
        </pc:spChg>
        <pc:spChg chg="add mod">
          <ac:chgData name="Mark Wonders" userId="3c105425-219b-46c3-9d78-4df1d54ffb7b" providerId="ADAL" clId="{8EDB0378-4123-484E-82E6-99F06D9C0F53}" dt="2025-05-25T11:02:47.995" v="2504" actId="6549"/>
          <ac:spMkLst>
            <pc:docMk/>
            <pc:sldMk cId="2290233146" sldId="339"/>
            <ac:spMk id="8" creationId="{F471EEB1-4ED3-6D85-540A-CAFB7FBA00BF}"/>
          </ac:spMkLst>
        </pc:spChg>
        <pc:spChg chg="add del mod">
          <ac:chgData name="Mark Wonders" userId="3c105425-219b-46c3-9d78-4df1d54ffb7b" providerId="ADAL" clId="{8EDB0378-4123-484E-82E6-99F06D9C0F53}" dt="2025-05-25T11:06:02.186" v="2511" actId="931"/>
          <ac:spMkLst>
            <pc:docMk/>
            <pc:sldMk cId="2290233146" sldId="339"/>
            <ac:spMk id="10" creationId="{1EF51D33-93AC-1B46-F3D2-341F00DF19E0}"/>
          </ac:spMkLst>
        </pc:spChg>
        <pc:picChg chg="add mod">
          <ac:chgData name="Mark Wonders" userId="3c105425-219b-46c3-9d78-4df1d54ffb7b" providerId="ADAL" clId="{8EDB0378-4123-484E-82E6-99F06D9C0F53}" dt="2025-05-25T11:06:17.859" v="2516" actId="1076"/>
          <ac:picMkLst>
            <pc:docMk/>
            <pc:sldMk cId="2290233146" sldId="339"/>
            <ac:picMk id="12" creationId="{0066771E-CF21-ECCD-BF06-DCFEF2786B07}"/>
          </ac:picMkLst>
        </pc:picChg>
        <pc:picChg chg="del">
          <ac:chgData name="Mark Wonders" userId="3c105425-219b-46c3-9d78-4df1d54ffb7b" providerId="ADAL" clId="{8EDB0378-4123-484E-82E6-99F06D9C0F53}" dt="2025-05-25T11:05:56.660" v="2510" actId="478"/>
          <ac:picMkLst>
            <pc:docMk/>
            <pc:sldMk cId="2290233146" sldId="339"/>
            <ac:picMk id="13" creationId="{B84BB356-C121-1C8E-C346-074804C7E53F}"/>
          </ac:picMkLst>
        </pc:picChg>
      </pc:sldChg>
      <pc:sldChg chg="addSp delSp modSp add mod modAnim">
        <pc:chgData name="Mark Wonders" userId="3c105425-219b-46c3-9d78-4df1d54ffb7b" providerId="ADAL" clId="{8EDB0378-4123-484E-82E6-99F06D9C0F53}" dt="2025-05-26T10:30:54.440" v="3468" actId="6549"/>
        <pc:sldMkLst>
          <pc:docMk/>
          <pc:sldMk cId="4010897383" sldId="340"/>
        </pc:sldMkLst>
        <pc:spChg chg="mod">
          <ac:chgData name="Mark Wonders" userId="3c105425-219b-46c3-9d78-4df1d54ffb7b" providerId="ADAL" clId="{8EDB0378-4123-484E-82E6-99F06D9C0F53}" dt="2025-05-25T11:07:29.237" v="2554" actId="14100"/>
          <ac:spMkLst>
            <pc:docMk/>
            <pc:sldMk cId="4010897383" sldId="340"/>
            <ac:spMk id="2" creationId="{F996623B-74A8-EEED-D763-29676DBB18DD}"/>
          </ac:spMkLst>
        </pc:spChg>
        <pc:spChg chg="mod">
          <ac:chgData name="Mark Wonders" userId="3c105425-219b-46c3-9d78-4df1d54ffb7b" providerId="ADAL" clId="{8EDB0378-4123-484E-82E6-99F06D9C0F53}" dt="2025-05-26T10:30:54.440" v="3468" actId="6549"/>
          <ac:spMkLst>
            <pc:docMk/>
            <pc:sldMk cId="4010897383" sldId="340"/>
            <ac:spMk id="6" creationId="{CA4665E9-777F-D565-CEA5-83A67351A27A}"/>
          </ac:spMkLst>
        </pc:spChg>
        <pc:spChg chg="mod">
          <ac:chgData name="Mark Wonders" userId="3c105425-219b-46c3-9d78-4df1d54ffb7b" providerId="ADAL" clId="{8EDB0378-4123-484E-82E6-99F06D9C0F53}" dt="2025-05-25T11:23:59.458" v="3422" actId="1076"/>
          <ac:spMkLst>
            <pc:docMk/>
            <pc:sldMk cId="4010897383" sldId="340"/>
            <ac:spMk id="7" creationId="{59E1BDDC-70CE-B8F6-3A02-E86C1C8FB1EE}"/>
          </ac:spMkLst>
        </pc:spChg>
        <pc:spChg chg="mod">
          <ac:chgData name="Mark Wonders" userId="3c105425-219b-46c3-9d78-4df1d54ffb7b" providerId="ADAL" clId="{8EDB0378-4123-484E-82E6-99F06D9C0F53}" dt="2025-05-25T11:24:06.770" v="3423" actId="1076"/>
          <ac:spMkLst>
            <pc:docMk/>
            <pc:sldMk cId="4010897383" sldId="340"/>
            <ac:spMk id="8" creationId="{B360BA2C-35DC-D81E-6F30-4171806CCF8D}"/>
          </ac:spMkLst>
        </pc:spChg>
        <pc:spChg chg="add mod">
          <ac:chgData name="Mark Wonders" userId="3c105425-219b-46c3-9d78-4df1d54ffb7b" providerId="ADAL" clId="{8EDB0378-4123-484E-82E6-99F06D9C0F53}" dt="2025-05-25T11:24:43.192" v="3427" actId="1076"/>
          <ac:spMkLst>
            <pc:docMk/>
            <pc:sldMk cId="4010897383" sldId="340"/>
            <ac:spMk id="9" creationId="{60544D88-561A-D9DE-B67A-F4F5B2C299CF}"/>
          </ac:spMkLst>
        </pc:spChg>
        <pc:spChg chg="add del mod">
          <ac:chgData name="Mark Wonders" userId="3c105425-219b-46c3-9d78-4df1d54ffb7b" providerId="ADAL" clId="{8EDB0378-4123-484E-82E6-99F06D9C0F53}" dt="2025-05-25T11:28:36.985" v="3438" actId="931"/>
          <ac:spMkLst>
            <pc:docMk/>
            <pc:sldMk cId="4010897383" sldId="340"/>
            <ac:spMk id="11" creationId="{6D6A435B-C0E8-0493-8ECE-9EB778BB689B}"/>
          </ac:spMkLst>
        </pc:spChg>
        <pc:spChg chg="add del mod">
          <ac:chgData name="Mark Wonders" userId="3c105425-219b-46c3-9d78-4df1d54ffb7b" providerId="ADAL" clId="{8EDB0378-4123-484E-82E6-99F06D9C0F53}" dt="2025-05-25T11:28:49.282" v="3442" actId="931"/>
          <ac:spMkLst>
            <pc:docMk/>
            <pc:sldMk cId="4010897383" sldId="340"/>
            <ac:spMk id="16" creationId="{C4355ECC-6571-042E-0A7B-AB439AD48393}"/>
          </ac:spMkLst>
        </pc:spChg>
        <pc:spChg chg="add del mod">
          <ac:chgData name="Mark Wonders" userId="3c105425-219b-46c3-9d78-4df1d54ffb7b" providerId="ADAL" clId="{8EDB0378-4123-484E-82E6-99F06D9C0F53}" dt="2025-05-25T11:30:53.614" v="3454" actId="931"/>
          <ac:spMkLst>
            <pc:docMk/>
            <pc:sldMk cId="4010897383" sldId="340"/>
            <ac:spMk id="20" creationId="{15E6F876-8588-ED52-4154-E5E16CB6DA15}"/>
          </ac:spMkLst>
        </pc:spChg>
        <pc:picChg chg="del">
          <ac:chgData name="Mark Wonders" userId="3c105425-219b-46c3-9d78-4df1d54ffb7b" providerId="ADAL" clId="{8EDB0378-4123-484E-82E6-99F06D9C0F53}" dt="2025-05-25T11:28:28.561" v="3437" actId="478"/>
          <ac:picMkLst>
            <pc:docMk/>
            <pc:sldMk cId="4010897383" sldId="340"/>
            <ac:picMk id="13" creationId="{49FA8CA7-3236-8DC2-2E0E-95F31B3504DB}"/>
          </ac:picMkLst>
        </pc:picChg>
        <pc:picChg chg="add del mod">
          <ac:chgData name="Mark Wonders" userId="3c105425-219b-46c3-9d78-4df1d54ffb7b" providerId="ADAL" clId="{8EDB0378-4123-484E-82E6-99F06D9C0F53}" dt="2025-05-25T11:28:40.339" v="3441" actId="478"/>
          <ac:picMkLst>
            <pc:docMk/>
            <pc:sldMk cId="4010897383" sldId="340"/>
            <ac:picMk id="14" creationId="{445B3B86-FDD6-567E-6E69-1A331514C26F}"/>
          </ac:picMkLst>
        </pc:picChg>
        <pc:picChg chg="add del mod">
          <ac:chgData name="Mark Wonders" userId="3c105425-219b-46c3-9d78-4df1d54ffb7b" providerId="ADAL" clId="{8EDB0378-4123-484E-82E6-99F06D9C0F53}" dt="2025-05-25T11:30:49.269" v="3453" actId="478"/>
          <ac:picMkLst>
            <pc:docMk/>
            <pc:sldMk cId="4010897383" sldId="340"/>
            <ac:picMk id="18" creationId="{663ED319-B19F-EF75-1ED6-741A2B194359}"/>
          </ac:picMkLst>
        </pc:picChg>
        <pc:picChg chg="add mod">
          <ac:chgData name="Mark Wonders" userId="3c105425-219b-46c3-9d78-4df1d54ffb7b" providerId="ADAL" clId="{8EDB0378-4123-484E-82E6-99F06D9C0F53}" dt="2025-05-25T11:30:54.705" v="3456" actId="962"/>
          <ac:picMkLst>
            <pc:docMk/>
            <pc:sldMk cId="4010897383" sldId="340"/>
            <ac:picMk id="22" creationId="{F3F041A6-8DE3-4160-528C-5D8D8D86B184}"/>
          </ac:picMkLst>
        </pc:picChg>
      </pc:sldChg>
      <pc:sldChg chg="addSp delSp modSp add mod ord delAnim">
        <pc:chgData name="Mark Wonders" userId="3c105425-219b-46c3-9d78-4df1d54ffb7b" providerId="ADAL" clId="{8EDB0378-4123-484E-82E6-99F06D9C0F53}" dt="2025-05-25T11:32:31.733" v="3465" actId="962"/>
        <pc:sldMkLst>
          <pc:docMk/>
          <pc:sldMk cId="2633611151" sldId="341"/>
        </pc:sldMkLst>
        <pc:spChg chg="mod">
          <ac:chgData name="Mark Wonders" userId="3c105425-219b-46c3-9d78-4df1d54ffb7b" providerId="ADAL" clId="{8EDB0378-4123-484E-82E6-99F06D9C0F53}" dt="2025-05-25T11:31:09.139" v="3462" actId="6549"/>
          <ac:spMkLst>
            <pc:docMk/>
            <pc:sldMk cId="2633611151" sldId="341"/>
            <ac:spMk id="2" creationId="{353ECA44-C714-A474-9B8C-FE63D953A11E}"/>
          </ac:spMkLst>
        </pc:spChg>
        <pc:spChg chg="add del mod">
          <ac:chgData name="Mark Wonders" userId="3c105425-219b-46c3-9d78-4df1d54ffb7b" providerId="ADAL" clId="{8EDB0378-4123-484E-82E6-99F06D9C0F53}" dt="2025-05-25T11:32:31.352" v="3463" actId="931"/>
          <ac:spMkLst>
            <pc:docMk/>
            <pc:sldMk cId="2633611151" sldId="341"/>
            <ac:spMk id="7" creationId="{CD5EB24F-DC6E-FEBA-9757-A2C07FA27348}"/>
          </ac:spMkLst>
        </pc:spChg>
        <pc:picChg chg="add mod">
          <ac:chgData name="Mark Wonders" userId="3c105425-219b-46c3-9d78-4df1d54ffb7b" providerId="ADAL" clId="{8EDB0378-4123-484E-82E6-99F06D9C0F53}" dt="2025-05-25T11:32:31.733" v="3465" actId="962"/>
          <ac:picMkLst>
            <pc:docMk/>
            <pc:sldMk cId="2633611151" sldId="341"/>
            <ac:picMk id="9" creationId="{2D211B17-55F9-8CD9-0831-C8AA64514731}"/>
          </ac:picMkLst>
        </pc:picChg>
        <pc:picChg chg="del">
          <ac:chgData name="Mark Wonders" userId="3c105425-219b-46c3-9d78-4df1d54ffb7b" providerId="ADAL" clId="{8EDB0378-4123-484E-82E6-99F06D9C0F53}" dt="2025-05-25T11:31:07.055" v="3461" actId="478"/>
          <ac:picMkLst>
            <pc:docMk/>
            <pc:sldMk cId="2633611151" sldId="341"/>
            <ac:picMk id="14" creationId="{C052BB07-642C-D037-F50C-70A061E830F8}"/>
          </ac:picMkLst>
        </pc:picChg>
        <pc:picChg chg="del">
          <ac:chgData name="Mark Wonders" userId="3c105425-219b-46c3-9d78-4df1d54ffb7b" providerId="ADAL" clId="{8EDB0378-4123-484E-82E6-99F06D9C0F53}" dt="2025-05-25T11:31:06.442" v="3460" actId="478"/>
          <ac:picMkLst>
            <pc:docMk/>
            <pc:sldMk cId="2633611151" sldId="341"/>
            <ac:picMk id="15" creationId="{C2A5F0F0-F7FA-1A8A-F4A4-F28F9B6274A3}"/>
          </ac:picMkLst>
        </pc:picChg>
      </pc:sldChg>
    </pc:docChg>
  </pc:docChgLst>
  <pc:docChgLst>
    <pc:chgData name="Nelleke Braam" userId="S::nbraam@woonmeij.nl::79c27620-3036-4564-a179-44bba6894860" providerId="AD" clId="Web-{4F1243E8-E6B2-4FFC-B065-AE504702FDC3}"/>
    <pc:docChg chg="delSld">
      <pc:chgData name="Nelleke Braam" userId="S::nbraam@woonmeij.nl::79c27620-3036-4564-a179-44bba6894860" providerId="AD" clId="Web-{4F1243E8-E6B2-4FFC-B065-AE504702FDC3}" dt="2025-06-20T09:36:15.335" v="0"/>
      <pc:docMkLst>
        <pc:docMk/>
      </pc:docMkLst>
      <pc:sldChg chg="del">
        <pc:chgData name="Nelleke Braam" userId="S::nbraam@woonmeij.nl::79c27620-3036-4564-a179-44bba6894860" providerId="AD" clId="Web-{4F1243E8-E6B2-4FFC-B065-AE504702FDC3}" dt="2025-06-20T09:36:15.335" v="0"/>
        <pc:sldMkLst>
          <pc:docMk/>
          <pc:sldMk cId="2029573375" sldId="342"/>
        </pc:sldMkLst>
      </pc:sldChg>
    </pc:docChg>
  </pc:docChgLst>
  <pc:docChgLst>
    <pc:chgData name="Mart van Lieshout" userId="eeae8b6f-9fe8-4000-a265-e96aa97605da" providerId="ADAL" clId="{5DB531A8-00A8-41FE-8392-E6F3E7177F95}"/>
    <pc:docChg chg="undo custSel addSld delSld modSld">
      <pc:chgData name="Mart van Lieshout" userId="eeae8b6f-9fe8-4000-a265-e96aa97605da" providerId="ADAL" clId="{5DB531A8-00A8-41FE-8392-E6F3E7177F95}" dt="2025-05-26T13:27:43.393" v="2232" actId="47"/>
      <pc:docMkLst>
        <pc:docMk/>
      </pc:docMkLst>
      <pc:sldChg chg="del">
        <pc:chgData name="Mart van Lieshout" userId="eeae8b6f-9fe8-4000-a265-e96aa97605da" providerId="ADAL" clId="{5DB531A8-00A8-41FE-8392-E6F3E7177F95}" dt="2025-05-19T07:35:53.405" v="208" actId="47"/>
        <pc:sldMkLst>
          <pc:docMk/>
          <pc:sldMk cId="1984767512" sldId="295"/>
        </pc:sldMkLst>
      </pc:sldChg>
      <pc:sldChg chg="modSp mod">
        <pc:chgData name="Mart van Lieshout" userId="eeae8b6f-9fe8-4000-a265-e96aa97605da" providerId="ADAL" clId="{5DB531A8-00A8-41FE-8392-E6F3E7177F95}" dt="2025-05-19T07:49:37.392" v="737" actId="404"/>
        <pc:sldMkLst>
          <pc:docMk/>
          <pc:sldMk cId="2157988872" sldId="297"/>
        </pc:sldMkLst>
        <pc:spChg chg="mod">
          <ac:chgData name="Mart van Lieshout" userId="eeae8b6f-9fe8-4000-a265-e96aa97605da" providerId="ADAL" clId="{5DB531A8-00A8-41FE-8392-E6F3E7177F95}" dt="2025-05-19T07:49:37.392" v="737" actId="404"/>
          <ac:spMkLst>
            <pc:docMk/>
            <pc:sldMk cId="2157988872" sldId="297"/>
            <ac:spMk id="3" creationId="{BCE85375-7473-CA9C-3478-BCFF330A60CE}"/>
          </ac:spMkLst>
        </pc:spChg>
        <pc:picChg chg="mod">
          <ac:chgData name="Mart van Lieshout" userId="eeae8b6f-9fe8-4000-a265-e96aa97605da" providerId="ADAL" clId="{5DB531A8-00A8-41FE-8392-E6F3E7177F95}" dt="2025-05-19T07:36:46.580" v="221" actId="1076"/>
          <ac:picMkLst>
            <pc:docMk/>
            <pc:sldMk cId="2157988872" sldId="297"/>
            <ac:picMk id="9" creationId="{8C31F6A9-CEEE-92D4-0534-E6944F7937D8}"/>
          </ac:picMkLst>
        </pc:picChg>
      </pc:sldChg>
      <pc:sldChg chg="modSp mod">
        <pc:chgData name="Mart van Lieshout" userId="eeae8b6f-9fe8-4000-a265-e96aa97605da" providerId="ADAL" clId="{5DB531A8-00A8-41FE-8392-E6F3E7177F95}" dt="2025-05-19T08:02:44.289" v="1425" actId="313"/>
        <pc:sldMkLst>
          <pc:docMk/>
          <pc:sldMk cId="3287355994" sldId="304"/>
        </pc:sldMkLst>
        <pc:spChg chg="mod">
          <ac:chgData name="Mart van Lieshout" userId="eeae8b6f-9fe8-4000-a265-e96aa97605da" providerId="ADAL" clId="{5DB531A8-00A8-41FE-8392-E6F3E7177F95}" dt="2025-05-19T08:02:44.289" v="1425" actId="313"/>
          <ac:spMkLst>
            <pc:docMk/>
            <pc:sldMk cId="3287355994" sldId="304"/>
            <ac:spMk id="3" creationId="{807B6546-194E-6871-35B4-0F43BDAB5141}"/>
          </ac:spMkLst>
        </pc:spChg>
      </pc:sldChg>
      <pc:sldChg chg="modSp del mod">
        <pc:chgData name="Mart van Lieshout" userId="eeae8b6f-9fe8-4000-a265-e96aa97605da" providerId="ADAL" clId="{5DB531A8-00A8-41FE-8392-E6F3E7177F95}" dt="2025-05-19T07:37:10.014" v="234" actId="47"/>
        <pc:sldMkLst>
          <pc:docMk/>
          <pc:sldMk cId="220191235" sldId="308"/>
        </pc:sldMkLst>
      </pc:sldChg>
      <pc:sldChg chg="modSp add del mod">
        <pc:chgData name="Mart van Lieshout" userId="eeae8b6f-9fe8-4000-a265-e96aa97605da" providerId="ADAL" clId="{5DB531A8-00A8-41FE-8392-E6F3E7177F95}" dt="2025-05-23T14:57:26.545" v="2193" actId="47"/>
        <pc:sldMkLst>
          <pc:docMk/>
          <pc:sldMk cId="4062558963" sldId="309"/>
        </pc:sldMkLst>
      </pc:sldChg>
      <pc:sldChg chg="modSp del mod">
        <pc:chgData name="Mart van Lieshout" userId="eeae8b6f-9fe8-4000-a265-e96aa97605da" providerId="ADAL" clId="{5DB531A8-00A8-41FE-8392-E6F3E7177F95}" dt="2025-05-19T07:38:23.493" v="238" actId="47"/>
        <pc:sldMkLst>
          <pc:docMk/>
          <pc:sldMk cId="2526201350" sldId="311"/>
        </pc:sldMkLst>
      </pc:sldChg>
      <pc:sldChg chg="addSp delSp modSp add mod">
        <pc:chgData name="Mart van Lieshout" userId="eeae8b6f-9fe8-4000-a265-e96aa97605da" providerId="ADAL" clId="{5DB531A8-00A8-41FE-8392-E6F3E7177F95}" dt="2025-05-20T09:45:33.868" v="2161" actId="20577"/>
        <pc:sldMkLst>
          <pc:docMk/>
          <pc:sldMk cId="1498448270" sldId="312"/>
        </pc:sldMkLst>
        <pc:spChg chg="mod">
          <ac:chgData name="Mart van Lieshout" userId="eeae8b6f-9fe8-4000-a265-e96aa97605da" providerId="ADAL" clId="{5DB531A8-00A8-41FE-8392-E6F3E7177F95}" dt="2025-05-19T07:41:32.648" v="327" actId="20577"/>
          <ac:spMkLst>
            <pc:docMk/>
            <pc:sldMk cId="1498448270" sldId="312"/>
            <ac:spMk id="2" creationId="{4DEBA556-6585-C4DD-E9A4-DA2AC90E4EA4}"/>
          </ac:spMkLst>
        </pc:spChg>
        <pc:spChg chg="mod">
          <ac:chgData name="Mart van Lieshout" userId="eeae8b6f-9fe8-4000-a265-e96aa97605da" providerId="ADAL" clId="{5DB531A8-00A8-41FE-8392-E6F3E7177F95}" dt="2025-05-20T08:59:37.852" v="2131" actId="20577"/>
          <ac:spMkLst>
            <pc:docMk/>
            <pc:sldMk cId="1498448270" sldId="312"/>
            <ac:spMk id="3" creationId="{A8C36F5B-C745-D565-712C-27C95C2D9F73}"/>
          </ac:spMkLst>
        </pc:spChg>
        <pc:spChg chg="mod">
          <ac:chgData name="Mart van Lieshout" userId="eeae8b6f-9fe8-4000-a265-e96aa97605da" providerId="ADAL" clId="{5DB531A8-00A8-41FE-8392-E6F3E7177F95}" dt="2025-05-20T09:45:33.868" v="2161" actId="20577"/>
          <ac:spMkLst>
            <pc:docMk/>
            <pc:sldMk cId="1498448270" sldId="312"/>
            <ac:spMk id="6" creationId="{C7402D93-2ADB-FF54-0FB7-F87A324DCCD1}"/>
          </ac:spMkLst>
        </pc:spChg>
        <pc:picChg chg="add mod">
          <ac:chgData name="Mart van Lieshout" userId="eeae8b6f-9fe8-4000-a265-e96aa97605da" providerId="ADAL" clId="{5DB531A8-00A8-41FE-8392-E6F3E7177F95}" dt="2025-05-19T11:47:06.923" v="1611" actId="962"/>
          <ac:picMkLst>
            <pc:docMk/>
            <pc:sldMk cId="1498448270" sldId="312"/>
            <ac:picMk id="12" creationId="{6CB947E5-734F-C4E4-ECDE-85971C767D67}"/>
          </ac:picMkLst>
        </pc:picChg>
      </pc:sldChg>
      <pc:sldChg chg="modSp mod">
        <pc:chgData name="Mart van Lieshout" userId="eeae8b6f-9fe8-4000-a265-e96aa97605da" providerId="ADAL" clId="{5DB531A8-00A8-41FE-8392-E6F3E7177F95}" dt="2025-05-20T08:47:11.386" v="1614" actId="14100"/>
        <pc:sldMkLst>
          <pc:docMk/>
          <pc:sldMk cId="184658902" sldId="314"/>
        </pc:sldMkLst>
        <pc:spChg chg="mod">
          <ac:chgData name="Mart van Lieshout" userId="eeae8b6f-9fe8-4000-a265-e96aa97605da" providerId="ADAL" clId="{5DB531A8-00A8-41FE-8392-E6F3E7177F95}" dt="2025-05-19T07:23:51.821" v="200" actId="20577"/>
          <ac:spMkLst>
            <pc:docMk/>
            <pc:sldMk cId="184658902" sldId="314"/>
            <ac:spMk id="3" creationId="{38048564-F091-7CDF-2B03-65CC591E827B}"/>
          </ac:spMkLst>
        </pc:spChg>
        <pc:spChg chg="mod">
          <ac:chgData name="Mart van Lieshout" userId="eeae8b6f-9fe8-4000-a265-e96aa97605da" providerId="ADAL" clId="{5DB531A8-00A8-41FE-8392-E6F3E7177F95}" dt="2025-05-20T08:47:11.386" v="1614" actId="14100"/>
          <ac:spMkLst>
            <pc:docMk/>
            <pc:sldMk cId="184658902" sldId="314"/>
            <ac:spMk id="6" creationId="{F7945A6A-4F93-2127-EB8B-AFFEC2924005}"/>
          </ac:spMkLst>
        </pc:spChg>
      </pc:sldChg>
      <pc:sldChg chg="modSp mod">
        <pc:chgData name="Mart van Lieshout" userId="eeae8b6f-9fe8-4000-a265-e96aa97605da" providerId="ADAL" clId="{5DB531A8-00A8-41FE-8392-E6F3E7177F95}" dt="2025-05-20T09:36:24.119" v="2153" actId="404"/>
        <pc:sldMkLst>
          <pc:docMk/>
          <pc:sldMk cId="3181976871" sldId="315"/>
        </pc:sldMkLst>
        <pc:spChg chg="mod">
          <ac:chgData name="Mart van Lieshout" userId="eeae8b6f-9fe8-4000-a265-e96aa97605da" providerId="ADAL" clId="{5DB531A8-00A8-41FE-8392-E6F3E7177F95}" dt="2025-05-19T07:37:05.147" v="233" actId="20577"/>
          <ac:spMkLst>
            <pc:docMk/>
            <pc:sldMk cId="3181976871" sldId="315"/>
            <ac:spMk id="2" creationId="{A1FC6AFD-6171-FF10-3E1A-4BBE43E794C4}"/>
          </ac:spMkLst>
        </pc:spChg>
        <pc:spChg chg="mod">
          <ac:chgData name="Mart van Lieshout" userId="eeae8b6f-9fe8-4000-a265-e96aa97605da" providerId="ADAL" clId="{5DB531A8-00A8-41FE-8392-E6F3E7177F95}" dt="2025-05-19T07:24:17.679" v="202"/>
          <ac:spMkLst>
            <pc:docMk/>
            <pc:sldMk cId="3181976871" sldId="315"/>
            <ac:spMk id="3" creationId="{92E1C372-F9A3-4CFE-5F73-F5404160D2C7}"/>
          </ac:spMkLst>
        </pc:spChg>
      </pc:sldChg>
      <pc:sldChg chg="modSp del mod">
        <pc:chgData name="Mart van Lieshout" userId="eeae8b6f-9fe8-4000-a265-e96aa97605da" providerId="ADAL" clId="{5DB531A8-00A8-41FE-8392-E6F3E7177F95}" dt="2025-05-19T07:38:32.445" v="239" actId="47"/>
        <pc:sldMkLst>
          <pc:docMk/>
          <pc:sldMk cId="613093558" sldId="316"/>
        </pc:sldMkLst>
      </pc:sldChg>
      <pc:sldChg chg="modSp del mod">
        <pc:chgData name="Mart van Lieshout" userId="eeae8b6f-9fe8-4000-a265-e96aa97605da" providerId="ADAL" clId="{5DB531A8-00A8-41FE-8392-E6F3E7177F95}" dt="2025-05-19T07:37:19.720" v="235" actId="47"/>
        <pc:sldMkLst>
          <pc:docMk/>
          <pc:sldMk cId="3014684940" sldId="317"/>
        </pc:sldMkLst>
      </pc:sldChg>
      <pc:sldChg chg="modSp del mod">
        <pc:chgData name="Mart van Lieshout" userId="eeae8b6f-9fe8-4000-a265-e96aa97605da" providerId="ADAL" clId="{5DB531A8-00A8-41FE-8392-E6F3E7177F95}" dt="2025-05-19T07:37:21.943" v="236" actId="47"/>
        <pc:sldMkLst>
          <pc:docMk/>
          <pc:sldMk cId="45553589" sldId="318"/>
        </pc:sldMkLst>
      </pc:sldChg>
      <pc:sldChg chg="modSp mod">
        <pc:chgData name="Mart van Lieshout" userId="eeae8b6f-9fe8-4000-a265-e96aa97605da" providerId="ADAL" clId="{5DB531A8-00A8-41FE-8392-E6F3E7177F95}" dt="2025-05-26T06:53:35.212" v="2221" actId="20577"/>
        <pc:sldMkLst>
          <pc:docMk/>
          <pc:sldMk cId="142045787" sldId="328"/>
        </pc:sldMkLst>
        <pc:spChg chg="mod">
          <ac:chgData name="Mart van Lieshout" userId="eeae8b6f-9fe8-4000-a265-e96aa97605da" providerId="ADAL" clId="{5DB531A8-00A8-41FE-8392-E6F3E7177F95}" dt="2025-05-19T07:24:09.471" v="201"/>
          <ac:spMkLst>
            <pc:docMk/>
            <pc:sldMk cId="142045787" sldId="328"/>
            <ac:spMk id="3" creationId="{8693AD3C-7A52-64F4-E6FD-741084B6B559}"/>
          </ac:spMkLst>
        </pc:spChg>
        <pc:spChg chg="mod">
          <ac:chgData name="Mart van Lieshout" userId="eeae8b6f-9fe8-4000-a265-e96aa97605da" providerId="ADAL" clId="{5DB531A8-00A8-41FE-8392-E6F3E7177F95}" dt="2025-05-26T06:53:35.212" v="2221" actId="20577"/>
          <ac:spMkLst>
            <pc:docMk/>
            <pc:sldMk cId="142045787" sldId="328"/>
            <ac:spMk id="6" creationId="{0719FB29-40B2-4EE6-E44E-C4823F469735}"/>
          </ac:spMkLst>
        </pc:spChg>
      </pc:sldChg>
      <pc:sldChg chg="addSp delSp modSp add mod">
        <pc:chgData name="Mart van Lieshout" userId="eeae8b6f-9fe8-4000-a265-e96aa97605da" providerId="ADAL" clId="{5DB531A8-00A8-41FE-8392-E6F3E7177F95}" dt="2025-05-20T09:43:25.251" v="2159" actId="962"/>
        <pc:sldMkLst>
          <pc:docMk/>
          <pc:sldMk cId="353996293" sldId="332"/>
        </pc:sldMkLst>
        <pc:spChg chg="mod">
          <ac:chgData name="Mart van Lieshout" userId="eeae8b6f-9fe8-4000-a265-e96aa97605da" providerId="ADAL" clId="{5DB531A8-00A8-41FE-8392-E6F3E7177F95}" dt="2025-05-20T09:01:28.707" v="2144" actId="20577"/>
          <ac:spMkLst>
            <pc:docMk/>
            <pc:sldMk cId="353996293" sldId="332"/>
            <ac:spMk id="2" creationId="{D7B903B5-BB65-72D5-5C08-52BEC5A6C8C8}"/>
          </ac:spMkLst>
        </pc:spChg>
        <pc:spChg chg="mod">
          <ac:chgData name="Mart van Lieshout" userId="eeae8b6f-9fe8-4000-a265-e96aa97605da" providerId="ADAL" clId="{5DB531A8-00A8-41FE-8392-E6F3E7177F95}" dt="2025-05-20T08:59:43.828" v="2133" actId="20577"/>
          <ac:spMkLst>
            <pc:docMk/>
            <pc:sldMk cId="353996293" sldId="332"/>
            <ac:spMk id="3" creationId="{22BD3221-3D34-F4CE-C138-D36D492BA6AD}"/>
          </ac:spMkLst>
        </pc:spChg>
        <pc:spChg chg="mod">
          <ac:chgData name="Mart van Lieshout" userId="eeae8b6f-9fe8-4000-a265-e96aa97605da" providerId="ADAL" clId="{5DB531A8-00A8-41FE-8392-E6F3E7177F95}" dt="2025-05-20T09:01:35.861" v="2145" actId="1076"/>
          <ac:spMkLst>
            <pc:docMk/>
            <pc:sldMk cId="353996293" sldId="332"/>
            <ac:spMk id="6" creationId="{2BBED946-C2B0-1807-C829-A99CD89D0B18}"/>
          </ac:spMkLst>
        </pc:spChg>
      </pc:sldChg>
      <pc:sldChg chg="modSp add mod">
        <pc:chgData name="Mart van Lieshout" userId="eeae8b6f-9fe8-4000-a265-e96aa97605da" providerId="ADAL" clId="{5DB531A8-00A8-41FE-8392-E6F3E7177F95}" dt="2025-05-19T07:39:47.975" v="298" actId="1076"/>
        <pc:sldMkLst>
          <pc:docMk/>
          <pc:sldMk cId="429829436" sldId="334"/>
        </pc:sldMkLst>
        <pc:spChg chg="mod">
          <ac:chgData name="Mart van Lieshout" userId="eeae8b6f-9fe8-4000-a265-e96aa97605da" providerId="ADAL" clId="{5DB531A8-00A8-41FE-8392-E6F3E7177F95}" dt="2025-05-19T07:39:44.527" v="297" actId="404"/>
          <ac:spMkLst>
            <pc:docMk/>
            <pc:sldMk cId="429829436" sldId="334"/>
            <ac:spMk id="6" creationId="{2D32C548-B6E7-6B5A-A1CC-D131A6AB424C}"/>
          </ac:spMkLst>
        </pc:spChg>
        <pc:picChg chg="mod">
          <ac:chgData name="Mart van Lieshout" userId="eeae8b6f-9fe8-4000-a265-e96aa97605da" providerId="ADAL" clId="{5DB531A8-00A8-41FE-8392-E6F3E7177F95}" dt="2025-05-19T07:39:47.975" v="298" actId="1076"/>
          <ac:picMkLst>
            <pc:docMk/>
            <pc:sldMk cId="429829436" sldId="334"/>
            <ac:picMk id="9" creationId="{13835DAB-F435-1AF3-D9FA-CEDF0E0B4CC0}"/>
          </ac:picMkLst>
        </pc:picChg>
      </pc:sldChg>
      <pc:sldChg chg="addSp modSp add mod">
        <pc:chgData name="Mart van Lieshout" userId="eeae8b6f-9fe8-4000-a265-e96aa97605da" providerId="ADAL" clId="{5DB531A8-00A8-41FE-8392-E6F3E7177F95}" dt="2025-05-22T07:53:59.941" v="2192" actId="1076"/>
        <pc:sldMkLst>
          <pc:docMk/>
          <pc:sldMk cId="2742285984" sldId="335"/>
        </pc:sldMkLst>
        <pc:spChg chg="mod">
          <ac:chgData name="Mart van Lieshout" userId="eeae8b6f-9fe8-4000-a265-e96aa97605da" providerId="ADAL" clId="{5DB531A8-00A8-41FE-8392-E6F3E7177F95}" dt="2025-05-22T07:53:53.499" v="2191" actId="20577"/>
          <ac:spMkLst>
            <pc:docMk/>
            <pc:sldMk cId="2742285984" sldId="335"/>
            <ac:spMk id="2" creationId="{77A4198D-2467-76F5-834B-C925E50E9B85}"/>
          </ac:spMkLst>
        </pc:spChg>
        <pc:picChg chg="add mod">
          <ac:chgData name="Mart van Lieshout" userId="eeae8b6f-9fe8-4000-a265-e96aa97605da" providerId="ADAL" clId="{5DB531A8-00A8-41FE-8392-E6F3E7177F95}" dt="2025-05-22T07:53:59.941" v="2192" actId="1076"/>
          <ac:picMkLst>
            <pc:docMk/>
            <pc:sldMk cId="2742285984" sldId="335"/>
            <ac:picMk id="7" creationId="{886BACEF-0EA8-A70B-BC7C-C4E89A60E68A}"/>
          </ac:picMkLst>
        </pc:picChg>
      </pc:sldChg>
      <pc:sldChg chg="del">
        <pc:chgData name="Mart van Lieshout" userId="eeae8b6f-9fe8-4000-a265-e96aa97605da" providerId="ADAL" clId="{5DB531A8-00A8-41FE-8392-E6F3E7177F95}" dt="2025-05-26T13:27:43.393" v="2232" actId="47"/>
        <pc:sldMkLst>
          <pc:docMk/>
          <pc:sldMk cId="2633611151" sldId="341"/>
        </pc:sldMkLst>
      </pc:sldChg>
      <pc:sldChg chg="addSp delSp modSp add del mod">
        <pc:chgData name="Mart van Lieshout" userId="eeae8b6f-9fe8-4000-a265-e96aa97605da" providerId="ADAL" clId="{5DB531A8-00A8-41FE-8392-E6F3E7177F95}" dt="2025-05-26T13:27:39.991" v="2231" actId="47"/>
        <pc:sldMkLst>
          <pc:docMk/>
          <pc:sldMk cId="2029573375" sldId="342"/>
        </pc:sldMkLst>
        <pc:graphicFrameChg chg="del mod">
          <ac:chgData name="Mart van Lieshout" userId="eeae8b6f-9fe8-4000-a265-e96aa97605da" providerId="ADAL" clId="{5DB531A8-00A8-41FE-8392-E6F3E7177F95}" dt="2025-05-26T12:11:55.521" v="2226" actId="478"/>
          <ac:graphicFrameMkLst>
            <pc:docMk/>
            <pc:sldMk cId="2029573375" sldId="342"/>
            <ac:graphicFrameMk id="6" creationId="{15615A84-894B-5F39-39A6-7FCF9633276D}"/>
          </ac:graphicFrameMkLst>
        </pc:graphicFrameChg>
        <pc:picChg chg="del">
          <ac:chgData name="Mart van Lieshout" userId="eeae8b6f-9fe8-4000-a265-e96aa97605da" providerId="ADAL" clId="{5DB531A8-00A8-41FE-8392-E6F3E7177F95}" dt="2025-05-26T12:08:04.441" v="2223" actId="478"/>
          <ac:picMkLst>
            <pc:docMk/>
            <pc:sldMk cId="2029573375" sldId="342"/>
            <ac:picMk id="7" creationId="{9EF8CA9A-8777-4FBB-A1D7-F5F2DC27F421}"/>
          </ac:picMkLst>
        </pc:picChg>
        <pc:picChg chg="add mod">
          <ac:chgData name="Mart van Lieshout" userId="eeae8b6f-9fe8-4000-a265-e96aa97605da" providerId="ADAL" clId="{5DB531A8-00A8-41FE-8392-E6F3E7177F95}" dt="2025-05-26T12:51:30.501" v="2229" actId="1076"/>
          <ac:picMkLst>
            <pc:docMk/>
            <pc:sldMk cId="2029573375" sldId="342"/>
            <ac:picMk id="9" creationId="{B4A1886D-CEB5-5DD9-9CAF-8A2BB4F0DB73}"/>
          </ac:picMkLst>
        </pc:picChg>
      </pc:sldChg>
      <pc:sldMasterChg chg="delSldLayout">
        <pc:chgData name="Mart van Lieshout" userId="eeae8b6f-9fe8-4000-a265-e96aa97605da" providerId="ADAL" clId="{5DB531A8-00A8-41FE-8392-E6F3E7177F95}" dt="2025-05-23T14:57:26.545" v="2193" actId="47"/>
        <pc:sldMasterMkLst>
          <pc:docMk/>
          <pc:sldMasterMk cId="3009914340" sldId="2147483660"/>
        </pc:sldMasterMkLst>
        <pc:sldLayoutChg chg="del">
          <pc:chgData name="Mart van Lieshout" userId="eeae8b6f-9fe8-4000-a265-e96aa97605da" providerId="ADAL" clId="{5DB531A8-00A8-41FE-8392-E6F3E7177F95}" dt="2025-05-19T07:37:10.014" v="234" actId="47"/>
          <pc:sldLayoutMkLst>
            <pc:docMk/>
            <pc:sldMasterMk cId="3009914340" sldId="2147483660"/>
            <pc:sldLayoutMk cId="2109876722" sldId="2147483666"/>
          </pc:sldLayoutMkLst>
        </pc:sldLayoutChg>
        <pc:sldLayoutChg chg="del">
          <pc:chgData name="Mart van Lieshout" userId="eeae8b6f-9fe8-4000-a265-e96aa97605da" providerId="ADAL" clId="{5DB531A8-00A8-41FE-8392-E6F3E7177F95}" dt="2025-05-19T07:38:32.445" v="239" actId="47"/>
          <pc:sldLayoutMkLst>
            <pc:docMk/>
            <pc:sldMasterMk cId="3009914340" sldId="2147483660"/>
            <pc:sldLayoutMk cId="2932404218" sldId="2147483669"/>
          </pc:sldLayoutMkLst>
        </pc:sldLayoutChg>
        <pc:sldLayoutChg chg="del">
          <pc:chgData name="Mart van Lieshout" userId="eeae8b6f-9fe8-4000-a265-e96aa97605da" providerId="ADAL" clId="{5DB531A8-00A8-41FE-8392-E6F3E7177F95}" dt="2025-05-19T07:37:19.720" v="235" actId="47"/>
          <pc:sldLayoutMkLst>
            <pc:docMk/>
            <pc:sldMasterMk cId="3009914340" sldId="2147483660"/>
            <pc:sldLayoutMk cId="3162538829" sldId="2147483670"/>
          </pc:sldLayoutMkLst>
        </pc:sldLayoutChg>
        <pc:sldLayoutChg chg="del">
          <pc:chgData name="Mart van Lieshout" userId="eeae8b6f-9fe8-4000-a265-e96aa97605da" providerId="ADAL" clId="{5DB531A8-00A8-41FE-8392-E6F3E7177F95}" dt="2025-05-19T07:37:21.943" v="236" actId="47"/>
          <pc:sldLayoutMkLst>
            <pc:docMk/>
            <pc:sldMasterMk cId="3009914340" sldId="2147483660"/>
            <pc:sldLayoutMk cId="251740523" sldId="2147483671"/>
          </pc:sldLayoutMkLst>
        </pc:sldLayoutChg>
        <pc:sldLayoutChg chg="del">
          <pc:chgData name="Mart van Lieshout" userId="eeae8b6f-9fe8-4000-a265-e96aa97605da" providerId="ADAL" clId="{5DB531A8-00A8-41FE-8392-E6F3E7177F95}" dt="2025-05-19T07:35:53.405" v="208" actId="47"/>
          <pc:sldLayoutMkLst>
            <pc:docMk/>
            <pc:sldMasterMk cId="3009914340" sldId="2147483660"/>
            <pc:sldLayoutMk cId="2395980379" sldId="2147483674"/>
          </pc:sldLayoutMkLst>
        </pc:sldLayoutChg>
        <pc:sldLayoutChg chg="del">
          <pc:chgData name="Mart van Lieshout" userId="eeae8b6f-9fe8-4000-a265-e96aa97605da" providerId="ADAL" clId="{5DB531A8-00A8-41FE-8392-E6F3E7177F95}" dt="2025-05-23T14:57:26.545" v="2193" actId="47"/>
          <pc:sldLayoutMkLst>
            <pc:docMk/>
            <pc:sldMasterMk cId="3009914340" sldId="2147483660"/>
            <pc:sldLayoutMk cId="3532322837" sldId="214748367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DC3DA-28B7-401F-8614-15F0F4F07ABF}" type="datetimeFigureOut">
              <a:rPr lang="nl-NL" smtClean="0"/>
              <a:t>20-6-2025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863C0-B637-4070-B044-EE575A16B71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3152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176B4-2F3E-4542-A88B-B482618D0CA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564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176B4-2F3E-4542-A88B-B482618D0CA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598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176B4-2F3E-4542-A88B-B482618D0CA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791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176B4-2F3E-4542-A88B-B482618D0CA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417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176B4-2F3E-4542-A88B-B482618D0CA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286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176B4-2F3E-4542-A88B-B482618D0CA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236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42B14-E625-CB22-C101-81D2A4D18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5E0E560-09EA-1738-B20C-F80C7B19B9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49D59B9-9775-5F30-9F9F-EBEAB9209A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D0E1789-F70B-1A48-5786-DE7B8EC87F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176B4-2F3E-4542-A88B-B482618D0CA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466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176B4-2F3E-4542-A88B-B482618D0CA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5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176B4-2F3E-4542-A88B-B482618D0CA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417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7B8F5-2A7C-1C80-7D49-B8ACC7110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199B787-13BA-0342-6D08-2209DADA69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4B0F2F7-4351-5F04-24FE-5E02A7EAE3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395F9B7-BEC5-A6E9-F019-D4A605B1D3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176B4-2F3E-4542-A88B-B482618D0CA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496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EBC0E-34B8-EA2C-21C4-9588B1D6C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C62C042-AF69-D4A3-515E-A12A602096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37E64D0-6209-01B0-85B6-6C69EC749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1B98E40-115A-A1D2-F47A-C7F9813D66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176B4-2F3E-4542-A88B-B482618D0CA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960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176B4-2F3E-4542-A88B-B482618D0CA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246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8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 #1">
    <p:bg>
      <p:bgPr>
        <a:solidFill>
          <a:srgbClr val="EC6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0A2DFA4-7D09-7727-FF4E-C6321339F3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72114" y="-283369"/>
            <a:ext cx="10719886" cy="7141369"/>
          </a:xfrm>
          <a:custGeom>
            <a:avLst/>
            <a:gdLst>
              <a:gd name="connsiteX0" fmla="*/ 10081187 w 10719886"/>
              <a:gd name="connsiteY0" fmla="*/ 0 h 7141369"/>
              <a:gd name="connsiteX1" fmla="*/ 10637860 w 10719886"/>
              <a:gd name="connsiteY1" fmla="*/ 0 h 7141369"/>
              <a:gd name="connsiteX2" fmla="*/ 10719886 w 10719886"/>
              <a:gd name="connsiteY2" fmla="*/ 82026 h 7141369"/>
              <a:gd name="connsiteX3" fmla="*/ 10719886 w 10719886"/>
              <a:gd name="connsiteY3" fmla="*/ 149612 h 7141369"/>
              <a:gd name="connsiteX4" fmla="*/ 10719886 w 10719886"/>
              <a:gd name="connsiteY4" fmla="*/ 283369 h 7141369"/>
              <a:gd name="connsiteX5" fmla="*/ 10719886 w 10719886"/>
              <a:gd name="connsiteY5" fmla="*/ 395627 h 7141369"/>
              <a:gd name="connsiteX6" fmla="*/ 10719886 w 10719886"/>
              <a:gd name="connsiteY6" fmla="*/ 806004 h 7141369"/>
              <a:gd name="connsiteX7" fmla="*/ 10719886 w 10719886"/>
              <a:gd name="connsiteY7" fmla="*/ 7141369 h 7141369"/>
              <a:gd name="connsiteX8" fmla="*/ 1505431 w 10719886"/>
              <a:gd name="connsiteY8" fmla="*/ 7141369 h 7141369"/>
              <a:gd name="connsiteX9" fmla="*/ 0 w 10719886"/>
              <a:gd name="connsiteY9" fmla="*/ 3568244 h 7141369"/>
              <a:gd name="connsiteX10" fmla="*/ 1337392 w 10719886"/>
              <a:gd name="connsiteY10" fmla="*/ 283369 h 7141369"/>
              <a:gd name="connsiteX11" fmla="*/ 9999161 w 10719886"/>
              <a:gd name="connsiteY11" fmla="*/ 283369 h 7141369"/>
              <a:gd name="connsiteX12" fmla="*/ 9999161 w 10719886"/>
              <a:gd name="connsiteY12" fmla="*/ 149612 h 7141369"/>
              <a:gd name="connsiteX13" fmla="*/ 9999161 w 10719886"/>
              <a:gd name="connsiteY13" fmla="*/ 82026 h 7141369"/>
              <a:gd name="connsiteX14" fmla="*/ 10081187 w 10719886"/>
              <a:gd name="connsiteY14" fmla="*/ 0 h 714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19886" h="7141369">
                <a:moveTo>
                  <a:pt x="10081187" y="0"/>
                </a:moveTo>
                <a:lnTo>
                  <a:pt x="10637860" y="0"/>
                </a:lnTo>
                <a:cubicBezTo>
                  <a:pt x="10683162" y="0"/>
                  <a:pt x="10719886" y="36724"/>
                  <a:pt x="10719886" y="82026"/>
                </a:cubicBezTo>
                <a:lnTo>
                  <a:pt x="10719886" y="149612"/>
                </a:lnTo>
                <a:lnTo>
                  <a:pt x="10719886" y="283369"/>
                </a:lnTo>
                <a:lnTo>
                  <a:pt x="10719886" y="395627"/>
                </a:lnTo>
                <a:lnTo>
                  <a:pt x="10719886" y="806004"/>
                </a:lnTo>
                <a:lnTo>
                  <a:pt x="10719886" y="7141369"/>
                </a:lnTo>
                <a:lnTo>
                  <a:pt x="1505431" y="7141369"/>
                </a:lnTo>
                <a:lnTo>
                  <a:pt x="0" y="3568244"/>
                </a:lnTo>
                <a:lnTo>
                  <a:pt x="1337392" y="283369"/>
                </a:lnTo>
                <a:lnTo>
                  <a:pt x="9999161" y="283369"/>
                </a:lnTo>
                <a:lnTo>
                  <a:pt x="9999161" y="149612"/>
                </a:lnTo>
                <a:lnTo>
                  <a:pt x="9999161" y="82026"/>
                </a:lnTo>
                <a:cubicBezTo>
                  <a:pt x="9999161" y="36724"/>
                  <a:pt x="10035885" y="0"/>
                  <a:pt x="10081187" y="0"/>
                </a:cubicBez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 tIns="0" rIns="828000" bIns="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dit kader, ga naar ‘Slidebuilder’, klik op ‘Afbeeldingen’, selecteer een afbeelding en klik op ‘Invoegen’.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640F1-9474-2EDC-182C-C343BCC9A8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0800000">
            <a:off x="3429845" y="0"/>
            <a:ext cx="8762155" cy="6858000"/>
          </a:xfrm>
          <a:custGeom>
            <a:avLst/>
            <a:gdLst>
              <a:gd name="connsiteX0" fmla="*/ 7518400 w 7518400"/>
              <a:gd name="connsiteY0" fmla="*/ 6858000 h 6858000"/>
              <a:gd name="connsiteX1" fmla="*/ 0 w 7518400"/>
              <a:gd name="connsiteY1" fmla="*/ 6858000 h 6858000"/>
              <a:gd name="connsiteX2" fmla="*/ 0 w 7518400"/>
              <a:gd name="connsiteY2" fmla="*/ 2599794 h 6858000"/>
              <a:gd name="connsiteX3" fmla="*/ 0 w 7518400"/>
              <a:gd name="connsiteY3" fmla="*/ 0 h 6858000"/>
              <a:gd name="connsiteX4" fmla="*/ 4992914 w 7518400"/>
              <a:gd name="connsiteY4" fmla="*/ 0 h 6858000"/>
              <a:gd name="connsiteX5" fmla="*/ 7518400 w 75184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8400" h="6858000">
                <a:moveTo>
                  <a:pt x="7518400" y="6858000"/>
                </a:moveTo>
                <a:lnTo>
                  <a:pt x="0" y="6858000"/>
                </a:lnTo>
                <a:lnTo>
                  <a:pt x="0" y="2599794"/>
                </a:lnTo>
                <a:lnTo>
                  <a:pt x="0" y="0"/>
                </a:lnTo>
                <a:lnTo>
                  <a:pt x="4992914" y="0"/>
                </a:lnTo>
                <a:lnTo>
                  <a:pt x="7518400" y="0"/>
                </a:lnTo>
                <a:close/>
              </a:path>
            </a:pathLst>
          </a:custGeom>
          <a:gradFill>
            <a:gsLst>
              <a:gs pos="0">
                <a:schemeClr val="accent6">
                  <a:alpha val="22000"/>
                </a:schemeClr>
              </a:gs>
              <a:gs pos="69000">
                <a:schemeClr val="accent6">
                  <a:alpha val="0"/>
                </a:schemeClr>
              </a:gs>
            </a:gsLst>
            <a:lin ang="21594000" scaled="0"/>
          </a:gradFill>
        </p:spPr>
        <p:txBody>
          <a:bodyPr wrap="square">
            <a:noAutofit/>
          </a:bodyPr>
          <a:lstStyle>
            <a:lvl1pPr marL="0" indent="0">
              <a:buClr>
                <a:schemeClr val="tx1"/>
              </a:buClr>
              <a:buNone/>
              <a:defRPr/>
            </a:lvl1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buClr>
                <a:schemeClr val="tx1"/>
              </a:buClr>
              <a:defRPr/>
            </a:lvl7pPr>
            <a:lvl8pPr>
              <a:buClr>
                <a:schemeClr val="tx1"/>
              </a:buClr>
              <a:defRPr/>
            </a:lvl8pPr>
          </a:lstStyle>
          <a:p>
            <a:pPr lvl="0"/>
            <a:r>
              <a:rPr lang="nl-NL" noProof="0"/>
              <a:t> </a:t>
            </a:r>
          </a:p>
        </p:txBody>
      </p:sp>
      <p:pic>
        <p:nvPicPr>
          <p:cNvPr id="7" name="Picture 6" descr="A red ribbon on a black background&#10;&#10;Description automatically generated">
            <a:extLst>
              <a:ext uri="{FF2B5EF4-FFF2-40B4-BE49-F238E27FC236}">
                <a16:creationId xmlns:a16="http://schemas.microsoft.com/office/drawing/2014/main" id="{A0D0FA3B-637E-99D5-7B1F-7E31BD941C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89" t="19610" b="34930"/>
          <a:stretch/>
        </p:blipFill>
        <p:spPr>
          <a:xfrm>
            <a:off x="0" y="0"/>
            <a:ext cx="37719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E0878F-34D2-3F17-F1FC-76DBA24128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67300" y="2671400"/>
            <a:ext cx="6403975" cy="1515200"/>
          </a:xfrm>
        </p:spPr>
        <p:txBody>
          <a:bodyPr anchor="ctr"/>
          <a:lstStyle>
            <a:lvl1pPr algn="r">
              <a:lnSpc>
                <a:spcPts val="5500"/>
              </a:lnSpc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err="1"/>
              <a:t>Plaats</a:t>
            </a:r>
            <a:r>
              <a:rPr lang="en-US"/>
              <a:t> hier de </a:t>
            </a:r>
            <a:r>
              <a:rPr lang="en-US" err="1"/>
              <a:t>titel</a:t>
            </a:r>
            <a:r>
              <a:rPr lang="en-US"/>
              <a:t> van de </a:t>
            </a:r>
            <a:r>
              <a:rPr lang="en-US" err="1"/>
              <a:t>presentatie</a:t>
            </a:r>
            <a:endParaRPr lang="en-NL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23234846-CA89-13CB-4961-B3877BA282F8}"/>
              </a:ext>
            </a:extLst>
          </p:cNvPr>
          <p:cNvGrpSpPr/>
          <p:nvPr userDrawn="1"/>
        </p:nvGrpSpPr>
        <p:grpSpPr>
          <a:xfrm>
            <a:off x="719138" y="-9330"/>
            <a:ext cx="969703" cy="1046541"/>
            <a:chOff x="719138" y="1"/>
            <a:chExt cx="1238593" cy="133673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F61C4F3-5BC5-7E64-7D2D-C4EA83ED2577}"/>
                </a:ext>
              </a:extLst>
            </p:cNvPr>
            <p:cNvSpPr/>
            <p:nvPr/>
          </p:nvSpPr>
          <p:spPr>
            <a:xfrm>
              <a:off x="719138" y="1"/>
              <a:ext cx="1238593" cy="1336737"/>
            </a:xfrm>
            <a:custGeom>
              <a:avLst/>
              <a:gdLst>
                <a:gd name="connsiteX0" fmla="*/ 0 w 1238593"/>
                <a:gd name="connsiteY0" fmla="*/ 827335 h 1336737"/>
                <a:gd name="connsiteX1" fmla="*/ 431209 w 1238593"/>
                <a:gd name="connsiteY1" fmla="*/ 1336737 h 1336737"/>
                <a:gd name="connsiteX2" fmla="*/ 1238594 w 1238593"/>
                <a:gd name="connsiteY2" fmla="*/ 758887 h 1336737"/>
                <a:gd name="connsiteX3" fmla="*/ 1238594 w 1238593"/>
                <a:gd name="connsiteY3" fmla="*/ 0 h 1336737"/>
                <a:gd name="connsiteX4" fmla="*/ 0 w 1238593"/>
                <a:gd name="connsiteY4" fmla="*/ 0 h 1336737"/>
                <a:gd name="connsiteX5" fmla="*/ 0 w 1238593"/>
                <a:gd name="connsiteY5" fmla="*/ 827335 h 133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593" h="1336737">
                  <a:moveTo>
                    <a:pt x="0" y="827335"/>
                  </a:moveTo>
                  <a:lnTo>
                    <a:pt x="431209" y="1336737"/>
                  </a:lnTo>
                  <a:lnTo>
                    <a:pt x="1238594" y="758887"/>
                  </a:lnTo>
                  <a:lnTo>
                    <a:pt x="1238594" y="0"/>
                  </a:lnTo>
                  <a:lnTo>
                    <a:pt x="0" y="0"/>
                  </a:lnTo>
                  <a:lnTo>
                    <a:pt x="0" y="827335"/>
                  </a:ln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L" sz="1800" b="0" i="0" u="none" strike="noStrike" kern="1200" cap="none" spc="0" normalizeH="0" baseline="0" noProof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FE025CA-94F7-124E-996B-0D61AE4DA848}"/>
                </a:ext>
              </a:extLst>
            </p:cNvPr>
            <p:cNvSpPr/>
            <p:nvPr/>
          </p:nvSpPr>
          <p:spPr>
            <a:xfrm>
              <a:off x="961513" y="421350"/>
              <a:ext cx="759230" cy="355309"/>
            </a:xfrm>
            <a:custGeom>
              <a:avLst/>
              <a:gdLst>
                <a:gd name="connsiteX0" fmla="*/ 706376 w 759230"/>
                <a:gd name="connsiteY0" fmla="*/ 295116 h 355309"/>
                <a:gd name="connsiteX1" fmla="*/ 694911 w 759230"/>
                <a:gd name="connsiteY1" fmla="*/ 280670 h 355309"/>
                <a:gd name="connsiteX2" fmla="*/ 647444 w 759230"/>
                <a:gd name="connsiteY2" fmla="*/ 221051 h 355309"/>
                <a:gd name="connsiteX3" fmla="*/ 647444 w 759230"/>
                <a:gd name="connsiteY3" fmla="*/ 178056 h 355309"/>
                <a:gd name="connsiteX4" fmla="*/ 709815 w 759230"/>
                <a:gd name="connsiteY4" fmla="*/ 245013 h 355309"/>
                <a:gd name="connsiteX5" fmla="*/ 724950 w 759230"/>
                <a:gd name="connsiteY5" fmla="*/ 251548 h 355309"/>
                <a:gd name="connsiteX6" fmla="*/ 739052 w 759230"/>
                <a:gd name="connsiteY6" fmla="*/ 246045 h 355309"/>
                <a:gd name="connsiteX7" fmla="*/ 740084 w 759230"/>
                <a:gd name="connsiteY7" fmla="*/ 216923 h 355309"/>
                <a:gd name="connsiteX8" fmla="*/ 647674 w 759230"/>
                <a:gd name="connsiteY8" fmla="*/ 117748 h 355309"/>
                <a:gd name="connsiteX9" fmla="*/ 681267 w 759230"/>
                <a:gd name="connsiteY9" fmla="*/ 64435 h 355309"/>
                <a:gd name="connsiteX10" fmla="*/ 621991 w 759230"/>
                <a:gd name="connsiteY10" fmla="*/ 5159 h 355309"/>
                <a:gd name="connsiteX11" fmla="*/ 562716 w 759230"/>
                <a:gd name="connsiteY11" fmla="*/ 64435 h 355309"/>
                <a:gd name="connsiteX12" fmla="*/ 596309 w 759230"/>
                <a:gd name="connsiteY12" fmla="*/ 117748 h 355309"/>
                <a:gd name="connsiteX13" fmla="*/ 503899 w 759230"/>
                <a:gd name="connsiteY13" fmla="*/ 216923 h 355309"/>
                <a:gd name="connsiteX14" fmla="*/ 504931 w 759230"/>
                <a:gd name="connsiteY14" fmla="*/ 246045 h 355309"/>
                <a:gd name="connsiteX15" fmla="*/ 519033 w 759230"/>
                <a:gd name="connsiteY15" fmla="*/ 251548 h 355309"/>
                <a:gd name="connsiteX16" fmla="*/ 534167 w 759230"/>
                <a:gd name="connsiteY16" fmla="*/ 245013 h 355309"/>
                <a:gd name="connsiteX17" fmla="*/ 596538 w 759230"/>
                <a:gd name="connsiteY17" fmla="*/ 178056 h 355309"/>
                <a:gd name="connsiteX18" fmla="*/ 596538 w 759230"/>
                <a:gd name="connsiteY18" fmla="*/ 232745 h 355309"/>
                <a:gd name="connsiteX19" fmla="*/ 541047 w 759230"/>
                <a:gd name="connsiteY19" fmla="*/ 295231 h 355309"/>
                <a:gd name="connsiteX20" fmla="*/ 282619 w 759230"/>
                <a:gd name="connsiteY20" fmla="*/ 295231 h 355309"/>
                <a:gd name="connsiteX21" fmla="*/ 282619 w 759230"/>
                <a:gd name="connsiteY21" fmla="*/ 168081 h 355309"/>
                <a:gd name="connsiteX22" fmla="*/ 264389 w 759230"/>
                <a:gd name="connsiteY22" fmla="*/ 145265 h 355309"/>
                <a:gd name="connsiteX23" fmla="*/ 227127 w 759230"/>
                <a:gd name="connsiteY23" fmla="*/ 98487 h 355309"/>
                <a:gd name="connsiteX24" fmla="*/ 148705 w 759230"/>
                <a:gd name="connsiteY24" fmla="*/ 0 h 355309"/>
                <a:gd name="connsiteX25" fmla="*/ 0 w 759230"/>
                <a:gd name="connsiteY25" fmla="*/ 167164 h 355309"/>
                <a:gd name="connsiteX26" fmla="*/ 0 w 759230"/>
                <a:gd name="connsiteY26" fmla="*/ 355309 h 355309"/>
                <a:gd name="connsiteX27" fmla="*/ 58932 w 759230"/>
                <a:gd name="connsiteY27" fmla="*/ 355309 h 355309"/>
                <a:gd name="connsiteX28" fmla="*/ 58932 w 759230"/>
                <a:gd name="connsiteY28" fmla="*/ 189636 h 355309"/>
                <a:gd name="connsiteX29" fmla="*/ 146182 w 759230"/>
                <a:gd name="connsiteY29" fmla="*/ 91493 h 355309"/>
                <a:gd name="connsiteX30" fmla="*/ 187343 w 759230"/>
                <a:gd name="connsiteY30" fmla="*/ 143201 h 355309"/>
                <a:gd name="connsiteX31" fmla="*/ 223573 w 759230"/>
                <a:gd name="connsiteY31" fmla="*/ 188719 h 355309"/>
                <a:gd name="connsiteX32" fmla="*/ 223573 w 759230"/>
                <a:gd name="connsiteY32" fmla="*/ 355309 h 355309"/>
                <a:gd name="connsiteX33" fmla="*/ 555378 w 759230"/>
                <a:gd name="connsiteY33" fmla="*/ 355309 h 355309"/>
                <a:gd name="connsiteX34" fmla="*/ 555378 w 759230"/>
                <a:gd name="connsiteY34" fmla="*/ 354621 h 355309"/>
                <a:gd name="connsiteX35" fmla="*/ 626234 w 759230"/>
                <a:gd name="connsiteY35" fmla="*/ 274823 h 355309"/>
                <a:gd name="connsiteX36" fmla="*/ 690324 w 759230"/>
                <a:gd name="connsiteY36" fmla="*/ 355309 h 355309"/>
                <a:gd name="connsiteX37" fmla="*/ 759231 w 759230"/>
                <a:gd name="connsiteY37" fmla="*/ 355309 h 355309"/>
                <a:gd name="connsiteX38" fmla="*/ 759231 w 759230"/>
                <a:gd name="connsiteY38" fmla="*/ 295231 h 355309"/>
                <a:gd name="connsiteX39" fmla="*/ 706605 w 759230"/>
                <a:gd name="connsiteY39" fmla="*/ 295231 h 355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59230" h="355309">
                  <a:moveTo>
                    <a:pt x="706376" y="295116"/>
                  </a:moveTo>
                  <a:lnTo>
                    <a:pt x="694911" y="280670"/>
                  </a:lnTo>
                  <a:lnTo>
                    <a:pt x="647444" y="221051"/>
                  </a:lnTo>
                  <a:lnTo>
                    <a:pt x="647444" y="178056"/>
                  </a:lnTo>
                  <a:lnTo>
                    <a:pt x="709815" y="245013"/>
                  </a:lnTo>
                  <a:cubicBezTo>
                    <a:pt x="713943" y="249370"/>
                    <a:pt x="719446" y="251548"/>
                    <a:pt x="724950" y="251548"/>
                  </a:cubicBezTo>
                  <a:cubicBezTo>
                    <a:pt x="729994" y="251548"/>
                    <a:pt x="735039" y="249714"/>
                    <a:pt x="739052" y="246045"/>
                  </a:cubicBezTo>
                  <a:cubicBezTo>
                    <a:pt x="747422" y="238249"/>
                    <a:pt x="747880" y="225178"/>
                    <a:pt x="740084" y="216923"/>
                  </a:cubicBezTo>
                  <a:lnTo>
                    <a:pt x="647674" y="117748"/>
                  </a:lnTo>
                  <a:cubicBezTo>
                    <a:pt x="667509" y="108232"/>
                    <a:pt x="681267" y="87939"/>
                    <a:pt x="681267" y="64435"/>
                  </a:cubicBezTo>
                  <a:cubicBezTo>
                    <a:pt x="681267" y="31759"/>
                    <a:pt x="654667" y="5159"/>
                    <a:pt x="621991" y="5159"/>
                  </a:cubicBezTo>
                  <a:cubicBezTo>
                    <a:pt x="589315" y="5159"/>
                    <a:pt x="562716" y="31644"/>
                    <a:pt x="562716" y="64435"/>
                  </a:cubicBezTo>
                  <a:cubicBezTo>
                    <a:pt x="562716" y="87939"/>
                    <a:pt x="576474" y="108118"/>
                    <a:pt x="596309" y="117748"/>
                  </a:cubicBezTo>
                  <a:lnTo>
                    <a:pt x="503899" y="216923"/>
                  </a:lnTo>
                  <a:cubicBezTo>
                    <a:pt x="496103" y="225293"/>
                    <a:pt x="496561" y="238363"/>
                    <a:pt x="504931" y="246045"/>
                  </a:cubicBezTo>
                  <a:cubicBezTo>
                    <a:pt x="508944" y="249714"/>
                    <a:pt x="513988" y="251548"/>
                    <a:pt x="519033" y="251548"/>
                  </a:cubicBezTo>
                  <a:cubicBezTo>
                    <a:pt x="524536" y="251548"/>
                    <a:pt x="530040" y="249370"/>
                    <a:pt x="534167" y="245013"/>
                  </a:cubicBezTo>
                  <a:lnTo>
                    <a:pt x="596538" y="178056"/>
                  </a:lnTo>
                  <a:lnTo>
                    <a:pt x="596538" y="232745"/>
                  </a:lnTo>
                  <a:lnTo>
                    <a:pt x="541047" y="295231"/>
                  </a:lnTo>
                  <a:lnTo>
                    <a:pt x="282619" y="295231"/>
                  </a:lnTo>
                  <a:lnTo>
                    <a:pt x="282619" y="168081"/>
                  </a:lnTo>
                  <a:lnTo>
                    <a:pt x="264389" y="145265"/>
                  </a:lnTo>
                  <a:lnTo>
                    <a:pt x="227127" y="98487"/>
                  </a:lnTo>
                  <a:lnTo>
                    <a:pt x="148705" y="0"/>
                  </a:lnTo>
                  <a:lnTo>
                    <a:pt x="0" y="167164"/>
                  </a:lnTo>
                  <a:lnTo>
                    <a:pt x="0" y="355309"/>
                  </a:lnTo>
                  <a:lnTo>
                    <a:pt x="58932" y="355309"/>
                  </a:lnTo>
                  <a:lnTo>
                    <a:pt x="58932" y="189636"/>
                  </a:lnTo>
                  <a:lnTo>
                    <a:pt x="146182" y="91493"/>
                  </a:lnTo>
                  <a:lnTo>
                    <a:pt x="187343" y="143201"/>
                  </a:lnTo>
                  <a:lnTo>
                    <a:pt x="223573" y="188719"/>
                  </a:lnTo>
                  <a:lnTo>
                    <a:pt x="223573" y="355309"/>
                  </a:lnTo>
                  <a:lnTo>
                    <a:pt x="555378" y="355309"/>
                  </a:lnTo>
                  <a:lnTo>
                    <a:pt x="555378" y="354621"/>
                  </a:lnTo>
                  <a:lnTo>
                    <a:pt x="626234" y="274823"/>
                  </a:lnTo>
                  <a:lnTo>
                    <a:pt x="690324" y="355309"/>
                  </a:lnTo>
                  <a:lnTo>
                    <a:pt x="759231" y="355309"/>
                  </a:lnTo>
                  <a:lnTo>
                    <a:pt x="759231" y="295231"/>
                  </a:lnTo>
                  <a:lnTo>
                    <a:pt x="706605" y="295231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L" sz="1800" b="0" i="0" u="none" strike="noStrike" kern="1200" cap="none" spc="0" normalizeH="0" baseline="0" noProof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+mn-cs"/>
              </a:endParaRPr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0E658B27-E56E-D537-E5FA-C94AA7F674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9860925" y="1017185"/>
            <a:ext cx="944135" cy="31955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EB2E401-53E4-E862-ED56-2226A46B57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81053" y="2870245"/>
            <a:ext cx="801448" cy="271259"/>
          </a:xfrm>
          <a:prstGeom prst="rect">
            <a:avLst/>
          </a:prstGeom>
        </p:spPr>
      </p:pic>
      <p:grpSp>
        <p:nvGrpSpPr>
          <p:cNvPr id="8" name="INSTRUCTIE">
            <a:extLst>
              <a:ext uri="{FF2B5EF4-FFF2-40B4-BE49-F238E27FC236}">
                <a16:creationId xmlns:a16="http://schemas.microsoft.com/office/drawing/2014/main" id="{075C26ED-058D-3A10-D1A9-65DBB370905B}"/>
              </a:ext>
            </a:extLst>
          </p:cNvPr>
          <p:cNvGrpSpPr/>
          <p:nvPr userDrawn="1"/>
        </p:nvGrpSpPr>
        <p:grpSpPr>
          <a:xfrm>
            <a:off x="12377595" y="0"/>
            <a:ext cx="3693386" cy="6857760"/>
            <a:chOff x="-3786437" y="0"/>
            <a:chExt cx="3693386" cy="6857760"/>
          </a:xfrm>
        </p:grpSpPr>
        <p:sp>
          <p:nvSpPr>
            <p:cNvPr id="9" name="Rechthoek 154">
              <a:extLst>
                <a:ext uri="{FF2B5EF4-FFF2-40B4-BE49-F238E27FC236}">
                  <a16:creationId xmlns:a16="http://schemas.microsoft.com/office/drawing/2014/main" id="{18C6C182-1B67-C13E-C95F-61F0FA10A1A6}"/>
                </a:ext>
              </a:extLst>
            </p:cNvPr>
            <p:cNvSpPr/>
            <p:nvPr userDrawn="1"/>
          </p:nvSpPr>
          <p:spPr>
            <a:xfrm>
              <a:off x="-3786437" y="6029760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0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instructie dia </a:t>
              </a:r>
              <a:r>
                <a:rPr kumimoji="0" lang="nl-NL" sz="12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‘VIDEO INSTRUCTIES’</a:t>
              </a: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b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Deze vind je vooraan de presentatie of voeg je in via </a:t>
              </a:r>
              <a:r>
                <a:rPr kumimoji="0" lang="nl-NL" sz="1200" b="0" i="1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&gt; </a:t>
              </a:r>
              <a:r>
                <a:rPr kumimoji="0" lang="nl-NL" sz="1200" b="0" i="1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0" name="INSTRUCTIE">
              <a:extLst>
                <a:ext uri="{FF2B5EF4-FFF2-40B4-BE49-F238E27FC236}">
                  <a16:creationId xmlns:a16="http://schemas.microsoft.com/office/drawing/2014/main" id="{256780BA-B987-5B08-5698-31365FD6411C}"/>
                </a:ext>
              </a:extLst>
            </p:cNvPr>
            <p:cNvGrpSpPr/>
            <p:nvPr userDrawn="1"/>
          </p:nvGrpSpPr>
          <p:grpSpPr>
            <a:xfrm>
              <a:off x="-3786165" y="0"/>
              <a:ext cx="3693114" cy="6177730"/>
              <a:chOff x="-3786165" y="0"/>
              <a:chExt cx="3693114" cy="6177730"/>
            </a:xfrm>
          </p:grpSpPr>
          <p:sp>
            <p:nvSpPr>
              <p:cNvPr id="13" name="Rechthoek 177">
                <a:extLst>
                  <a:ext uri="{FF2B5EF4-FFF2-40B4-BE49-F238E27FC236}">
                    <a16:creationId xmlns:a16="http://schemas.microsoft.com/office/drawing/2014/main" id="{A22BB07E-04D1-F1E8-09FE-34E2D02A9F30}"/>
                  </a:ext>
                </a:extLst>
              </p:cNvPr>
              <p:cNvSpPr/>
              <p:nvPr userDrawn="1"/>
            </p:nvSpPr>
            <p:spPr>
              <a:xfrm>
                <a:off x="-3786165" y="0"/>
                <a:ext cx="3593091" cy="602520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1" i="0" u="none" strike="noStrike" kern="1200" cap="all" spc="0" normalizeH="0" baseline="0" noProof="0">
                    <a:ln>
                      <a:noFill/>
                    </a:ln>
                    <a:solidFill>
                      <a:srgbClr val="ED6B6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 invoegen/opmaken</a:t>
                </a:r>
              </a:p>
            </p:txBody>
          </p:sp>
          <p:sp>
            <p:nvSpPr>
              <p:cNvPr id="14" name="Ovaal 180">
                <a:extLst>
                  <a:ext uri="{FF2B5EF4-FFF2-40B4-BE49-F238E27FC236}">
                    <a16:creationId xmlns:a16="http://schemas.microsoft.com/office/drawing/2014/main" id="{9C93A44C-24EF-02BD-6859-7E3E48F1EAFF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5" name="Rechthoek 182">
                <a:extLst>
                  <a:ext uri="{FF2B5EF4-FFF2-40B4-BE49-F238E27FC236}">
                    <a16:creationId xmlns:a16="http://schemas.microsoft.com/office/drawing/2014/main" id="{D2C37887-B834-65B6-FBEF-C984A2E6DD88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Wanneer nodig, verwijder de bestaande afbeelding d.m.v. de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‘Backspace toets’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 Klik op het pictogram om een nieuwe afbeelding in te voegen </a:t>
                </a: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6" name="Groep 183">
                <a:extLst>
                  <a:ext uri="{FF2B5EF4-FFF2-40B4-BE49-F238E27FC236}">
                    <a16:creationId xmlns:a16="http://schemas.microsoft.com/office/drawing/2014/main" id="{2F0CD7B2-33A2-2B33-1242-2F35F2361840}"/>
                  </a:ext>
                </a:extLst>
              </p:cNvPr>
              <p:cNvGrpSpPr/>
              <p:nvPr userDrawn="1"/>
            </p:nvGrpSpPr>
            <p:grpSpPr>
              <a:xfrm>
                <a:off x="-3316179" y="1231351"/>
                <a:ext cx="294789" cy="318834"/>
                <a:chOff x="14466489" y="1001522"/>
                <a:chExt cx="290627" cy="314333"/>
              </a:xfrm>
            </p:grpSpPr>
            <p:sp>
              <p:nvSpPr>
                <p:cNvPr id="71" name="Rechthoek 243">
                  <a:extLst>
                    <a:ext uri="{FF2B5EF4-FFF2-40B4-BE49-F238E27FC236}">
                      <a16:creationId xmlns:a16="http://schemas.microsoft.com/office/drawing/2014/main" id="{B17A655F-A7D0-F7A0-42EA-32737E8BA371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accent5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" name="Ovaal 244">
                  <a:extLst>
                    <a:ext uri="{FF2B5EF4-FFF2-40B4-BE49-F238E27FC236}">
                      <a16:creationId xmlns:a16="http://schemas.microsoft.com/office/drawing/2014/main" id="{CFE8AA33-000E-7BF5-AB1B-F06125AD3790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3" name="Vrije vorm: vorm 245">
                  <a:extLst>
                    <a:ext uri="{FF2B5EF4-FFF2-40B4-BE49-F238E27FC236}">
                      <a16:creationId xmlns:a16="http://schemas.microsoft.com/office/drawing/2014/main" id="{7038F405-EB26-86C6-CF41-6A159BAB4985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4" name="Rechthoek: afgeronde hoeken 246">
                  <a:extLst>
                    <a:ext uri="{FF2B5EF4-FFF2-40B4-BE49-F238E27FC236}">
                      <a16:creationId xmlns:a16="http://schemas.microsoft.com/office/drawing/2014/main" id="{F27D9EBF-7505-54AE-9643-B4C8AAA6FDBC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accent5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75" name="Rechte verbindingslijn 247">
                  <a:extLst>
                    <a:ext uri="{FF2B5EF4-FFF2-40B4-BE49-F238E27FC236}">
                      <a16:creationId xmlns:a16="http://schemas.microsoft.com/office/drawing/2014/main" id="{B580F091-2B1F-EEEF-A4B5-6A2A233FD4F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6" name="Rechte verbindingslijn 248">
                  <a:extLst>
                    <a:ext uri="{FF2B5EF4-FFF2-40B4-BE49-F238E27FC236}">
                      <a16:creationId xmlns:a16="http://schemas.microsoft.com/office/drawing/2014/main" id="{DF260D34-ABEA-2D8A-7938-314E84FF62F7}"/>
                    </a:ext>
                  </a:extLst>
                </p:cNvPr>
                <p:cNvCxnSpPr>
                  <a:cxnSpLocks/>
                  <a:stCxn id="74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7" name="Ovaal 184">
                <a:extLst>
                  <a:ext uri="{FF2B5EF4-FFF2-40B4-BE49-F238E27FC236}">
                    <a16:creationId xmlns:a16="http://schemas.microsoft.com/office/drawing/2014/main" id="{538AECF0-D5A6-9E3B-D48B-C5168973D5BA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8" name="Rechthoek 185">
                <a:extLst>
                  <a:ext uri="{FF2B5EF4-FFF2-40B4-BE49-F238E27FC236}">
                    <a16:creationId xmlns:a16="http://schemas.microsoft.com/office/drawing/2014/main" id="{BDB90004-2999-FD01-D0DA-D9E16D8AA89B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Selecteer de gewenste afbeelding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 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9" name="Groep 186">
                <a:extLst>
                  <a:ext uri="{FF2B5EF4-FFF2-40B4-BE49-F238E27FC236}">
                    <a16:creationId xmlns:a16="http://schemas.microsoft.com/office/drawing/2014/main" id="{BE7FD6DD-77C5-CCAD-9813-8162F7FAF285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68" name="Rechthoek 240">
                  <a:extLst>
                    <a:ext uri="{FF2B5EF4-FFF2-40B4-BE49-F238E27FC236}">
                      <a16:creationId xmlns:a16="http://schemas.microsoft.com/office/drawing/2014/main" id="{55215735-4FAF-D338-9174-F9C7A8932AC8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69" name="Rechte verbindingslijn 241">
                  <a:extLst>
                    <a:ext uri="{FF2B5EF4-FFF2-40B4-BE49-F238E27FC236}">
                      <a16:creationId xmlns:a16="http://schemas.microsoft.com/office/drawing/2014/main" id="{E9AF2E4D-B581-23A9-9392-6E1475CEA462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70" name="Gelijkbenige driehoek 242">
                  <a:extLst>
                    <a:ext uri="{FF2B5EF4-FFF2-40B4-BE49-F238E27FC236}">
                      <a16:creationId xmlns:a16="http://schemas.microsoft.com/office/drawing/2014/main" id="{E71732BF-F26E-0FB0-778E-83B721779671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0" name="Ovaal 187">
                <a:extLst>
                  <a:ext uri="{FF2B5EF4-FFF2-40B4-BE49-F238E27FC236}">
                    <a16:creationId xmlns:a16="http://schemas.microsoft.com/office/drawing/2014/main" id="{4BC7685B-17F3-7A6F-00E8-1EA111EFCDD8}"/>
                  </a:ext>
                </a:extLst>
              </p:cNvPr>
              <p:cNvSpPr/>
              <p:nvPr userDrawn="1"/>
            </p:nvSpPr>
            <p:spPr>
              <a:xfrm>
                <a:off x="-3603587" y="2553359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1" name="Rechthoek 188">
                <a:extLst>
                  <a:ext uri="{FF2B5EF4-FFF2-40B4-BE49-F238E27FC236}">
                    <a16:creationId xmlns:a16="http://schemas.microsoft.com/office/drawing/2014/main" id="{B96C4FB0-2D59-FAB9-BE14-DACEC57FFD3B}"/>
                  </a:ext>
                </a:extLst>
              </p:cNvPr>
              <p:cNvSpPr/>
              <p:nvPr userDrawn="1"/>
            </p:nvSpPr>
            <p:spPr>
              <a:xfrm>
                <a:off x="-3319416" y="2553360"/>
                <a:ext cx="3126341" cy="46279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Klik met de rechter muisknop op de miniatuurweergave van de dia aan de linkerkant van het scherm en kies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‘Dia herstellen’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23" name="ICOON_info">
                <a:extLst>
                  <a:ext uri="{FF2B5EF4-FFF2-40B4-BE49-F238E27FC236}">
                    <a16:creationId xmlns:a16="http://schemas.microsoft.com/office/drawing/2014/main" id="{C152453B-1944-B6EF-500D-21BBDDDEC504}"/>
                  </a:ext>
                </a:extLst>
              </p:cNvPr>
              <p:cNvGrpSpPr/>
              <p:nvPr userDrawn="1"/>
            </p:nvGrpSpPr>
            <p:grpSpPr>
              <a:xfrm>
                <a:off x="-376736" y="5894045"/>
                <a:ext cx="283685" cy="283685"/>
                <a:chOff x="-510741" y="5913713"/>
                <a:chExt cx="267555" cy="267555"/>
              </a:xfrm>
            </p:grpSpPr>
            <p:sp>
              <p:nvSpPr>
                <p:cNvPr id="66" name="Ovaal 238">
                  <a:extLst>
                    <a:ext uri="{FF2B5EF4-FFF2-40B4-BE49-F238E27FC236}">
                      <a16:creationId xmlns:a16="http://schemas.microsoft.com/office/drawing/2014/main" id="{A89AB92F-38C2-EE4B-2ABF-0245C1FEB8F6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600" b="0" i="0" u="none" strike="noStrike" kern="1200" cap="all" spc="0" normalizeH="0" baseline="0" noProof="0">
                    <a:ln>
                      <a:noFill/>
                    </a:ln>
                    <a:solidFill>
                      <a:srgbClr val="ED6B6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7" name="Graphic 163" descr="Informatie">
                  <a:extLst>
                    <a:ext uri="{FF2B5EF4-FFF2-40B4-BE49-F238E27FC236}">
                      <a16:creationId xmlns:a16="http://schemas.microsoft.com/office/drawing/2014/main" id="{EDDF0AE2-B91F-78B6-9701-D38C7762C7C5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4" name="Ovaal 190">
                <a:extLst>
                  <a:ext uri="{FF2B5EF4-FFF2-40B4-BE49-F238E27FC236}">
                    <a16:creationId xmlns:a16="http://schemas.microsoft.com/office/drawing/2014/main" id="{9EFD4549-756C-26AB-8F4E-7AEB8A8725C1}"/>
                  </a:ext>
                </a:extLst>
              </p:cNvPr>
              <p:cNvSpPr/>
              <p:nvPr userDrawn="1"/>
            </p:nvSpPr>
            <p:spPr>
              <a:xfrm>
                <a:off x="-3603587" y="4145789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25" name="Rechthoek 191">
                <a:extLst>
                  <a:ext uri="{FF2B5EF4-FFF2-40B4-BE49-F238E27FC236}">
                    <a16:creationId xmlns:a16="http://schemas.microsoft.com/office/drawing/2014/main" id="{4174E02D-C37C-8CE6-92DF-FDB384A30845}"/>
                  </a:ext>
                </a:extLst>
              </p:cNvPr>
              <p:cNvSpPr/>
              <p:nvPr userDrawn="1"/>
            </p:nvSpPr>
            <p:spPr>
              <a:xfrm>
                <a:off x="-3319415" y="4145790"/>
                <a:ext cx="2944682" cy="97979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Om de afbeelding te schalen of bij te snijden, ga naar de tab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 Schaal met de bolletjes de afbeelding en met de hoekjes het afbeeldingskader.</a:t>
                </a:r>
              </a:p>
            </p:txBody>
          </p:sp>
          <p:grpSp>
            <p:nvGrpSpPr>
              <p:cNvPr id="26" name="Groep 192">
                <a:extLst>
                  <a:ext uri="{FF2B5EF4-FFF2-40B4-BE49-F238E27FC236}">
                    <a16:creationId xmlns:a16="http://schemas.microsoft.com/office/drawing/2014/main" id="{2652DF72-A712-1035-4843-2AF65238D7FB}"/>
                  </a:ext>
                </a:extLst>
              </p:cNvPr>
              <p:cNvGrpSpPr/>
              <p:nvPr userDrawn="1"/>
            </p:nvGrpSpPr>
            <p:grpSpPr>
              <a:xfrm>
                <a:off x="-3408294" y="5236167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50" name="Groep 222">
                  <a:extLst>
                    <a:ext uri="{FF2B5EF4-FFF2-40B4-BE49-F238E27FC236}">
                      <a16:creationId xmlns:a16="http://schemas.microsoft.com/office/drawing/2014/main" id="{915D704D-5292-0613-4F32-D927F1F550E4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53" name="Groep 225">
                    <a:extLst>
                      <a:ext uri="{FF2B5EF4-FFF2-40B4-BE49-F238E27FC236}">
                        <a16:creationId xmlns:a16="http://schemas.microsoft.com/office/drawing/2014/main" id="{D169263F-008E-21D8-FDF7-CCB900A0751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60" name="Groep 232">
                      <a:extLst>
                        <a:ext uri="{FF2B5EF4-FFF2-40B4-BE49-F238E27FC236}">
                          <a16:creationId xmlns:a16="http://schemas.microsoft.com/office/drawing/2014/main" id="{2A7D046C-1026-8D9D-7AFE-AFACA3AC01E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63" name="Rechthoek 235">
                        <a:extLst>
                          <a:ext uri="{FF2B5EF4-FFF2-40B4-BE49-F238E27FC236}">
                            <a16:creationId xmlns:a16="http://schemas.microsoft.com/office/drawing/2014/main" id="{4B400EF1-C3E5-4597-92CB-8D4FF2345E4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11F2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4" name="Rechthoek 236">
                        <a:extLst>
                          <a:ext uri="{FF2B5EF4-FFF2-40B4-BE49-F238E27FC236}">
                            <a16:creationId xmlns:a16="http://schemas.microsoft.com/office/drawing/2014/main" id="{AA3F7867-B41F-700C-4D4B-6F273676FF1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11F2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5" name="Ovaal 237">
                        <a:extLst>
                          <a:ext uri="{FF2B5EF4-FFF2-40B4-BE49-F238E27FC236}">
                            <a16:creationId xmlns:a16="http://schemas.microsoft.com/office/drawing/2014/main" id="{43C3F4B2-5B24-C49F-F520-26AC49D03DE3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11F2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61" name="Afbeelding 233">
                      <a:extLst>
                        <a:ext uri="{FF2B5EF4-FFF2-40B4-BE49-F238E27FC236}">
                          <a16:creationId xmlns:a16="http://schemas.microsoft.com/office/drawing/2014/main" id="{BFC678B7-00D3-1B38-EB75-16B11F614983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5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6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2" name="Afbeelding 234">
                      <a:extLst>
                        <a:ext uri="{FF2B5EF4-FFF2-40B4-BE49-F238E27FC236}">
                          <a16:creationId xmlns:a16="http://schemas.microsoft.com/office/drawing/2014/main" id="{159232E7-FD6F-7745-8E8C-8E9BC15B2001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5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6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54" name="Groep 226">
                    <a:extLst>
                      <a:ext uri="{FF2B5EF4-FFF2-40B4-BE49-F238E27FC236}">
                        <a16:creationId xmlns:a16="http://schemas.microsoft.com/office/drawing/2014/main" id="{2299960D-CC3A-2CD0-E4BF-2AAD450391D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58" name="Rechthoek 230">
                      <a:extLst>
                        <a:ext uri="{FF2B5EF4-FFF2-40B4-BE49-F238E27FC236}">
                          <a16:creationId xmlns:a16="http://schemas.microsoft.com/office/drawing/2014/main" id="{1D20A9E3-EE6C-ECBD-D26F-EA6A5531BAD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9" name="Rechthoek 231">
                      <a:extLst>
                        <a:ext uri="{FF2B5EF4-FFF2-40B4-BE49-F238E27FC236}">
                          <a16:creationId xmlns:a16="http://schemas.microsoft.com/office/drawing/2014/main" id="{1B887C3B-FA21-7C70-E21E-39918628B950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55" name="Groep 227">
                    <a:extLst>
                      <a:ext uri="{FF2B5EF4-FFF2-40B4-BE49-F238E27FC236}">
                        <a16:creationId xmlns:a16="http://schemas.microsoft.com/office/drawing/2014/main" id="{CEF1DE72-2F8F-219D-7176-E925F220C18A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56" name="Rechthoek 228">
                      <a:extLst>
                        <a:ext uri="{FF2B5EF4-FFF2-40B4-BE49-F238E27FC236}">
                          <a16:creationId xmlns:a16="http://schemas.microsoft.com/office/drawing/2014/main" id="{7FCE0A1F-5202-57D0-409A-A3D4CBDCDA6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7" name="Rechthoek 229">
                      <a:extLst>
                        <a:ext uri="{FF2B5EF4-FFF2-40B4-BE49-F238E27FC236}">
                          <a16:creationId xmlns:a16="http://schemas.microsoft.com/office/drawing/2014/main" id="{92C81EB0-79BD-77DC-1EFD-67417BB6D394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51" name="Rechthoek 223">
                  <a:extLst>
                    <a:ext uri="{FF2B5EF4-FFF2-40B4-BE49-F238E27FC236}">
                      <a16:creationId xmlns:a16="http://schemas.microsoft.com/office/drawing/2014/main" id="{3B4C96FB-6026-930E-E988-2AB78EFD3D30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52" name="Gelijkbenige driehoek 224">
                  <a:extLst>
                    <a:ext uri="{FF2B5EF4-FFF2-40B4-BE49-F238E27FC236}">
                      <a16:creationId xmlns:a16="http://schemas.microsoft.com/office/drawing/2014/main" id="{1FBE3650-C219-0E38-3D55-AA4DCEC4C569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7" name="Rechthoek 193">
                <a:extLst>
                  <a:ext uri="{FF2B5EF4-FFF2-40B4-BE49-F238E27FC236}">
                    <a16:creationId xmlns:a16="http://schemas.microsoft.com/office/drawing/2014/main" id="{42E7409C-D88F-0242-1242-68209E1B6611}"/>
                  </a:ext>
                </a:extLst>
              </p:cNvPr>
              <p:cNvSpPr/>
              <p:nvPr userDrawn="1"/>
            </p:nvSpPr>
            <p:spPr>
              <a:xfrm>
                <a:off x="-3316836" y="3119689"/>
                <a:ext cx="1239216" cy="719917"/>
              </a:xfrm>
              <a:prstGeom prst="rect">
                <a:avLst/>
              </a:prstGeom>
              <a:pattFill prst="wdUpDiag">
                <a:fgClr>
                  <a:srgbClr val="E0E0E0"/>
                </a:fgClr>
                <a:bgClr>
                  <a:srgbClr val="ECECEC"/>
                </a:bgClr>
              </a:pattFill>
              <a:ln w="12700">
                <a:solidFill>
                  <a:srgbClr val="D3D3D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0" i="1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28" name="Groep 195">
                <a:extLst>
                  <a:ext uri="{FF2B5EF4-FFF2-40B4-BE49-F238E27FC236}">
                    <a16:creationId xmlns:a16="http://schemas.microsoft.com/office/drawing/2014/main" id="{750FC358-F93C-4F6A-C6AA-6E54165A4F3A}"/>
                  </a:ext>
                </a:extLst>
              </p:cNvPr>
              <p:cNvGrpSpPr/>
              <p:nvPr userDrawn="1"/>
            </p:nvGrpSpPr>
            <p:grpSpPr>
              <a:xfrm>
                <a:off x="-2485819" y="3399207"/>
                <a:ext cx="1222990" cy="563933"/>
                <a:chOff x="-2485819" y="3399207"/>
                <a:chExt cx="1222990" cy="563933"/>
              </a:xfrm>
            </p:grpSpPr>
            <p:sp>
              <p:nvSpPr>
                <p:cNvPr id="29" name="Rechthoek 196">
                  <a:extLst>
                    <a:ext uri="{FF2B5EF4-FFF2-40B4-BE49-F238E27FC236}">
                      <a16:creationId xmlns:a16="http://schemas.microsoft.com/office/drawing/2014/main" id="{BF341918-8932-B5F0-B7E8-9667A3C44042}"/>
                    </a:ext>
                  </a:extLst>
                </p:cNvPr>
                <p:cNvSpPr/>
                <p:nvPr userDrawn="1"/>
              </p:nvSpPr>
              <p:spPr>
                <a:xfrm>
                  <a:off x="-2485819" y="3399207"/>
                  <a:ext cx="1176476" cy="504851"/>
                </a:xfrm>
                <a:prstGeom prst="rect">
                  <a:avLst/>
                </a:prstGeom>
                <a:solidFill>
                  <a:schemeClr val="accent5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0" name="Rechthoek 197">
                  <a:extLst>
                    <a:ext uri="{FF2B5EF4-FFF2-40B4-BE49-F238E27FC236}">
                      <a16:creationId xmlns:a16="http://schemas.microsoft.com/office/drawing/2014/main" id="{121E766D-523C-CDBD-4022-8D0C89C8AC48}"/>
                    </a:ext>
                  </a:extLst>
                </p:cNvPr>
                <p:cNvSpPr/>
                <p:nvPr userDrawn="1"/>
              </p:nvSpPr>
              <p:spPr>
                <a:xfrm>
                  <a:off x="-2479584" y="3652838"/>
                  <a:ext cx="1164007" cy="246701"/>
                </a:xfrm>
                <a:prstGeom prst="rect">
                  <a:avLst/>
                </a:prstGeom>
                <a:solidFill>
                  <a:schemeClr val="accent5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1" name="Groep 198">
                  <a:extLst>
                    <a:ext uri="{FF2B5EF4-FFF2-40B4-BE49-F238E27FC236}">
                      <a16:creationId xmlns:a16="http://schemas.microsoft.com/office/drawing/2014/main" id="{FC85E0B5-A50D-2987-C1E2-07AEA5498C5F}"/>
                    </a:ext>
                  </a:extLst>
                </p:cNvPr>
                <p:cNvGrpSpPr/>
                <p:nvPr userDrawn="1"/>
              </p:nvGrpSpPr>
              <p:grpSpPr>
                <a:xfrm>
                  <a:off x="-2403869" y="346054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44" name="Rechthoek: afgeronde hoeken 216">
                    <a:extLst>
                      <a:ext uri="{FF2B5EF4-FFF2-40B4-BE49-F238E27FC236}">
                        <a16:creationId xmlns:a16="http://schemas.microsoft.com/office/drawing/2014/main" id="{F34A7397-6473-1855-7E2B-7E524131207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accent5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5" name="Rechthoek 217">
                    <a:extLst>
                      <a:ext uri="{FF2B5EF4-FFF2-40B4-BE49-F238E27FC236}">
                        <a16:creationId xmlns:a16="http://schemas.microsoft.com/office/drawing/2014/main" id="{6A6710D0-BEB7-6F02-7B47-1EF42AAF2ED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6" name="Rechthoek 218">
                    <a:extLst>
                      <a:ext uri="{FF2B5EF4-FFF2-40B4-BE49-F238E27FC236}">
                        <a16:creationId xmlns:a16="http://schemas.microsoft.com/office/drawing/2014/main" id="{AAAC7208-818E-6DFE-9CB3-AB865494ED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7" name="Rechthoek 219">
                    <a:extLst>
                      <a:ext uri="{FF2B5EF4-FFF2-40B4-BE49-F238E27FC236}">
                        <a16:creationId xmlns:a16="http://schemas.microsoft.com/office/drawing/2014/main" id="{6B86EDC3-E4B2-5E86-2656-77DE5A8EF1C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Rechthoek 220">
                    <a:extLst>
                      <a:ext uri="{FF2B5EF4-FFF2-40B4-BE49-F238E27FC236}">
                        <a16:creationId xmlns:a16="http://schemas.microsoft.com/office/drawing/2014/main" id="{EC320F87-C077-BE18-B38C-29357F9990C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221">
                    <a:extLst>
                      <a:ext uri="{FF2B5EF4-FFF2-40B4-BE49-F238E27FC236}">
                        <a16:creationId xmlns:a16="http://schemas.microsoft.com/office/drawing/2014/main" id="{D8644F10-27CB-CE94-672D-F0A9EFD4960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2" name="Groep 199">
                  <a:extLst>
                    <a:ext uri="{FF2B5EF4-FFF2-40B4-BE49-F238E27FC236}">
                      <a16:creationId xmlns:a16="http://schemas.microsoft.com/office/drawing/2014/main" id="{1B55064C-58D2-238B-7E0D-3A3C4063191B}"/>
                    </a:ext>
                  </a:extLst>
                </p:cNvPr>
                <p:cNvGrpSpPr/>
                <p:nvPr userDrawn="1"/>
              </p:nvGrpSpPr>
              <p:grpSpPr>
                <a:xfrm>
                  <a:off x="-2423424" y="3690208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36" name="Groep 208">
                    <a:extLst>
                      <a:ext uri="{FF2B5EF4-FFF2-40B4-BE49-F238E27FC236}">
                        <a16:creationId xmlns:a16="http://schemas.microsoft.com/office/drawing/2014/main" id="{3C8F7546-2454-AECB-6427-2277DA76FA8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38" name="Rechthoek: afgeronde hoeken 210">
                      <a:extLst>
                        <a:ext uri="{FF2B5EF4-FFF2-40B4-BE49-F238E27FC236}">
                          <a16:creationId xmlns:a16="http://schemas.microsoft.com/office/drawing/2014/main" id="{41075C44-CB55-8E97-A5F0-17E5EA71F6F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accent5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9" name="Rechthoek 211">
                      <a:extLst>
                        <a:ext uri="{FF2B5EF4-FFF2-40B4-BE49-F238E27FC236}">
                          <a16:creationId xmlns:a16="http://schemas.microsoft.com/office/drawing/2014/main" id="{0AAB1DC7-2CA6-1B49-61D1-827A39E1A5F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0" name="Rechthoek 212">
                      <a:extLst>
                        <a:ext uri="{FF2B5EF4-FFF2-40B4-BE49-F238E27FC236}">
                          <a16:creationId xmlns:a16="http://schemas.microsoft.com/office/drawing/2014/main" id="{A2120F40-EA21-CFA9-9BDD-FA75E506FBE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1" name="Rechthoek 213">
                      <a:extLst>
                        <a:ext uri="{FF2B5EF4-FFF2-40B4-BE49-F238E27FC236}">
                          <a16:creationId xmlns:a16="http://schemas.microsoft.com/office/drawing/2014/main" id="{1CDED795-4244-1561-75D1-26DAD153D97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2" name="Rechthoek 214">
                      <a:extLst>
                        <a:ext uri="{FF2B5EF4-FFF2-40B4-BE49-F238E27FC236}">
                          <a16:creationId xmlns:a16="http://schemas.microsoft.com/office/drawing/2014/main" id="{D7EFEC4E-F189-BE08-1E09-69ED1EF44B9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3" name="Rechthoek 215">
                      <a:extLst>
                        <a:ext uri="{FF2B5EF4-FFF2-40B4-BE49-F238E27FC236}">
                          <a16:creationId xmlns:a16="http://schemas.microsoft.com/office/drawing/2014/main" id="{6AD9F8F6-864B-52A1-B06B-C03F57FA0B1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37" name="Boog 209">
                    <a:extLst>
                      <a:ext uri="{FF2B5EF4-FFF2-40B4-BE49-F238E27FC236}">
                        <a16:creationId xmlns:a16="http://schemas.microsoft.com/office/drawing/2014/main" id="{246A6C23-C543-1D54-E955-A0303D7F31F9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33" name="Tekstvak 200">
                  <a:extLst>
                    <a:ext uri="{FF2B5EF4-FFF2-40B4-BE49-F238E27FC236}">
                      <a16:creationId xmlns:a16="http://schemas.microsoft.com/office/drawing/2014/main" id="{8D392D8C-9100-35CB-69BE-CA3E6FAD1EA4}"/>
                    </a:ext>
                  </a:extLst>
                </p:cNvPr>
                <p:cNvSpPr txBox="1"/>
                <p:nvPr userDrawn="1"/>
              </p:nvSpPr>
              <p:spPr>
                <a:xfrm>
                  <a:off x="-2245455" y="3460544"/>
                  <a:ext cx="896116" cy="1347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l" defTabSz="1217512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Indeling</a:t>
                  </a:r>
                </a:p>
              </p:txBody>
            </p:sp>
            <p:sp>
              <p:nvSpPr>
                <p:cNvPr id="34" name="Tekstvak 202">
                  <a:extLst>
                    <a:ext uri="{FF2B5EF4-FFF2-40B4-BE49-F238E27FC236}">
                      <a16:creationId xmlns:a16="http://schemas.microsoft.com/office/drawing/2014/main" id="{4F493625-06C8-B060-2029-D2BB74F08CF2}"/>
                    </a:ext>
                  </a:extLst>
                </p:cNvPr>
                <p:cNvSpPr txBox="1"/>
                <p:nvPr userDrawn="1"/>
              </p:nvSpPr>
              <p:spPr>
                <a:xfrm>
                  <a:off x="-2258884" y="3712980"/>
                  <a:ext cx="90954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l" defTabSz="1217512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Dia Herstellen</a:t>
                  </a:r>
                </a:p>
              </p:txBody>
            </p:sp>
            <p:sp>
              <p:nvSpPr>
                <p:cNvPr id="35" name="Vrije vorm: vorm 207">
                  <a:extLst>
                    <a:ext uri="{FF2B5EF4-FFF2-40B4-BE49-F238E27FC236}">
                      <a16:creationId xmlns:a16="http://schemas.microsoft.com/office/drawing/2014/main" id="{983ECBAE-FDEE-AD0F-5033-003F4B438758}"/>
                    </a:ext>
                  </a:extLst>
                </p:cNvPr>
                <p:cNvSpPr/>
                <p:nvPr userDrawn="1"/>
              </p:nvSpPr>
              <p:spPr>
                <a:xfrm>
                  <a:off x="-1360391" y="3783140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600" b="0" i="0" u="none" strike="noStrike" kern="1200" cap="all" spc="0" normalizeH="0" baseline="0" noProof="0">
                    <a:ln>
                      <a:noFill/>
                    </a:ln>
                    <a:solidFill>
                      <a:srgbClr val="ED6B6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77" name="INSTRUCTIE">
            <a:extLst>
              <a:ext uri="{FF2B5EF4-FFF2-40B4-BE49-F238E27FC236}">
                <a16:creationId xmlns:a16="http://schemas.microsoft.com/office/drawing/2014/main" id="{83ADB380-19B2-D22E-D1FE-72B470D7E855}"/>
              </a:ext>
            </a:extLst>
          </p:cNvPr>
          <p:cNvGrpSpPr/>
          <p:nvPr userDrawn="1"/>
        </p:nvGrpSpPr>
        <p:grpSpPr>
          <a:xfrm>
            <a:off x="12274716" y="-1461517"/>
            <a:ext cx="3695970" cy="1277747"/>
            <a:chOff x="-3889316" y="-1461517"/>
            <a:chExt cx="3695970" cy="1277747"/>
          </a:xfrm>
        </p:grpSpPr>
        <p:sp>
          <p:nvSpPr>
            <p:cNvPr id="78" name="Rechthoek 267">
              <a:extLst>
                <a:ext uri="{FF2B5EF4-FFF2-40B4-BE49-F238E27FC236}">
                  <a16:creationId xmlns:a16="http://schemas.microsoft.com/office/drawing/2014/main" id="{4B675521-1A12-445A-D5B2-74638FCA745B}"/>
                </a:ext>
              </a:extLst>
            </p:cNvPr>
            <p:cNvSpPr/>
            <p:nvPr userDrawn="1"/>
          </p:nvSpPr>
          <p:spPr>
            <a:xfrm>
              <a:off x="-3786437" y="-1461517"/>
              <a:ext cx="3593091" cy="12777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>
                  <a:ln>
                    <a:noFill/>
                  </a:ln>
                  <a:solidFill>
                    <a:srgbClr val="ED6B6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Afbeelding invoegen</a:t>
              </a:r>
            </a:p>
          </p:txBody>
        </p:sp>
        <p:sp>
          <p:nvSpPr>
            <p:cNvPr id="79" name="Rechthoek 268">
              <a:extLst>
                <a:ext uri="{FF2B5EF4-FFF2-40B4-BE49-F238E27FC236}">
                  <a16:creationId xmlns:a16="http://schemas.microsoft.com/office/drawing/2014/main" id="{1A344907-8CC6-BF8D-7E7D-9A5626E84BAD}"/>
                </a:ext>
              </a:extLst>
            </p:cNvPr>
            <p:cNvSpPr/>
            <p:nvPr userDrawn="1"/>
          </p:nvSpPr>
          <p:spPr>
            <a:xfrm>
              <a:off x="-3603859" y="-993610"/>
              <a:ext cx="3229126" cy="65743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Selecteer het invoegkader van de afbeelding door op het lipje hiernaast te klikken.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‘Afbeeldingen’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selecteer de gewenste afbeelding 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0" name="Gelijkbenige driehoek 269">
              <a:extLst>
                <a:ext uri="{FF2B5EF4-FFF2-40B4-BE49-F238E27FC236}">
                  <a16:creationId xmlns:a16="http://schemas.microsoft.com/office/drawing/2014/main" id="{00F9C356-1DA1-C4CB-4F2F-2AF57CAE9E8A}"/>
                </a:ext>
              </a:extLst>
            </p:cNvPr>
            <p:cNvSpPr/>
            <p:nvPr userDrawn="1"/>
          </p:nvSpPr>
          <p:spPr>
            <a:xfrm rot="16200000" flipH="1">
              <a:off x="-3925504" y="-351896"/>
              <a:ext cx="175255" cy="10287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all" spc="0" normalizeH="0" baseline="0" noProof="0">
                <a:ln>
                  <a:noFill/>
                </a:ln>
                <a:solidFill>
                  <a:srgbClr val="ED6B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81" name="Rechthoek 6">
            <a:extLst>
              <a:ext uri="{FF2B5EF4-FFF2-40B4-BE49-F238E27FC236}">
                <a16:creationId xmlns:a16="http://schemas.microsoft.com/office/drawing/2014/main" id="{A399B56C-1842-9BC7-725F-2472C7E82F05}"/>
              </a:ext>
            </a:extLst>
          </p:cNvPr>
          <p:cNvSpPr/>
          <p:nvPr userDrawn="1"/>
        </p:nvSpPr>
        <p:spPr>
          <a:xfrm>
            <a:off x="0" y="-425941"/>
            <a:ext cx="90787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ED6B6A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Titeldia #1</a:t>
            </a:r>
          </a:p>
        </p:txBody>
      </p:sp>
    </p:spTree>
    <p:extLst>
      <p:ext uri="{BB962C8B-B14F-4D97-AF65-F5344CB8AC3E}">
        <p14:creationId xmlns:p14="http://schemas.microsoft.com/office/powerpoint/2010/main" val="2629547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afbeelding (S) - Ro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roze, Lila, Vouwpapier, creativiteit&#10;&#10;Automatisch gegenereerde beschrijving">
            <a:extLst>
              <a:ext uri="{FF2B5EF4-FFF2-40B4-BE49-F238E27FC236}">
                <a16:creationId xmlns:a16="http://schemas.microsoft.com/office/drawing/2014/main" id="{FC2623DA-97DC-B0FE-A40B-653EE75561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0" b="32506"/>
          <a:stretch/>
        </p:blipFill>
        <p:spPr>
          <a:xfrm>
            <a:off x="0" y="2318652"/>
            <a:ext cx="2884718" cy="45393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8ED41B-00C5-4F86-DAD3-C6FAD9DCE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1" y="720000"/>
            <a:ext cx="6087573" cy="369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/>
              <a:t>Tekst + afbeelding (S)</a:t>
            </a:r>
            <a:endParaRPr lang="nl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6DEC3A-51CC-414E-909B-67EA11E176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95200" y="6402921"/>
            <a:ext cx="2913306" cy="144759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BC477B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t>Onderwerp van de presentatie   |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696E95-DBCC-0D2E-AF97-E73915C84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99" y="6402921"/>
            <a:ext cx="5376001" cy="144759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 dirty="0">
                <a:ln>
                  <a:noFill/>
                </a:ln>
                <a:solidFill>
                  <a:srgbClr val="BC477B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t>www.woonmeij.nl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C1FBB1-65E7-BE31-CCDB-CC82ADA44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8506" y="6402921"/>
            <a:ext cx="564694" cy="144759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 dirty="0">
                <a:ln>
                  <a:noFill/>
                </a:ln>
                <a:solidFill>
                  <a:srgbClr val="BC477B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t>pagina </a:t>
            </a:r>
            <a:fld id="{9E843DB9-9987-4157-AB9C-CEA8D7D910BB}" type="slidenum">
              <a:rPr kumimoji="0" lang="nl-NL" sz="800" b="1" i="0" u="none" strike="noStrike" kern="1200" cap="none" spc="0" normalizeH="0" baseline="0" noProof="0" smtClean="0">
                <a:ln>
                  <a:noFill/>
                </a:ln>
                <a:solidFill>
                  <a:srgbClr val="BC477B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NL" sz="800" b="1" i="0" u="none" strike="noStrike" kern="1200" cap="none" spc="0" normalizeH="0" baseline="0" noProof="0" dirty="0">
              <a:ln>
                <a:noFill/>
              </a:ln>
              <a:solidFill>
                <a:srgbClr val="BC477B"/>
              </a:solidFill>
              <a:effectLst/>
              <a:uLnTx/>
              <a:uFillTx/>
              <a:latin typeface="Aptos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341EA50-A0CB-5A23-0E54-EC2A8CCDAC1A}"/>
              </a:ext>
            </a:extLst>
          </p:cNvPr>
          <p:cNvSpPr/>
          <p:nvPr/>
        </p:nvSpPr>
        <p:spPr>
          <a:xfrm>
            <a:off x="719138" y="5932965"/>
            <a:ext cx="909637" cy="286031"/>
          </a:xfrm>
          <a:custGeom>
            <a:avLst/>
            <a:gdLst>
              <a:gd name="connsiteX0" fmla="*/ 898684 w 2457930"/>
              <a:gd name="connsiteY0" fmla="*/ 616562 h 772884"/>
              <a:gd name="connsiteX1" fmla="*/ 898684 w 2457930"/>
              <a:gd name="connsiteY1" fmla="*/ 655519 h 772884"/>
              <a:gd name="connsiteX2" fmla="*/ 928211 w 2457930"/>
              <a:gd name="connsiteY2" fmla="*/ 655519 h 772884"/>
              <a:gd name="connsiteX3" fmla="*/ 930688 w 2457930"/>
              <a:gd name="connsiteY3" fmla="*/ 652090 h 772884"/>
              <a:gd name="connsiteX4" fmla="*/ 930688 w 2457930"/>
              <a:gd name="connsiteY4" fmla="*/ 619038 h 772884"/>
              <a:gd name="connsiteX5" fmla="*/ 930307 w 2457930"/>
              <a:gd name="connsiteY5" fmla="*/ 616562 h 772884"/>
              <a:gd name="connsiteX6" fmla="*/ 85344 w 2457930"/>
              <a:gd name="connsiteY6" fmla="*/ 616562 h 772884"/>
              <a:gd name="connsiteX7" fmla="*/ 85344 w 2457930"/>
              <a:gd name="connsiteY7" fmla="*/ 655519 h 772884"/>
              <a:gd name="connsiteX8" fmla="*/ 114872 w 2457930"/>
              <a:gd name="connsiteY8" fmla="*/ 655519 h 772884"/>
              <a:gd name="connsiteX9" fmla="*/ 117348 w 2457930"/>
              <a:gd name="connsiteY9" fmla="*/ 652090 h 772884"/>
              <a:gd name="connsiteX10" fmla="*/ 117348 w 2457930"/>
              <a:gd name="connsiteY10" fmla="*/ 619038 h 772884"/>
              <a:gd name="connsiteX11" fmla="*/ 116967 w 2457930"/>
              <a:gd name="connsiteY11" fmla="*/ 616562 h 772884"/>
              <a:gd name="connsiteX12" fmla="*/ 837343 w 2457930"/>
              <a:gd name="connsiteY12" fmla="*/ 616467 h 772884"/>
              <a:gd name="connsiteX13" fmla="*/ 837343 w 2457930"/>
              <a:gd name="connsiteY13" fmla="*/ 653328 h 772884"/>
              <a:gd name="connsiteX14" fmla="*/ 839438 w 2457930"/>
              <a:gd name="connsiteY14" fmla="*/ 655424 h 772884"/>
              <a:gd name="connsiteX15" fmla="*/ 873919 w 2457930"/>
              <a:gd name="connsiteY15" fmla="*/ 655519 h 772884"/>
              <a:gd name="connsiteX16" fmla="*/ 873919 w 2457930"/>
              <a:gd name="connsiteY16" fmla="*/ 616467 h 772884"/>
              <a:gd name="connsiteX17" fmla="*/ 23908 w 2457930"/>
              <a:gd name="connsiteY17" fmla="*/ 616467 h 772884"/>
              <a:gd name="connsiteX18" fmla="*/ 23908 w 2457930"/>
              <a:gd name="connsiteY18" fmla="*/ 653328 h 772884"/>
              <a:gd name="connsiteX19" fmla="*/ 26003 w 2457930"/>
              <a:gd name="connsiteY19" fmla="*/ 655424 h 772884"/>
              <a:gd name="connsiteX20" fmla="*/ 60484 w 2457930"/>
              <a:gd name="connsiteY20" fmla="*/ 655519 h 772884"/>
              <a:gd name="connsiteX21" fmla="*/ 60484 w 2457930"/>
              <a:gd name="connsiteY21" fmla="*/ 616467 h 772884"/>
              <a:gd name="connsiteX22" fmla="*/ 1084898 w 2457930"/>
              <a:gd name="connsiteY22" fmla="*/ 606370 h 772884"/>
              <a:gd name="connsiteX23" fmla="*/ 1084898 w 2457930"/>
              <a:gd name="connsiteY23" fmla="*/ 649995 h 772884"/>
              <a:gd name="connsiteX24" fmla="*/ 1138238 w 2457930"/>
              <a:gd name="connsiteY24" fmla="*/ 649995 h 772884"/>
              <a:gd name="connsiteX25" fmla="*/ 1138238 w 2457930"/>
              <a:gd name="connsiteY25" fmla="*/ 606370 h 772884"/>
              <a:gd name="connsiteX26" fmla="*/ 271463 w 2457930"/>
              <a:gd name="connsiteY26" fmla="*/ 606370 h 772884"/>
              <a:gd name="connsiteX27" fmla="*/ 271463 w 2457930"/>
              <a:gd name="connsiteY27" fmla="*/ 649995 h 772884"/>
              <a:gd name="connsiteX28" fmla="*/ 324803 w 2457930"/>
              <a:gd name="connsiteY28" fmla="*/ 649995 h 772884"/>
              <a:gd name="connsiteX29" fmla="*/ 324803 w 2457930"/>
              <a:gd name="connsiteY29" fmla="*/ 606370 h 772884"/>
              <a:gd name="connsiteX30" fmla="*/ 1006602 w 2457930"/>
              <a:gd name="connsiteY30" fmla="*/ 606275 h 772884"/>
              <a:gd name="connsiteX31" fmla="*/ 1006602 w 2457930"/>
              <a:gd name="connsiteY31" fmla="*/ 650090 h 772884"/>
              <a:gd name="connsiteX32" fmla="*/ 1060038 w 2457930"/>
              <a:gd name="connsiteY32" fmla="*/ 650090 h 772884"/>
              <a:gd name="connsiteX33" fmla="*/ 1060038 w 2457930"/>
              <a:gd name="connsiteY33" fmla="*/ 606275 h 772884"/>
              <a:gd name="connsiteX34" fmla="*/ 193167 w 2457930"/>
              <a:gd name="connsiteY34" fmla="*/ 606275 h 772884"/>
              <a:gd name="connsiteX35" fmla="*/ 193167 w 2457930"/>
              <a:gd name="connsiteY35" fmla="*/ 650090 h 772884"/>
              <a:gd name="connsiteX36" fmla="*/ 246603 w 2457930"/>
              <a:gd name="connsiteY36" fmla="*/ 650090 h 772884"/>
              <a:gd name="connsiteX37" fmla="*/ 246603 w 2457930"/>
              <a:gd name="connsiteY37" fmla="*/ 606275 h 772884"/>
              <a:gd name="connsiteX38" fmla="*/ 1241870 w 2457930"/>
              <a:gd name="connsiteY38" fmla="*/ 579510 h 772884"/>
              <a:gd name="connsiteX39" fmla="*/ 1254157 w 2457930"/>
              <a:gd name="connsiteY39" fmla="*/ 589511 h 772884"/>
              <a:gd name="connsiteX40" fmla="*/ 1254157 w 2457930"/>
              <a:gd name="connsiteY40" fmla="*/ 619420 h 772884"/>
              <a:gd name="connsiteX41" fmla="*/ 1240917 w 2457930"/>
              <a:gd name="connsiteY41" fmla="*/ 628183 h 772884"/>
              <a:gd name="connsiteX42" fmla="*/ 1230630 w 2457930"/>
              <a:gd name="connsiteY42" fmla="*/ 618181 h 772884"/>
              <a:gd name="connsiteX43" fmla="*/ 1230630 w 2457930"/>
              <a:gd name="connsiteY43" fmla="*/ 603989 h 772884"/>
              <a:gd name="connsiteX44" fmla="*/ 1230535 w 2457930"/>
              <a:gd name="connsiteY44" fmla="*/ 603894 h 772884"/>
              <a:gd name="connsiteX45" fmla="*/ 1230535 w 2457930"/>
              <a:gd name="connsiteY45" fmla="*/ 590940 h 772884"/>
              <a:gd name="connsiteX46" fmla="*/ 1241870 w 2457930"/>
              <a:gd name="connsiteY46" fmla="*/ 579510 h 772884"/>
              <a:gd name="connsiteX47" fmla="*/ 428435 w 2457930"/>
              <a:gd name="connsiteY47" fmla="*/ 579510 h 772884"/>
              <a:gd name="connsiteX48" fmla="*/ 440722 w 2457930"/>
              <a:gd name="connsiteY48" fmla="*/ 589511 h 772884"/>
              <a:gd name="connsiteX49" fmla="*/ 440722 w 2457930"/>
              <a:gd name="connsiteY49" fmla="*/ 619420 h 772884"/>
              <a:gd name="connsiteX50" fmla="*/ 427482 w 2457930"/>
              <a:gd name="connsiteY50" fmla="*/ 628183 h 772884"/>
              <a:gd name="connsiteX51" fmla="*/ 417195 w 2457930"/>
              <a:gd name="connsiteY51" fmla="*/ 618181 h 772884"/>
              <a:gd name="connsiteX52" fmla="*/ 417195 w 2457930"/>
              <a:gd name="connsiteY52" fmla="*/ 603989 h 772884"/>
              <a:gd name="connsiteX53" fmla="*/ 417100 w 2457930"/>
              <a:gd name="connsiteY53" fmla="*/ 603894 h 772884"/>
              <a:gd name="connsiteX54" fmla="*/ 417100 w 2457930"/>
              <a:gd name="connsiteY54" fmla="*/ 590940 h 772884"/>
              <a:gd name="connsiteX55" fmla="*/ 428435 w 2457930"/>
              <a:gd name="connsiteY55" fmla="*/ 579510 h 772884"/>
              <a:gd name="connsiteX56" fmla="*/ 1541026 w 2457930"/>
              <a:gd name="connsiteY56" fmla="*/ 537874 h 772884"/>
              <a:gd name="connsiteX57" fmla="*/ 1531430 w 2457930"/>
              <a:gd name="connsiteY57" fmla="*/ 545125 h 772884"/>
              <a:gd name="connsiteX58" fmla="*/ 1513713 w 2457930"/>
              <a:gd name="connsiteY58" fmla="*/ 584558 h 772884"/>
              <a:gd name="connsiteX59" fmla="*/ 1511427 w 2457930"/>
              <a:gd name="connsiteY59" fmla="*/ 613991 h 772884"/>
              <a:gd name="connsiteX60" fmla="*/ 1528477 w 2457930"/>
              <a:gd name="connsiteY60" fmla="*/ 634279 h 772884"/>
              <a:gd name="connsiteX61" fmla="*/ 1529334 w 2457930"/>
              <a:gd name="connsiteY61" fmla="*/ 620944 h 772884"/>
              <a:gd name="connsiteX62" fmla="*/ 1543241 w 2457930"/>
              <a:gd name="connsiteY62" fmla="*/ 611514 h 772884"/>
              <a:gd name="connsiteX63" fmla="*/ 1553242 w 2457930"/>
              <a:gd name="connsiteY63" fmla="*/ 623135 h 772884"/>
              <a:gd name="connsiteX64" fmla="*/ 1553242 w 2457930"/>
              <a:gd name="connsiteY64" fmla="*/ 634079 h 772884"/>
              <a:gd name="connsiteX65" fmla="*/ 1553147 w 2457930"/>
              <a:gd name="connsiteY65" fmla="*/ 634184 h 772884"/>
              <a:gd name="connsiteX66" fmla="*/ 1553242 w 2457930"/>
              <a:gd name="connsiteY66" fmla="*/ 634184 h 772884"/>
              <a:gd name="connsiteX67" fmla="*/ 1553242 w 2457930"/>
              <a:gd name="connsiteY67" fmla="*/ 634079 h 772884"/>
              <a:gd name="connsiteX68" fmla="*/ 1570387 w 2457930"/>
              <a:gd name="connsiteY68" fmla="*/ 615134 h 772884"/>
              <a:gd name="connsiteX69" fmla="*/ 1570387 w 2457930"/>
              <a:gd name="connsiteY69" fmla="*/ 594560 h 772884"/>
              <a:gd name="connsiteX70" fmla="*/ 1550480 w 2457930"/>
              <a:gd name="connsiteY70" fmla="*/ 545125 h 772884"/>
              <a:gd name="connsiteX71" fmla="*/ 1541026 w 2457930"/>
              <a:gd name="connsiteY71" fmla="*/ 537874 h 772884"/>
              <a:gd name="connsiteX72" fmla="*/ 727591 w 2457930"/>
              <a:gd name="connsiteY72" fmla="*/ 537874 h 772884"/>
              <a:gd name="connsiteX73" fmla="*/ 717995 w 2457930"/>
              <a:gd name="connsiteY73" fmla="*/ 545125 h 772884"/>
              <a:gd name="connsiteX74" fmla="*/ 700278 w 2457930"/>
              <a:gd name="connsiteY74" fmla="*/ 584558 h 772884"/>
              <a:gd name="connsiteX75" fmla="*/ 697992 w 2457930"/>
              <a:gd name="connsiteY75" fmla="*/ 613991 h 772884"/>
              <a:gd name="connsiteX76" fmla="*/ 715042 w 2457930"/>
              <a:gd name="connsiteY76" fmla="*/ 634279 h 772884"/>
              <a:gd name="connsiteX77" fmla="*/ 715899 w 2457930"/>
              <a:gd name="connsiteY77" fmla="*/ 620944 h 772884"/>
              <a:gd name="connsiteX78" fmla="*/ 729806 w 2457930"/>
              <a:gd name="connsiteY78" fmla="*/ 611514 h 772884"/>
              <a:gd name="connsiteX79" fmla="*/ 739807 w 2457930"/>
              <a:gd name="connsiteY79" fmla="*/ 623135 h 772884"/>
              <a:gd name="connsiteX80" fmla="*/ 739807 w 2457930"/>
              <a:gd name="connsiteY80" fmla="*/ 634079 h 772884"/>
              <a:gd name="connsiteX81" fmla="*/ 739712 w 2457930"/>
              <a:gd name="connsiteY81" fmla="*/ 634184 h 772884"/>
              <a:gd name="connsiteX82" fmla="*/ 739807 w 2457930"/>
              <a:gd name="connsiteY82" fmla="*/ 634184 h 772884"/>
              <a:gd name="connsiteX83" fmla="*/ 739807 w 2457930"/>
              <a:gd name="connsiteY83" fmla="*/ 634079 h 772884"/>
              <a:gd name="connsiteX84" fmla="*/ 756952 w 2457930"/>
              <a:gd name="connsiteY84" fmla="*/ 615134 h 772884"/>
              <a:gd name="connsiteX85" fmla="*/ 756952 w 2457930"/>
              <a:gd name="connsiteY85" fmla="*/ 594560 h 772884"/>
              <a:gd name="connsiteX86" fmla="*/ 737045 w 2457930"/>
              <a:gd name="connsiteY86" fmla="*/ 545125 h 772884"/>
              <a:gd name="connsiteX87" fmla="*/ 727591 w 2457930"/>
              <a:gd name="connsiteY87" fmla="*/ 537874 h 772884"/>
              <a:gd name="connsiteX88" fmla="*/ 1084993 w 2457930"/>
              <a:gd name="connsiteY88" fmla="*/ 537790 h 772884"/>
              <a:gd name="connsiteX89" fmla="*/ 1084993 w 2457930"/>
              <a:gd name="connsiteY89" fmla="*/ 581700 h 772884"/>
              <a:gd name="connsiteX90" fmla="*/ 1138238 w 2457930"/>
              <a:gd name="connsiteY90" fmla="*/ 581700 h 772884"/>
              <a:gd name="connsiteX91" fmla="*/ 1138238 w 2457930"/>
              <a:gd name="connsiteY91" fmla="*/ 537790 h 772884"/>
              <a:gd name="connsiteX92" fmla="*/ 271558 w 2457930"/>
              <a:gd name="connsiteY92" fmla="*/ 537790 h 772884"/>
              <a:gd name="connsiteX93" fmla="*/ 271558 w 2457930"/>
              <a:gd name="connsiteY93" fmla="*/ 581700 h 772884"/>
              <a:gd name="connsiteX94" fmla="*/ 324803 w 2457930"/>
              <a:gd name="connsiteY94" fmla="*/ 581700 h 772884"/>
              <a:gd name="connsiteX95" fmla="*/ 324803 w 2457930"/>
              <a:gd name="connsiteY95" fmla="*/ 537790 h 772884"/>
              <a:gd name="connsiteX96" fmla="*/ 1006507 w 2457930"/>
              <a:gd name="connsiteY96" fmla="*/ 536838 h 772884"/>
              <a:gd name="connsiteX97" fmla="*/ 1006507 w 2457930"/>
              <a:gd name="connsiteY97" fmla="*/ 580462 h 772884"/>
              <a:gd name="connsiteX98" fmla="*/ 1059942 w 2457930"/>
              <a:gd name="connsiteY98" fmla="*/ 580462 h 772884"/>
              <a:gd name="connsiteX99" fmla="*/ 1059942 w 2457930"/>
              <a:gd name="connsiteY99" fmla="*/ 536838 h 772884"/>
              <a:gd name="connsiteX100" fmla="*/ 193072 w 2457930"/>
              <a:gd name="connsiteY100" fmla="*/ 536838 h 772884"/>
              <a:gd name="connsiteX101" fmla="*/ 193072 w 2457930"/>
              <a:gd name="connsiteY101" fmla="*/ 580462 h 772884"/>
              <a:gd name="connsiteX102" fmla="*/ 246507 w 2457930"/>
              <a:gd name="connsiteY102" fmla="*/ 580462 h 772884"/>
              <a:gd name="connsiteX103" fmla="*/ 246507 w 2457930"/>
              <a:gd name="connsiteY103" fmla="*/ 536838 h 772884"/>
              <a:gd name="connsiteX104" fmla="*/ 1543467 w 2457930"/>
              <a:gd name="connsiteY104" fmla="*/ 513586 h 772884"/>
              <a:gd name="connsiteX105" fmla="*/ 1562481 w 2457930"/>
              <a:gd name="connsiteY105" fmla="*/ 522551 h 772884"/>
              <a:gd name="connsiteX106" fmla="*/ 1584198 w 2457930"/>
              <a:gd name="connsiteY106" fmla="*/ 556745 h 772884"/>
              <a:gd name="connsiteX107" fmla="*/ 1595914 w 2457930"/>
              <a:gd name="connsiteY107" fmla="*/ 605228 h 772884"/>
              <a:gd name="connsiteX108" fmla="*/ 1557719 w 2457930"/>
              <a:gd name="connsiteY108" fmla="*/ 658663 h 772884"/>
              <a:gd name="connsiteX109" fmla="*/ 1553147 w 2457930"/>
              <a:gd name="connsiteY109" fmla="*/ 664759 h 772884"/>
              <a:gd name="connsiteX110" fmla="*/ 1553147 w 2457930"/>
              <a:gd name="connsiteY110" fmla="*/ 755818 h 772884"/>
              <a:gd name="connsiteX111" fmla="*/ 1543717 w 2457930"/>
              <a:gd name="connsiteY111" fmla="*/ 767629 h 772884"/>
              <a:gd name="connsiteX112" fmla="*/ 1530096 w 2457930"/>
              <a:gd name="connsiteY112" fmla="*/ 760866 h 772884"/>
              <a:gd name="connsiteX113" fmla="*/ 1528763 w 2457930"/>
              <a:gd name="connsiteY113" fmla="*/ 752770 h 772884"/>
              <a:gd name="connsiteX114" fmla="*/ 1528763 w 2457930"/>
              <a:gd name="connsiteY114" fmla="*/ 664854 h 772884"/>
              <a:gd name="connsiteX115" fmla="*/ 1528763 w 2457930"/>
              <a:gd name="connsiteY115" fmla="*/ 660187 h 772884"/>
              <a:gd name="connsiteX116" fmla="*/ 1487234 w 2457930"/>
              <a:gd name="connsiteY116" fmla="*/ 617134 h 772884"/>
              <a:gd name="connsiteX117" fmla="*/ 1488472 w 2457930"/>
              <a:gd name="connsiteY117" fmla="*/ 587606 h 772884"/>
              <a:gd name="connsiteX118" fmla="*/ 1511713 w 2457930"/>
              <a:gd name="connsiteY118" fmla="*/ 531599 h 772884"/>
              <a:gd name="connsiteX119" fmla="*/ 1523810 w 2457930"/>
              <a:gd name="connsiteY119" fmla="*/ 519407 h 772884"/>
              <a:gd name="connsiteX120" fmla="*/ 1543467 w 2457930"/>
              <a:gd name="connsiteY120" fmla="*/ 513586 h 772884"/>
              <a:gd name="connsiteX121" fmla="*/ 730032 w 2457930"/>
              <a:gd name="connsiteY121" fmla="*/ 513586 h 772884"/>
              <a:gd name="connsiteX122" fmla="*/ 749046 w 2457930"/>
              <a:gd name="connsiteY122" fmla="*/ 522551 h 772884"/>
              <a:gd name="connsiteX123" fmla="*/ 770763 w 2457930"/>
              <a:gd name="connsiteY123" fmla="*/ 556745 h 772884"/>
              <a:gd name="connsiteX124" fmla="*/ 782479 w 2457930"/>
              <a:gd name="connsiteY124" fmla="*/ 605228 h 772884"/>
              <a:gd name="connsiteX125" fmla="*/ 744284 w 2457930"/>
              <a:gd name="connsiteY125" fmla="*/ 658663 h 772884"/>
              <a:gd name="connsiteX126" fmla="*/ 739712 w 2457930"/>
              <a:gd name="connsiteY126" fmla="*/ 664759 h 772884"/>
              <a:gd name="connsiteX127" fmla="*/ 739712 w 2457930"/>
              <a:gd name="connsiteY127" fmla="*/ 755818 h 772884"/>
              <a:gd name="connsiteX128" fmla="*/ 730282 w 2457930"/>
              <a:gd name="connsiteY128" fmla="*/ 767629 h 772884"/>
              <a:gd name="connsiteX129" fmla="*/ 716661 w 2457930"/>
              <a:gd name="connsiteY129" fmla="*/ 760866 h 772884"/>
              <a:gd name="connsiteX130" fmla="*/ 715328 w 2457930"/>
              <a:gd name="connsiteY130" fmla="*/ 752770 h 772884"/>
              <a:gd name="connsiteX131" fmla="*/ 715328 w 2457930"/>
              <a:gd name="connsiteY131" fmla="*/ 664854 h 772884"/>
              <a:gd name="connsiteX132" fmla="*/ 715328 w 2457930"/>
              <a:gd name="connsiteY132" fmla="*/ 660187 h 772884"/>
              <a:gd name="connsiteX133" fmla="*/ 673799 w 2457930"/>
              <a:gd name="connsiteY133" fmla="*/ 617134 h 772884"/>
              <a:gd name="connsiteX134" fmla="*/ 675037 w 2457930"/>
              <a:gd name="connsiteY134" fmla="*/ 587606 h 772884"/>
              <a:gd name="connsiteX135" fmla="*/ 698278 w 2457930"/>
              <a:gd name="connsiteY135" fmla="*/ 531599 h 772884"/>
              <a:gd name="connsiteX136" fmla="*/ 710375 w 2457930"/>
              <a:gd name="connsiteY136" fmla="*/ 519407 h 772884"/>
              <a:gd name="connsiteX137" fmla="*/ 730032 w 2457930"/>
              <a:gd name="connsiteY137" fmla="*/ 513586 h 772884"/>
              <a:gd name="connsiteX138" fmla="*/ 994220 w 2457930"/>
              <a:gd name="connsiteY138" fmla="*/ 512168 h 772884"/>
              <a:gd name="connsiteX139" fmla="*/ 1150716 w 2457930"/>
              <a:gd name="connsiteY139" fmla="*/ 512168 h 772884"/>
              <a:gd name="connsiteX140" fmla="*/ 1162717 w 2457930"/>
              <a:gd name="connsiteY140" fmla="*/ 524169 h 772884"/>
              <a:gd name="connsiteX141" fmla="*/ 1162717 w 2457930"/>
              <a:gd name="connsiteY141" fmla="*/ 662568 h 772884"/>
              <a:gd name="connsiteX142" fmla="*/ 1150716 w 2457930"/>
              <a:gd name="connsiteY142" fmla="*/ 674569 h 772884"/>
              <a:gd name="connsiteX143" fmla="*/ 1072611 w 2457930"/>
              <a:gd name="connsiteY143" fmla="*/ 674569 h 772884"/>
              <a:gd name="connsiteX144" fmla="*/ 1072706 w 2457930"/>
              <a:gd name="connsiteY144" fmla="*/ 674664 h 772884"/>
              <a:gd name="connsiteX145" fmla="*/ 995839 w 2457930"/>
              <a:gd name="connsiteY145" fmla="*/ 674664 h 772884"/>
              <a:gd name="connsiteX146" fmla="*/ 982123 w 2457930"/>
              <a:gd name="connsiteY146" fmla="*/ 661329 h 772884"/>
              <a:gd name="connsiteX147" fmla="*/ 982123 w 2457930"/>
              <a:gd name="connsiteY147" fmla="*/ 524074 h 772884"/>
              <a:gd name="connsiteX148" fmla="*/ 994220 w 2457930"/>
              <a:gd name="connsiteY148" fmla="*/ 512168 h 772884"/>
              <a:gd name="connsiteX149" fmla="*/ 180785 w 2457930"/>
              <a:gd name="connsiteY149" fmla="*/ 512168 h 772884"/>
              <a:gd name="connsiteX150" fmla="*/ 337281 w 2457930"/>
              <a:gd name="connsiteY150" fmla="*/ 512168 h 772884"/>
              <a:gd name="connsiteX151" fmla="*/ 349282 w 2457930"/>
              <a:gd name="connsiteY151" fmla="*/ 524169 h 772884"/>
              <a:gd name="connsiteX152" fmla="*/ 349282 w 2457930"/>
              <a:gd name="connsiteY152" fmla="*/ 662568 h 772884"/>
              <a:gd name="connsiteX153" fmla="*/ 337281 w 2457930"/>
              <a:gd name="connsiteY153" fmla="*/ 674569 h 772884"/>
              <a:gd name="connsiteX154" fmla="*/ 259176 w 2457930"/>
              <a:gd name="connsiteY154" fmla="*/ 674569 h 772884"/>
              <a:gd name="connsiteX155" fmla="*/ 259271 w 2457930"/>
              <a:gd name="connsiteY155" fmla="*/ 674664 h 772884"/>
              <a:gd name="connsiteX156" fmla="*/ 182404 w 2457930"/>
              <a:gd name="connsiteY156" fmla="*/ 674664 h 772884"/>
              <a:gd name="connsiteX157" fmla="*/ 168688 w 2457930"/>
              <a:gd name="connsiteY157" fmla="*/ 661329 h 772884"/>
              <a:gd name="connsiteX158" fmla="*/ 168688 w 2457930"/>
              <a:gd name="connsiteY158" fmla="*/ 524074 h 772884"/>
              <a:gd name="connsiteX159" fmla="*/ 180785 w 2457930"/>
              <a:gd name="connsiteY159" fmla="*/ 512168 h 772884"/>
              <a:gd name="connsiteX160" fmla="*/ 1214247 w 2457930"/>
              <a:gd name="connsiteY160" fmla="*/ 481688 h 772884"/>
              <a:gd name="connsiteX161" fmla="*/ 1214247 w 2457930"/>
              <a:gd name="connsiteY161" fmla="*/ 740577 h 772884"/>
              <a:gd name="connsiteX162" fmla="*/ 1373029 w 2457930"/>
              <a:gd name="connsiteY162" fmla="*/ 740577 h 772884"/>
              <a:gd name="connsiteX163" fmla="*/ 1373029 w 2457930"/>
              <a:gd name="connsiteY163" fmla="*/ 481688 h 772884"/>
              <a:gd name="connsiteX164" fmla="*/ 400812 w 2457930"/>
              <a:gd name="connsiteY164" fmla="*/ 481688 h 772884"/>
              <a:gd name="connsiteX165" fmla="*/ 400812 w 2457930"/>
              <a:gd name="connsiteY165" fmla="*/ 740577 h 772884"/>
              <a:gd name="connsiteX166" fmla="*/ 559594 w 2457930"/>
              <a:gd name="connsiteY166" fmla="*/ 740577 h 772884"/>
              <a:gd name="connsiteX167" fmla="*/ 559594 w 2457930"/>
              <a:gd name="connsiteY167" fmla="*/ 481688 h 772884"/>
              <a:gd name="connsiteX168" fmla="*/ 1133952 w 2457930"/>
              <a:gd name="connsiteY168" fmla="*/ 311381 h 772884"/>
              <a:gd name="connsiteX169" fmla="*/ 1187197 w 2457930"/>
              <a:gd name="connsiteY169" fmla="*/ 365007 h 772884"/>
              <a:gd name="connsiteX170" fmla="*/ 1187197 w 2457930"/>
              <a:gd name="connsiteY170" fmla="*/ 311381 h 772884"/>
              <a:gd name="connsiteX171" fmla="*/ 320516 w 2457930"/>
              <a:gd name="connsiteY171" fmla="*/ 311381 h 772884"/>
              <a:gd name="connsiteX172" fmla="*/ 373760 w 2457930"/>
              <a:gd name="connsiteY172" fmla="*/ 365007 h 772884"/>
              <a:gd name="connsiteX173" fmla="*/ 373760 w 2457930"/>
              <a:gd name="connsiteY173" fmla="*/ 311381 h 772884"/>
              <a:gd name="connsiteX174" fmla="*/ 1264825 w 2457930"/>
              <a:gd name="connsiteY174" fmla="*/ 311191 h 772884"/>
              <a:gd name="connsiteX175" fmla="*/ 1214057 w 2457930"/>
              <a:gd name="connsiteY175" fmla="*/ 311286 h 772884"/>
              <a:gd name="connsiteX176" fmla="*/ 1211771 w 2457930"/>
              <a:gd name="connsiteY176" fmla="*/ 313858 h 772884"/>
              <a:gd name="connsiteX177" fmla="*/ 1211676 w 2457930"/>
              <a:gd name="connsiteY177" fmla="*/ 365007 h 772884"/>
              <a:gd name="connsiteX178" fmla="*/ 1211676 w 2457930"/>
              <a:gd name="connsiteY178" fmla="*/ 365102 h 772884"/>
              <a:gd name="connsiteX179" fmla="*/ 1264825 w 2457930"/>
              <a:gd name="connsiteY179" fmla="*/ 311191 h 772884"/>
              <a:gd name="connsiteX180" fmla="*/ 451389 w 2457930"/>
              <a:gd name="connsiteY180" fmla="*/ 311191 h 772884"/>
              <a:gd name="connsiteX181" fmla="*/ 400621 w 2457930"/>
              <a:gd name="connsiteY181" fmla="*/ 311286 h 772884"/>
              <a:gd name="connsiteX182" fmla="*/ 398335 w 2457930"/>
              <a:gd name="connsiteY182" fmla="*/ 313858 h 772884"/>
              <a:gd name="connsiteX183" fmla="*/ 398240 w 2457930"/>
              <a:gd name="connsiteY183" fmla="*/ 365007 h 772884"/>
              <a:gd name="connsiteX184" fmla="*/ 398240 w 2457930"/>
              <a:gd name="connsiteY184" fmla="*/ 365102 h 772884"/>
              <a:gd name="connsiteX185" fmla="*/ 451389 w 2457930"/>
              <a:gd name="connsiteY185" fmla="*/ 311191 h 772884"/>
              <a:gd name="connsiteX186" fmla="*/ 1974607 w 2457930"/>
              <a:gd name="connsiteY186" fmla="*/ 309345 h 772884"/>
              <a:gd name="connsiteX187" fmla="*/ 1974385 w 2457930"/>
              <a:gd name="connsiteY187" fmla="*/ 311270 h 772884"/>
              <a:gd name="connsiteX188" fmla="*/ 1990534 w 2457930"/>
              <a:gd name="connsiteY188" fmla="*/ 364245 h 772884"/>
              <a:gd name="connsiteX189" fmla="*/ 2094357 w 2457930"/>
              <a:gd name="connsiteY189" fmla="*/ 433492 h 772884"/>
              <a:gd name="connsiteX190" fmla="*/ 2095839 w 2457930"/>
              <a:gd name="connsiteY190" fmla="*/ 433389 h 772884"/>
              <a:gd name="connsiteX191" fmla="*/ 2050161 w 2457930"/>
              <a:gd name="connsiteY191" fmla="*/ 392630 h 772884"/>
              <a:gd name="connsiteX192" fmla="*/ 2028254 w 2457930"/>
              <a:gd name="connsiteY192" fmla="*/ 370055 h 772884"/>
              <a:gd name="connsiteX193" fmla="*/ 2002824 w 2457930"/>
              <a:gd name="connsiteY193" fmla="*/ 331616 h 772884"/>
              <a:gd name="connsiteX194" fmla="*/ 1879473 w 2457930"/>
              <a:gd name="connsiteY194" fmla="*/ 287093 h 772884"/>
              <a:gd name="connsiteX195" fmla="*/ 1766983 w 2457930"/>
              <a:gd name="connsiteY195" fmla="*/ 370913 h 772884"/>
              <a:gd name="connsiteX196" fmla="*/ 1746695 w 2457930"/>
              <a:gd name="connsiteY196" fmla="*/ 392058 h 772884"/>
              <a:gd name="connsiteX197" fmla="*/ 1686402 w 2457930"/>
              <a:gd name="connsiteY197" fmla="*/ 577224 h 772884"/>
              <a:gd name="connsiteX198" fmla="*/ 1790224 w 2457930"/>
              <a:gd name="connsiteY198" fmla="*/ 646471 h 772884"/>
              <a:gd name="connsiteX199" fmla="*/ 1881092 w 2457930"/>
              <a:gd name="connsiteY199" fmla="*/ 622944 h 772884"/>
              <a:gd name="connsiteX200" fmla="*/ 1883759 w 2457930"/>
              <a:gd name="connsiteY200" fmla="*/ 617420 h 772884"/>
              <a:gd name="connsiteX201" fmla="*/ 1884045 w 2457930"/>
              <a:gd name="connsiteY201" fmla="*/ 582749 h 772884"/>
              <a:gd name="connsiteX202" fmla="*/ 1878711 w 2457930"/>
              <a:gd name="connsiteY202" fmla="*/ 574081 h 772884"/>
              <a:gd name="connsiteX203" fmla="*/ 1782604 w 2457930"/>
              <a:gd name="connsiteY203" fmla="*/ 526265 h 772884"/>
              <a:gd name="connsiteX204" fmla="*/ 1772984 w 2457930"/>
              <a:gd name="connsiteY204" fmla="*/ 514931 h 772884"/>
              <a:gd name="connsiteX205" fmla="*/ 1778223 w 2457930"/>
              <a:gd name="connsiteY205" fmla="*/ 501596 h 772884"/>
              <a:gd name="connsiteX206" fmla="*/ 1793462 w 2457930"/>
              <a:gd name="connsiteY206" fmla="*/ 500262 h 772884"/>
              <a:gd name="connsiteX207" fmla="*/ 1842040 w 2457930"/>
              <a:gd name="connsiteY207" fmla="*/ 524456 h 772884"/>
              <a:gd name="connsiteX208" fmla="*/ 1884045 w 2457930"/>
              <a:gd name="connsiteY208" fmla="*/ 545411 h 772884"/>
              <a:gd name="connsiteX209" fmla="*/ 1884045 w 2457930"/>
              <a:gd name="connsiteY209" fmla="*/ 538457 h 772884"/>
              <a:gd name="connsiteX210" fmla="*/ 1884045 w 2457930"/>
              <a:gd name="connsiteY210" fmla="*/ 422157 h 772884"/>
              <a:gd name="connsiteX211" fmla="*/ 1884807 w 2457930"/>
              <a:gd name="connsiteY211" fmla="*/ 415299 h 772884"/>
              <a:gd name="connsiteX212" fmla="*/ 1900333 w 2457930"/>
              <a:gd name="connsiteY212" fmla="*/ 406155 h 772884"/>
              <a:gd name="connsiteX213" fmla="*/ 1911668 w 2457930"/>
              <a:gd name="connsiteY213" fmla="*/ 420062 h 772884"/>
              <a:gd name="connsiteX214" fmla="*/ 1911668 w 2457930"/>
              <a:gd name="connsiteY214" fmla="*/ 489880 h 772884"/>
              <a:gd name="connsiteX215" fmla="*/ 1911763 w 2457930"/>
              <a:gd name="connsiteY215" fmla="*/ 489689 h 772884"/>
              <a:gd name="connsiteX216" fmla="*/ 1953006 w 2457930"/>
              <a:gd name="connsiteY216" fmla="*/ 469115 h 772884"/>
              <a:gd name="connsiteX217" fmla="*/ 2002060 w 2457930"/>
              <a:gd name="connsiteY217" fmla="*/ 444541 h 772884"/>
              <a:gd name="connsiteX218" fmla="*/ 2017300 w 2457930"/>
              <a:gd name="connsiteY218" fmla="*/ 445589 h 772884"/>
              <a:gd name="connsiteX219" fmla="*/ 2022729 w 2457930"/>
              <a:gd name="connsiteY219" fmla="*/ 458828 h 772884"/>
              <a:gd name="connsiteX220" fmla="*/ 2012823 w 2457930"/>
              <a:gd name="connsiteY220" fmla="*/ 470639 h 772884"/>
              <a:gd name="connsiteX221" fmla="*/ 1916240 w 2457930"/>
              <a:gd name="connsiteY221" fmla="*/ 518836 h 772884"/>
              <a:gd name="connsiteX222" fmla="*/ 1911573 w 2457930"/>
              <a:gd name="connsiteY222" fmla="*/ 524360 h 772884"/>
              <a:gd name="connsiteX223" fmla="*/ 1911763 w 2457930"/>
              <a:gd name="connsiteY223" fmla="*/ 618086 h 772884"/>
              <a:gd name="connsiteX224" fmla="*/ 1914240 w 2457930"/>
              <a:gd name="connsiteY224" fmla="*/ 622658 h 772884"/>
              <a:gd name="connsiteX225" fmla="*/ 2010823 w 2457930"/>
              <a:gd name="connsiteY225" fmla="*/ 645614 h 772884"/>
              <a:gd name="connsiteX226" fmla="*/ 2125599 w 2457930"/>
              <a:gd name="connsiteY226" fmla="*/ 515597 h 772884"/>
              <a:gd name="connsiteX227" fmla="*/ 2111400 w 2457930"/>
              <a:gd name="connsiteY227" fmla="*/ 461653 h 772884"/>
              <a:gd name="connsiteX228" fmla="*/ 2106269 w 2457930"/>
              <a:gd name="connsiteY228" fmla="*/ 462181 h 772884"/>
              <a:gd name="connsiteX229" fmla="*/ 1948910 w 2457930"/>
              <a:gd name="connsiteY229" fmla="*/ 330526 h 772884"/>
              <a:gd name="connsiteX230" fmla="*/ 1953377 w 2457930"/>
              <a:gd name="connsiteY230" fmla="*/ 298541 h 772884"/>
              <a:gd name="connsiteX231" fmla="*/ 1925317 w 2457930"/>
              <a:gd name="connsiteY231" fmla="*/ 288242 h 772884"/>
              <a:gd name="connsiteX232" fmla="*/ 1879473 w 2457930"/>
              <a:gd name="connsiteY232" fmla="*/ 287093 h 772884"/>
              <a:gd name="connsiteX233" fmla="*/ 1187197 w 2457930"/>
              <a:gd name="connsiteY233" fmla="*/ 233276 h 772884"/>
              <a:gd name="connsiteX234" fmla="*/ 1134047 w 2457930"/>
              <a:gd name="connsiteY234" fmla="*/ 286902 h 772884"/>
              <a:gd name="connsiteX235" fmla="*/ 1187197 w 2457930"/>
              <a:gd name="connsiteY235" fmla="*/ 286902 h 772884"/>
              <a:gd name="connsiteX236" fmla="*/ 373760 w 2457930"/>
              <a:gd name="connsiteY236" fmla="*/ 233276 h 772884"/>
              <a:gd name="connsiteX237" fmla="*/ 320611 w 2457930"/>
              <a:gd name="connsiteY237" fmla="*/ 286902 h 772884"/>
              <a:gd name="connsiteX238" fmla="*/ 373760 w 2457930"/>
              <a:gd name="connsiteY238" fmla="*/ 286902 h 772884"/>
              <a:gd name="connsiteX239" fmla="*/ 1211866 w 2457930"/>
              <a:gd name="connsiteY239" fmla="*/ 233181 h 772884"/>
              <a:gd name="connsiteX240" fmla="*/ 1211866 w 2457930"/>
              <a:gd name="connsiteY240" fmla="*/ 286711 h 772884"/>
              <a:gd name="connsiteX241" fmla="*/ 1265302 w 2457930"/>
              <a:gd name="connsiteY241" fmla="*/ 286711 h 772884"/>
              <a:gd name="connsiteX242" fmla="*/ 1211866 w 2457930"/>
              <a:gd name="connsiteY242" fmla="*/ 233181 h 772884"/>
              <a:gd name="connsiteX243" fmla="*/ 398430 w 2457930"/>
              <a:gd name="connsiteY243" fmla="*/ 233181 h 772884"/>
              <a:gd name="connsiteX244" fmla="*/ 398430 w 2457930"/>
              <a:gd name="connsiteY244" fmla="*/ 286711 h 772884"/>
              <a:gd name="connsiteX245" fmla="*/ 451866 w 2457930"/>
              <a:gd name="connsiteY245" fmla="*/ 286711 h 772884"/>
              <a:gd name="connsiteX246" fmla="*/ 398430 w 2457930"/>
              <a:gd name="connsiteY246" fmla="*/ 233181 h 772884"/>
              <a:gd name="connsiteX247" fmla="*/ 1199865 w 2457930"/>
              <a:gd name="connsiteY247" fmla="*/ 207654 h 772884"/>
              <a:gd name="connsiteX248" fmla="*/ 1291400 w 2457930"/>
              <a:gd name="connsiteY248" fmla="*/ 299570 h 772884"/>
              <a:gd name="connsiteX249" fmla="*/ 1199198 w 2457930"/>
              <a:gd name="connsiteY249" fmla="*/ 390915 h 772884"/>
              <a:gd name="connsiteX250" fmla="*/ 1108139 w 2457930"/>
              <a:gd name="connsiteY250" fmla="*/ 299284 h 772884"/>
              <a:gd name="connsiteX251" fmla="*/ 1199960 w 2457930"/>
              <a:gd name="connsiteY251" fmla="*/ 207749 h 772884"/>
              <a:gd name="connsiteX252" fmla="*/ 386429 w 2457930"/>
              <a:gd name="connsiteY252" fmla="*/ 207654 h 772884"/>
              <a:gd name="connsiteX253" fmla="*/ 477964 w 2457930"/>
              <a:gd name="connsiteY253" fmla="*/ 299570 h 772884"/>
              <a:gd name="connsiteX254" fmla="*/ 385762 w 2457930"/>
              <a:gd name="connsiteY254" fmla="*/ 390915 h 772884"/>
              <a:gd name="connsiteX255" fmla="*/ 294703 w 2457930"/>
              <a:gd name="connsiteY255" fmla="*/ 299284 h 772884"/>
              <a:gd name="connsiteX256" fmla="*/ 386524 w 2457930"/>
              <a:gd name="connsiteY256" fmla="*/ 207749 h 772884"/>
              <a:gd name="connsiteX257" fmla="*/ 1199579 w 2457930"/>
              <a:gd name="connsiteY257" fmla="*/ 117928 h 772884"/>
              <a:gd name="connsiteX258" fmla="*/ 1199674 w 2457930"/>
              <a:gd name="connsiteY258" fmla="*/ 118023 h 772884"/>
              <a:gd name="connsiteX259" fmla="*/ 1188720 w 2457930"/>
              <a:gd name="connsiteY259" fmla="*/ 127834 h 772884"/>
              <a:gd name="connsiteX260" fmla="*/ 1109853 w 2457930"/>
              <a:gd name="connsiteY260" fmla="*/ 199272 h 772884"/>
              <a:gd name="connsiteX261" fmla="*/ 1031177 w 2457930"/>
              <a:gd name="connsiteY261" fmla="*/ 270328 h 772884"/>
              <a:gd name="connsiteX262" fmla="*/ 957548 w 2457930"/>
              <a:gd name="connsiteY262" fmla="*/ 336908 h 772884"/>
              <a:gd name="connsiteX263" fmla="*/ 954691 w 2457930"/>
              <a:gd name="connsiteY263" fmla="*/ 343290 h 772884"/>
              <a:gd name="connsiteX264" fmla="*/ 954691 w 2457930"/>
              <a:gd name="connsiteY264" fmla="*/ 736005 h 772884"/>
              <a:gd name="connsiteX265" fmla="*/ 954691 w 2457930"/>
              <a:gd name="connsiteY265" fmla="*/ 740482 h 772884"/>
              <a:gd name="connsiteX266" fmla="*/ 1189768 w 2457930"/>
              <a:gd name="connsiteY266" fmla="*/ 740482 h 772884"/>
              <a:gd name="connsiteX267" fmla="*/ 1189768 w 2457930"/>
              <a:gd name="connsiteY267" fmla="*/ 481307 h 772884"/>
              <a:gd name="connsiteX268" fmla="*/ 1182148 w 2457930"/>
              <a:gd name="connsiteY268" fmla="*/ 481307 h 772884"/>
              <a:gd name="connsiteX269" fmla="*/ 1170623 w 2457930"/>
              <a:gd name="connsiteY269" fmla="*/ 471591 h 772884"/>
              <a:gd name="connsiteX270" fmla="*/ 1179671 w 2457930"/>
              <a:gd name="connsiteY270" fmla="*/ 457399 h 772884"/>
              <a:gd name="connsiteX271" fmla="*/ 1185101 w 2457930"/>
              <a:gd name="connsiteY271" fmla="*/ 456828 h 772884"/>
              <a:gd name="connsiteX272" fmla="*/ 1402747 w 2457930"/>
              <a:gd name="connsiteY272" fmla="*/ 456828 h 772884"/>
              <a:gd name="connsiteX273" fmla="*/ 1408176 w 2457930"/>
              <a:gd name="connsiteY273" fmla="*/ 457399 h 772884"/>
              <a:gd name="connsiteX274" fmla="*/ 1417415 w 2457930"/>
              <a:gd name="connsiteY274" fmla="*/ 470067 h 772884"/>
              <a:gd name="connsiteX275" fmla="*/ 1405890 w 2457930"/>
              <a:gd name="connsiteY275" fmla="*/ 481212 h 772884"/>
              <a:gd name="connsiteX276" fmla="*/ 1397984 w 2457930"/>
              <a:gd name="connsiteY276" fmla="*/ 481212 h 772884"/>
              <a:gd name="connsiteX277" fmla="*/ 1397984 w 2457930"/>
              <a:gd name="connsiteY277" fmla="*/ 740387 h 772884"/>
              <a:gd name="connsiteX278" fmla="*/ 1444276 w 2457930"/>
              <a:gd name="connsiteY278" fmla="*/ 740387 h 772884"/>
              <a:gd name="connsiteX279" fmla="*/ 1444276 w 2457930"/>
              <a:gd name="connsiteY279" fmla="*/ 423014 h 772884"/>
              <a:gd name="connsiteX280" fmla="*/ 1444276 w 2457930"/>
              <a:gd name="connsiteY280" fmla="*/ 342623 h 772884"/>
              <a:gd name="connsiteX281" fmla="*/ 1442847 w 2457930"/>
              <a:gd name="connsiteY281" fmla="*/ 338146 h 772884"/>
              <a:gd name="connsiteX282" fmla="*/ 1394174 w 2457930"/>
              <a:gd name="connsiteY282" fmla="*/ 293855 h 772884"/>
              <a:gd name="connsiteX283" fmla="*/ 1340072 w 2457930"/>
              <a:gd name="connsiteY283" fmla="*/ 244992 h 772884"/>
              <a:gd name="connsiteX284" fmla="*/ 1286637 w 2457930"/>
              <a:gd name="connsiteY284" fmla="*/ 196605 h 772884"/>
              <a:gd name="connsiteX285" fmla="*/ 1222343 w 2457930"/>
              <a:gd name="connsiteY285" fmla="*/ 138407 h 772884"/>
              <a:gd name="connsiteX286" fmla="*/ 1199579 w 2457930"/>
              <a:gd name="connsiteY286" fmla="*/ 117928 h 772884"/>
              <a:gd name="connsiteX287" fmla="*/ 386144 w 2457930"/>
              <a:gd name="connsiteY287" fmla="*/ 117928 h 772884"/>
              <a:gd name="connsiteX288" fmla="*/ 386239 w 2457930"/>
              <a:gd name="connsiteY288" fmla="*/ 118023 h 772884"/>
              <a:gd name="connsiteX289" fmla="*/ 375285 w 2457930"/>
              <a:gd name="connsiteY289" fmla="*/ 127834 h 772884"/>
              <a:gd name="connsiteX290" fmla="*/ 296418 w 2457930"/>
              <a:gd name="connsiteY290" fmla="*/ 199272 h 772884"/>
              <a:gd name="connsiteX291" fmla="*/ 217741 w 2457930"/>
              <a:gd name="connsiteY291" fmla="*/ 270328 h 772884"/>
              <a:gd name="connsiteX292" fmla="*/ 144113 w 2457930"/>
              <a:gd name="connsiteY292" fmla="*/ 336908 h 772884"/>
              <a:gd name="connsiteX293" fmla="*/ 141256 w 2457930"/>
              <a:gd name="connsiteY293" fmla="*/ 343290 h 772884"/>
              <a:gd name="connsiteX294" fmla="*/ 141256 w 2457930"/>
              <a:gd name="connsiteY294" fmla="*/ 736005 h 772884"/>
              <a:gd name="connsiteX295" fmla="*/ 141256 w 2457930"/>
              <a:gd name="connsiteY295" fmla="*/ 740482 h 772884"/>
              <a:gd name="connsiteX296" fmla="*/ 376333 w 2457930"/>
              <a:gd name="connsiteY296" fmla="*/ 740482 h 772884"/>
              <a:gd name="connsiteX297" fmla="*/ 376333 w 2457930"/>
              <a:gd name="connsiteY297" fmla="*/ 481307 h 772884"/>
              <a:gd name="connsiteX298" fmla="*/ 368713 w 2457930"/>
              <a:gd name="connsiteY298" fmla="*/ 481307 h 772884"/>
              <a:gd name="connsiteX299" fmla="*/ 357188 w 2457930"/>
              <a:gd name="connsiteY299" fmla="*/ 471591 h 772884"/>
              <a:gd name="connsiteX300" fmla="*/ 366236 w 2457930"/>
              <a:gd name="connsiteY300" fmla="*/ 457399 h 772884"/>
              <a:gd name="connsiteX301" fmla="*/ 371666 w 2457930"/>
              <a:gd name="connsiteY301" fmla="*/ 456828 h 772884"/>
              <a:gd name="connsiteX302" fmla="*/ 589312 w 2457930"/>
              <a:gd name="connsiteY302" fmla="*/ 456828 h 772884"/>
              <a:gd name="connsiteX303" fmla="*/ 594741 w 2457930"/>
              <a:gd name="connsiteY303" fmla="*/ 457399 h 772884"/>
              <a:gd name="connsiteX304" fmla="*/ 603980 w 2457930"/>
              <a:gd name="connsiteY304" fmla="*/ 470067 h 772884"/>
              <a:gd name="connsiteX305" fmla="*/ 592455 w 2457930"/>
              <a:gd name="connsiteY305" fmla="*/ 481212 h 772884"/>
              <a:gd name="connsiteX306" fmla="*/ 584549 w 2457930"/>
              <a:gd name="connsiteY306" fmla="*/ 481212 h 772884"/>
              <a:gd name="connsiteX307" fmla="*/ 584549 w 2457930"/>
              <a:gd name="connsiteY307" fmla="*/ 740387 h 772884"/>
              <a:gd name="connsiteX308" fmla="*/ 630841 w 2457930"/>
              <a:gd name="connsiteY308" fmla="*/ 740387 h 772884"/>
              <a:gd name="connsiteX309" fmla="*/ 630841 w 2457930"/>
              <a:gd name="connsiteY309" fmla="*/ 423014 h 772884"/>
              <a:gd name="connsiteX310" fmla="*/ 630841 w 2457930"/>
              <a:gd name="connsiteY310" fmla="*/ 342623 h 772884"/>
              <a:gd name="connsiteX311" fmla="*/ 629412 w 2457930"/>
              <a:gd name="connsiteY311" fmla="*/ 338146 h 772884"/>
              <a:gd name="connsiteX312" fmla="*/ 580739 w 2457930"/>
              <a:gd name="connsiteY312" fmla="*/ 293855 h 772884"/>
              <a:gd name="connsiteX313" fmla="*/ 526637 w 2457930"/>
              <a:gd name="connsiteY313" fmla="*/ 244992 h 772884"/>
              <a:gd name="connsiteX314" fmla="*/ 473202 w 2457930"/>
              <a:gd name="connsiteY314" fmla="*/ 196605 h 772884"/>
              <a:gd name="connsiteX315" fmla="*/ 408908 w 2457930"/>
              <a:gd name="connsiteY315" fmla="*/ 138407 h 772884"/>
              <a:gd name="connsiteX316" fmla="*/ 386144 w 2457930"/>
              <a:gd name="connsiteY316" fmla="*/ 117928 h 772884"/>
              <a:gd name="connsiteX317" fmla="*/ 2183606 w 2457930"/>
              <a:gd name="connsiteY317" fmla="*/ 74113 h 772884"/>
              <a:gd name="connsiteX318" fmla="*/ 2071116 w 2457930"/>
              <a:gd name="connsiteY318" fmla="*/ 157933 h 772884"/>
              <a:gd name="connsiteX319" fmla="*/ 2050828 w 2457930"/>
              <a:gd name="connsiteY319" fmla="*/ 179079 h 772884"/>
              <a:gd name="connsiteX320" fmla="*/ 1980426 w 2457930"/>
              <a:gd name="connsiteY320" fmla="*/ 258696 h 772884"/>
              <a:gd name="connsiteX321" fmla="*/ 1978225 w 2457930"/>
              <a:gd name="connsiteY321" fmla="*/ 277851 h 772884"/>
              <a:gd name="connsiteX322" fmla="*/ 1981094 w 2457930"/>
              <a:gd name="connsiteY322" fmla="*/ 278890 h 772884"/>
              <a:gd name="connsiteX323" fmla="*/ 2054448 w 2457930"/>
              <a:gd name="connsiteY323" fmla="*/ 358625 h 772884"/>
              <a:gd name="connsiteX324" fmla="*/ 2062449 w 2457930"/>
              <a:gd name="connsiteY324" fmla="*/ 366817 h 772884"/>
              <a:gd name="connsiteX325" fmla="*/ 2124254 w 2457930"/>
              <a:gd name="connsiteY325" fmla="*/ 418812 h 772884"/>
              <a:gd name="connsiteX326" fmla="*/ 2128868 w 2457930"/>
              <a:gd name="connsiteY326" fmla="*/ 431096 h 772884"/>
              <a:gd name="connsiteX327" fmla="*/ 2141863 w 2457930"/>
              <a:gd name="connsiteY327" fmla="*/ 430194 h 772884"/>
              <a:gd name="connsiteX328" fmla="*/ 2185225 w 2457930"/>
              <a:gd name="connsiteY328" fmla="*/ 409965 h 772884"/>
              <a:gd name="connsiteX329" fmla="*/ 2187892 w 2457930"/>
              <a:gd name="connsiteY329" fmla="*/ 404440 h 772884"/>
              <a:gd name="connsiteX330" fmla="*/ 2188178 w 2457930"/>
              <a:gd name="connsiteY330" fmla="*/ 369769 h 772884"/>
              <a:gd name="connsiteX331" fmla="*/ 2182844 w 2457930"/>
              <a:gd name="connsiteY331" fmla="*/ 361102 h 772884"/>
              <a:gd name="connsiteX332" fmla="*/ 2086737 w 2457930"/>
              <a:gd name="connsiteY332" fmla="*/ 313286 h 772884"/>
              <a:gd name="connsiteX333" fmla="*/ 2077117 w 2457930"/>
              <a:gd name="connsiteY333" fmla="*/ 301951 h 772884"/>
              <a:gd name="connsiteX334" fmla="*/ 2082355 w 2457930"/>
              <a:gd name="connsiteY334" fmla="*/ 288616 h 772884"/>
              <a:gd name="connsiteX335" fmla="*/ 2097595 w 2457930"/>
              <a:gd name="connsiteY335" fmla="*/ 287283 h 772884"/>
              <a:gd name="connsiteX336" fmla="*/ 2146173 w 2457930"/>
              <a:gd name="connsiteY336" fmla="*/ 311476 h 772884"/>
              <a:gd name="connsiteX337" fmla="*/ 2188178 w 2457930"/>
              <a:gd name="connsiteY337" fmla="*/ 332431 h 772884"/>
              <a:gd name="connsiteX338" fmla="*/ 2188178 w 2457930"/>
              <a:gd name="connsiteY338" fmla="*/ 325478 h 772884"/>
              <a:gd name="connsiteX339" fmla="*/ 2188178 w 2457930"/>
              <a:gd name="connsiteY339" fmla="*/ 209178 h 772884"/>
              <a:gd name="connsiteX340" fmla="*/ 2188940 w 2457930"/>
              <a:gd name="connsiteY340" fmla="*/ 202320 h 772884"/>
              <a:gd name="connsiteX341" fmla="*/ 2204466 w 2457930"/>
              <a:gd name="connsiteY341" fmla="*/ 193176 h 772884"/>
              <a:gd name="connsiteX342" fmla="*/ 2215801 w 2457930"/>
              <a:gd name="connsiteY342" fmla="*/ 207082 h 772884"/>
              <a:gd name="connsiteX343" fmla="*/ 2215801 w 2457930"/>
              <a:gd name="connsiteY343" fmla="*/ 276901 h 772884"/>
              <a:gd name="connsiteX344" fmla="*/ 2215896 w 2457930"/>
              <a:gd name="connsiteY344" fmla="*/ 276710 h 772884"/>
              <a:gd name="connsiteX345" fmla="*/ 2257139 w 2457930"/>
              <a:gd name="connsiteY345" fmla="*/ 256136 h 772884"/>
              <a:gd name="connsiteX346" fmla="*/ 2306193 w 2457930"/>
              <a:gd name="connsiteY346" fmla="*/ 231562 h 772884"/>
              <a:gd name="connsiteX347" fmla="*/ 2321433 w 2457930"/>
              <a:gd name="connsiteY347" fmla="*/ 232609 h 772884"/>
              <a:gd name="connsiteX348" fmla="*/ 2326862 w 2457930"/>
              <a:gd name="connsiteY348" fmla="*/ 245849 h 772884"/>
              <a:gd name="connsiteX349" fmla="*/ 2316956 w 2457930"/>
              <a:gd name="connsiteY349" fmla="*/ 257660 h 772884"/>
              <a:gd name="connsiteX350" fmla="*/ 2220373 w 2457930"/>
              <a:gd name="connsiteY350" fmla="*/ 305857 h 772884"/>
              <a:gd name="connsiteX351" fmla="*/ 2215705 w 2457930"/>
              <a:gd name="connsiteY351" fmla="*/ 311381 h 772884"/>
              <a:gd name="connsiteX352" fmla="*/ 2215896 w 2457930"/>
              <a:gd name="connsiteY352" fmla="*/ 405107 h 772884"/>
              <a:gd name="connsiteX353" fmla="*/ 2218372 w 2457930"/>
              <a:gd name="connsiteY353" fmla="*/ 409679 h 772884"/>
              <a:gd name="connsiteX354" fmla="*/ 2314956 w 2457930"/>
              <a:gd name="connsiteY354" fmla="*/ 432634 h 772884"/>
              <a:gd name="connsiteX355" fmla="*/ 2429732 w 2457930"/>
              <a:gd name="connsiteY355" fmla="*/ 302618 h 772884"/>
              <a:gd name="connsiteX356" fmla="*/ 2354294 w 2457930"/>
              <a:gd name="connsiteY356" fmla="*/ 179650 h 772884"/>
              <a:gd name="connsiteX357" fmla="*/ 2332387 w 2457930"/>
              <a:gd name="connsiteY357" fmla="*/ 157076 h 772884"/>
              <a:gd name="connsiteX358" fmla="*/ 2183606 w 2457930"/>
              <a:gd name="connsiteY358" fmla="*/ 74113 h 772884"/>
              <a:gd name="connsiteX359" fmla="*/ 942975 w 2457930"/>
              <a:gd name="connsiteY359" fmla="*/ 71637 h 772884"/>
              <a:gd name="connsiteX360" fmla="*/ 942975 w 2457930"/>
              <a:gd name="connsiteY360" fmla="*/ 214607 h 772884"/>
              <a:gd name="connsiteX361" fmla="*/ 942975 w 2457930"/>
              <a:gd name="connsiteY361" fmla="*/ 214702 h 772884"/>
              <a:gd name="connsiteX362" fmla="*/ 950881 w 2457930"/>
              <a:gd name="connsiteY362" fmla="*/ 207463 h 772884"/>
              <a:gd name="connsiteX363" fmla="*/ 1006507 w 2457930"/>
              <a:gd name="connsiteY363" fmla="*/ 156885 h 772884"/>
              <a:gd name="connsiteX364" fmla="*/ 1008888 w 2457930"/>
              <a:gd name="connsiteY364" fmla="*/ 151170 h 772884"/>
              <a:gd name="connsiteX365" fmla="*/ 1008983 w 2457930"/>
              <a:gd name="connsiteY365" fmla="*/ 75923 h 772884"/>
              <a:gd name="connsiteX366" fmla="*/ 1008983 w 2457930"/>
              <a:gd name="connsiteY366" fmla="*/ 71637 h 772884"/>
              <a:gd name="connsiteX367" fmla="*/ 129540 w 2457930"/>
              <a:gd name="connsiteY367" fmla="*/ 71637 h 772884"/>
              <a:gd name="connsiteX368" fmla="*/ 129540 w 2457930"/>
              <a:gd name="connsiteY368" fmla="*/ 214607 h 772884"/>
              <a:gd name="connsiteX369" fmla="*/ 129540 w 2457930"/>
              <a:gd name="connsiteY369" fmla="*/ 214702 h 772884"/>
              <a:gd name="connsiteX370" fmla="*/ 137446 w 2457930"/>
              <a:gd name="connsiteY370" fmla="*/ 207463 h 772884"/>
              <a:gd name="connsiteX371" fmla="*/ 193072 w 2457930"/>
              <a:gd name="connsiteY371" fmla="*/ 156885 h 772884"/>
              <a:gd name="connsiteX372" fmla="*/ 195453 w 2457930"/>
              <a:gd name="connsiteY372" fmla="*/ 151170 h 772884"/>
              <a:gd name="connsiteX373" fmla="*/ 195548 w 2457930"/>
              <a:gd name="connsiteY373" fmla="*/ 75923 h 772884"/>
              <a:gd name="connsiteX374" fmla="*/ 195548 w 2457930"/>
              <a:gd name="connsiteY374" fmla="*/ 71637 h 772884"/>
              <a:gd name="connsiteX375" fmla="*/ 2178939 w 2457930"/>
              <a:gd name="connsiteY375" fmla="*/ 46491 h 772884"/>
              <a:gd name="connsiteX376" fmla="*/ 2358580 w 2457930"/>
              <a:gd name="connsiteY376" fmla="*/ 145741 h 772884"/>
              <a:gd name="connsiteX377" fmla="*/ 2366581 w 2457930"/>
              <a:gd name="connsiteY377" fmla="*/ 153933 h 772884"/>
              <a:gd name="connsiteX378" fmla="*/ 2456688 w 2457930"/>
              <a:gd name="connsiteY378" fmla="*/ 281282 h 772884"/>
              <a:gd name="connsiteX379" fmla="*/ 2323338 w 2457930"/>
              <a:gd name="connsiteY379" fmla="*/ 459876 h 772884"/>
              <a:gd name="connsiteX380" fmla="*/ 2221897 w 2457930"/>
              <a:gd name="connsiteY380" fmla="*/ 444255 h 772884"/>
              <a:gd name="connsiteX381" fmla="*/ 2216086 w 2457930"/>
              <a:gd name="connsiteY381" fmla="*/ 441397 h 772884"/>
              <a:gd name="connsiteX382" fmla="*/ 2215896 w 2457930"/>
              <a:gd name="connsiteY382" fmla="*/ 441397 h 772884"/>
              <a:gd name="connsiteX383" fmla="*/ 2215896 w 2457930"/>
              <a:gd name="connsiteY383" fmla="*/ 758008 h 772884"/>
              <a:gd name="connsiteX384" fmla="*/ 2201323 w 2457930"/>
              <a:gd name="connsiteY384" fmla="*/ 772867 h 772884"/>
              <a:gd name="connsiteX385" fmla="*/ 2188178 w 2457930"/>
              <a:gd name="connsiteY385" fmla="*/ 758389 h 772884"/>
              <a:gd name="connsiteX386" fmla="*/ 2188178 w 2457930"/>
              <a:gd name="connsiteY386" fmla="*/ 448541 h 772884"/>
              <a:gd name="connsiteX387" fmla="*/ 2188178 w 2457930"/>
              <a:gd name="connsiteY387" fmla="*/ 441493 h 772884"/>
              <a:gd name="connsiteX388" fmla="*/ 2180082 w 2457930"/>
              <a:gd name="connsiteY388" fmla="*/ 445398 h 772884"/>
              <a:gd name="connsiteX389" fmla="*/ 2143404 w 2457930"/>
              <a:gd name="connsiteY389" fmla="*/ 458359 h 772884"/>
              <a:gd name="connsiteX390" fmla="*/ 2139267 w 2457930"/>
              <a:gd name="connsiteY390" fmla="*/ 458785 h 772884"/>
              <a:gd name="connsiteX391" fmla="*/ 2152555 w 2457930"/>
              <a:gd name="connsiteY391" fmla="*/ 494166 h 772884"/>
              <a:gd name="connsiteX392" fmla="*/ 2019205 w 2457930"/>
              <a:gd name="connsiteY392" fmla="*/ 672760 h 772884"/>
              <a:gd name="connsiteX393" fmla="*/ 1917764 w 2457930"/>
              <a:gd name="connsiteY393" fmla="*/ 657139 h 772884"/>
              <a:gd name="connsiteX394" fmla="*/ 1911954 w 2457930"/>
              <a:gd name="connsiteY394" fmla="*/ 654281 h 772884"/>
              <a:gd name="connsiteX395" fmla="*/ 1911763 w 2457930"/>
              <a:gd name="connsiteY395" fmla="*/ 654281 h 772884"/>
              <a:gd name="connsiteX396" fmla="*/ 1911763 w 2457930"/>
              <a:gd name="connsiteY396" fmla="*/ 751913 h 772884"/>
              <a:gd name="connsiteX397" fmla="*/ 1897190 w 2457930"/>
              <a:gd name="connsiteY397" fmla="*/ 766772 h 772884"/>
              <a:gd name="connsiteX398" fmla="*/ 1884045 w 2457930"/>
              <a:gd name="connsiteY398" fmla="*/ 752198 h 772884"/>
              <a:gd name="connsiteX399" fmla="*/ 1884045 w 2457930"/>
              <a:gd name="connsiteY399" fmla="*/ 661425 h 772884"/>
              <a:gd name="connsiteX400" fmla="*/ 1884045 w 2457930"/>
              <a:gd name="connsiteY400" fmla="*/ 654377 h 772884"/>
              <a:gd name="connsiteX401" fmla="*/ 1875949 w 2457930"/>
              <a:gd name="connsiteY401" fmla="*/ 658282 h 772884"/>
              <a:gd name="connsiteX402" fmla="*/ 1644777 w 2457930"/>
              <a:gd name="connsiteY402" fmla="*/ 543410 h 772884"/>
              <a:gd name="connsiteX403" fmla="*/ 1733360 w 2457930"/>
              <a:gd name="connsiteY403" fmla="*/ 367198 h 772884"/>
              <a:gd name="connsiteX404" fmla="*/ 1741837 w 2457930"/>
              <a:gd name="connsiteY404" fmla="*/ 358530 h 772884"/>
              <a:gd name="connsiteX405" fmla="*/ 1874806 w 2457930"/>
              <a:gd name="connsiteY405" fmla="*/ 259375 h 772884"/>
              <a:gd name="connsiteX406" fmla="*/ 1930267 w 2457930"/>
              <a:gd name="connsiteY406" fmla="*/ 260484 h 772884"/>
              <a:gd name="connsiteX407" fmla="*/ 1957324 w 2457930"/>
              <a:gd name="connsiteY407" fmla="*/ 270282 h 772884"/>
              <a:gd name="connsiteX408" fmla="*/ 1963305 w 2457930"/>
              <a:gd name="connsiteY408" fmla="*/ 227454 h 772884"/>
              <a:gd name="connsiteX409" fmla="*/ 2037493 w 2457930"/>
              <a:gd name="connsiteY409" fmla="*/ 154314 h 772884"/>
              <a:gd name="connsiteX410" fmla="*/ 2045970 w 2457930"/>
              <a:gd name="connsiteY410" fmla="*/ 145646 h 772884"/>
              <a:gd name="connsiteX411" fmla="*/ 2178939 w 2457930"/>
              <a:gd name="connsiteY411" fmla="*/ 46491 h 772884"/>
              <a:gd name="connsiteX412" fmla="*/ 1200531 w 2457930"/>
              <a:gd name="connsiteY412" fmla="*/ 23440 h 772884"/>
              <a:gd name="connsiteX413" fmla="*/ 1185767 w 2457930"/>
              <a:gd name="connsiteY413" fmla="*/ 28393 h 772884"/>
              <a:gd name="connsiteX414" fmla="*/ 1162336 w 2457930"/>
              <a:gd name="connsiteY414" fmla="*/ 49443 h 772884"/>
              <a:gd name="connsiteX415" fmla="*/ 1116806 w 2457930"/>
              <a:gd name="connsiteY415" fmla="*/ 90782 h 772884"/>
              <a:gd name="connsiteX416" fmla="*/ 1061561 w 2457930"/>
              <a:gd name="connsiteY416" fmla="*/ 140788 h 772884"/>
              <a:gd name="connsiteX417" fmla="*/ 1007555 w 2457930"/>
              <a:gd name="connsiteY417" fmla="*/ 189747 h 772884"/>
              <a:gd name="connsiteX418" fmla="*/ 952976 w 2457930"/>
              <a:gd name="connsiteY418" fmla="*/ 239181 h 772884"/>
              <a:gd name="connsiteX419" fmla="*/ 904875 w 2457930"/>
              <a:gd name="connsiteY419" fmla="*/ 282901 h 772884"/>
              <a:gd name="connsiteX420" fmla="*/ 854583 w 2457930"/>
              <a:gd name="connsiteY420" fmla="*/ 328907 h 772884"/>
              <a:gd name="connsiteX421" fmla="*/ 846677 w 2457930"/>
              <a:gd name="connsiteY421" fmla="*/ 346718 h 772884"/>
              <a:gd name="connsiteX422" fmla="*/ 846391 w 2457930"/>
              <a:gd name="connsiteY422" fmla="*/ 346814 h 772884"/>
              <a:gd name="connsiteX423" fmla="*/ 855345 w 2457930"/>
              <a:gd name="connsiteY423" fmla="*/ 367102 h 772884"/>
              <a:gd name="connsiteX424" fmla="*/ 891064 w 2457930"/>
              <a:gd name="connsiteY424" fmla="*/ 364721 h 772884"/>
              <a:gd name="connsiteX425" fmla="*/ 939356 w 2457930"/>
              <a:gd name="connsiteY425" fmla="*/ 320620 h 772884"/>
              <a:gd name="connsiteX426" fmla="*/ 1002221 w 2457930"/>
              <a:gd name="connsiteY426" fmla="*/ 263851 h 772884"/>
              <a:gd name="connsiteX427" fmla="*/ 1061561 w 2457930"/>
              <a:gd name="connsiteY427" fmla="*/ 210225 h 772884"/>
              <a:gd name="connsiteX428" fmla="*/ 1128713 w 2457930"/>
              <a:gd name="connsiteY428" fmla="*/ 149932 h 772884"/>
              <a:gd name="connsiteX429" fmla="*/ 1190530 w 2457930"/>
              <a:gd name="connsiteY429" fmla="*/ 94306 h 772884"/>
              <a:gd name="connsiteX430" fmla="*/ 1210247 w 2457930"/>
              <a:gd name="connsiteY430" fmla="*/ 94306 h 772884"/>
              <a:gd name="connsiteX431" fmla="*/ 1248251 w 2457930"/>
              <a:gd name="connsiteY431" fmla="*/ 128691 h 772884"/>
              <a:gd name="connsiteX432" fmla="*/ 1302830 w 2457930"/>
              <a:gd name="connsiteY432" fmla="*/ 178221 h 772884"/>
              <a:gd name="connsiteX433" fmla="*/ 1358646 w 2457930"/>
              <a:gd name="connsiteY433" fmla="*/ 228704 h 772884"/>
              <a:gd name="connsiteX434" fmla="*/ 1412939 w 2457930"/>
              <a:gd name="connsiteY434" fmla="*/ 277948 h 772884"/>
              <a:gd name="connsiteX435" fmla="*/ 1468088 w 2457930"/>
              <a:gd name="connsiteY435" fmla="*/ 327954 h 772884"/>
              <a:gd name="connsiteX436" fmla="*/ 1511046 w 2457930"/>
              <a:gd name="connsiteY436" fmla="*/ 366816 h 772884"/>
              <a:gd name="connsiteX437" fmla="*/ 1534192 w 2457930"/>
              <a:gd name="connsiteY437" fmla="*/ 372150 h 772884"/>
              <a:gd name="connsiteX438" fmla="*/ 1552289 w 2457930"/>
              <a:gd name="connsiteY438" fmla="*/ 354339 h 772884"/>
              <a:gd name="connsiteX439" fmla="*/ 1544384 w 2457930"/>
              <a:gd name="connsiteY439" fmla="*/ 327954 h 772884"/>
              <a:gd name="connsiteX440" fmla="*/ 1523619 w 2457930"/>
              <a:gd name="connsiteY440" fmla="*/ 309285 h 772884"/>
              <a:gd name="connsiteX441" fmla="*/ 1421511 w 2457930"/>
              <a:gd name="connsiteY441" fmla="*/ 216607 h 772884"/>
              <a:gd name="connsiteX442" fmla="*/ 1319689 w 2457930"/>
              <a:gd name="connsiteY442" fmla="*/ 124215 h 772884"/>
              <a:gd name="connsiteX443" fmla="*/ 1215295 w 2457930"/>
              <a:gd name="connsiteY443" fmla="*/ 29346 h 772884"/>
              <a:gd name="connsiteX444" fmla="*/ 1200531 w 2457930"/>
              <a:gd name="connsiteY444" fmla="*/ 23440 h 772884"/>
              <a:gd name="connsiteX445" fmla="*/ 387096 w 2457930"/>
              <a:gd name="connsiteY445" fmla="*/ 23440 h 772884"/>
              <a:gd name="connsiteX446" fmla="*/ 372332 w 2457930"/>
              <a:gd name="connsiteY446" fmla="*/ 28393 h 772884"/>
              <a:gd name="connsiteX447" fmla="*/ 348901 w 2457930"/>
              <a:gd name="connsiteY447" fmla="*/ 49443 h 772884"/>
              <a:gd name="connsiteX448" fmla="*/ 303371 w 2457930"/>
              <a:gd name="connsiteY448" fmla="*/ 90782 h 772884"/>
              <a:gd name="connsiteX449" fmla="*/ 248126 w 2457930"/>
              <a:gd name="connsiteY449" fmla="*/ 140788 h 772884"/>
              <a:gd name="connsiteX450" fmla="*/ 194120 w 2457930"/>
              <a:gd name="connsiteY450" fmla="*/ 189747 h 772884"/>
              <a:gd name="connsiteX451" fmla="*/ 139541 w 2457930"/>
              <a:gd name="connsiteY451" fmla="*/ 239181 h 772884"/>
              <a:gd name="connsiteX452" fmla="*/ 91440 w 2457930"/>
              <a:gd name="connsiteY452" fmla="*/ 282901 h 772884"/>
              <a:gd name="connsiteX453" fmla="*/ 41148 w 2457930"/>
              <a:gd name="connsiteY453" fmla="*/ 328907 h 772884"/>
              <a:gd name="connsiteX454" fmla="*/ 33242 w 2457930"/>
              <a:gd name="connsiteY454" fmla="*/ 346718 h 772884"/>
              <a:gd name="connsiteX455" fmla="*/ 32957 w 2457930"/>
              <a:gd name="connsiteY455" fmla="*/ 346814 h 772884"/>
              <a:gd name="connsiteX456" fmla="*/ 41910 w 2457930"/>
              <a:gd name="connsiteY456" fmla="*/ 367102 h 772884"/>
              <a:gd name="connsiteX457" fmla="*/ 77629 w 2457930"/>
              <a:gd name="connsiteY457" fmla="*/ 364721 h 772884"/>
              <a:gd name="connsiteX458" fmla="*/ 125921 w 2457930"/>
              <a:gd name="connsiteY458" fmla="*/ 320620 h 772884"/>
              <a:gd name="connsiteX459" fmla="*/ 188786 w 2457930"/>
              <a:gd name="connsiteY459" fmla="*/ 263851 h 772884"/>
              <a:gd name="connsiteX460" fmla="*/ 248126 w 2457930"/>
              <a:gd name="connsiteY460" fmla="*/ 210225 h 772884"/>
              <a:gd name="connsiteX461" fmla="*/ 315278 w 2457930"/>
              <a:gd name="connsiteY461" fmla="*/ 149932 h 772884"/>
              <a:gd name="connsiteX462" fmla="*/ 377095 w 2457930"/>
              <a:gd name="connsiteY462" fmla="*/ 94306 h 772884"/>
              <a:gd name="connsiteX463" fmla="*/ 396812 w 2457930"/>
              <a:gd name="connsiteY463" fmla="*/ 94306 h 772884"/>
              <a:gd name="connsiteX464" fmla="*/ 434816 w 2457930"/>
              <a:gd name="connsiteY464" fmla="*/ 128691 h 772884"/>
              <a:gd name="connsiteX465" fmla="*/ 489395 w 2457930"/>
              <a:gd name="connsiteY465" fmla="*/ 178221 h 772884"/>
              <a:gd name="connsiteX466" fmla="*/ 545211 w 2457930"/>
              <a:gd name="connsiteY466" fmla="*/ 228704 h 772884"/>
              <a:gd name="connsiteX467" fmla="*/ 599504 w 2457930"/>
              <a:gd name="connsiteY467" fmla="*/ 277948 h 772884"/>
              <a:gd name="connsiteX468" fmla="*/ 654653 w 2457930"/>
              <a:gd name="connsiteY468" fmla="*/ 327954 h 772884"/>
              <a:gd name="connsiteX469" fmla="*/ 697611 w 2457930"/>
              <a:gd name="connsiteY469" fmla="*/ 366816 h 772884"/>
              <a:gd name="connsiteX470" fmla="*/ 720757 w 2457930"/>
              <a:gd name="connsiteY470" fmla="*/ 372150 h 772884"/>
              <a:gd name="connsiteX471" fmla="*/ 738854 w 2457930"/>
              <a:gd name="connsiteY471" fmla="*/ 354339 h 772884"/>
              <a:gd name="connsiteX472" fmla="*/ 730949 w 2457930"/>
              <a:gd name="connsiteY472" fmla="*/ 327954 h 772884"/>
              <a:gd name="connsiteX473" fmla="*/ 710184 w 2457930"/>
              <a:gd name="connsiteY473" fmla="*/ 309285 h 772884"/>
              <a:gd name="connsiteX474" fmla="*/ 608076 w 2457930"/>
              <a:gd name="connsiteY474" fmla="*/ 216607 h 772884"/>
              <a:gd name="connsiteX475" fmla="*/ 506254 w 2457930"/>
              <a:gd name="connsiteY475" fmla="*/ 124215 h 772884"/>
              <a:gd name="connsiteX476" fmla="*/ 401860 w 2457930"/>
              <a:gd name="connsiteY476" fmla="*/ 29346 h 772884"/>
              <a:gd name="connsiteX477" fmla="*/ 387096 w 2457930"/>
              <a:gd name="connsiteY477" fmla="*/ 23440 h 772884"/>
              <a:gd name="connsiteX478" fmla="*/ 1202258 w 2457930"/>
              <a:gd name="connsiteY478" fmla="*/ 44 h 772884"/>
              <a:gd name="connsiteX479" fmla="*/ 1234535 w 2457930"/>
              <a:gd name="connsiteY479" fmla="*/ 13344 h 772884"/>
              <a:gd name="connsiteX480" fmla="*/ 1311402 w 2457930"/>
              <a:gd name="connsiteY480" fmla="*/ 83448 h 772884"/>
              <a:gd name="connsiteX481" fmla="*/ 1377220 w 2457930"/>
              <a:gd name="connsiteY481" fmla="*/ 143455 h 772884"/>
              <a:gd name="connsiteX482" fmla="*/ 1443419 w 2457930"/>
              <a:gd name="connsiteY482" fmla="*/ 203653 h 772884"/>
              <a:gd name="connsiteX483" fmla="*/ 1500188 w 2457930"/>
              <a:gd name="connsiteY483" fmla="*/ 255469 h 772884"/>
              <a:gd name="connsiteX484" fmla="*/ 1557719 w 2457930"/>
              <a:gd name="connsiteY484" fmla="*/ 307666 h 772884"/>
              <a:gd name="connsiteX485" fmla="*/ 1576864 w 2457930"/>
              <a:gd name="connsiteY485" fmla="*/ 354053 h 772884"/>
              <a:gd name="connsiteX486" fmla="*/ 1533811 w 2457930"/>
              <a:gd name="connsiteY486" fmla="*/ 397392 h 772884"/>
              <a:gd name="connsiteX487" fmla="*/ 1490186 w 2457930"/>
              <a:gd name="connsiteY487" fmla="*/ 382056 h 772884"/>
              <a:gd name="connsiteX488" fmla="*/ 1467612 w 2457930"/>
              <a:gd name="connsiteY488" fmla="*/ 361673 h 772884"/>
              <a:gd name="connsiteX489" fmla="*/ 1467612 w 2457930"/>
              <a:gd name="connsiteY489" fmla="*/ 747245 h 772884"/>
              <a:gd name="connsiteX490" fmla="*/ 1467422 w 2457930"/>
              <a:gd name="connsiteY490" fmla="*/ 754770 h 772884"/>
              <a:gd name="connsiteX491" fmla="*/ 1456277 w 2457930"/>
              <a:gd name="connsiteY491" fmla="*/ 765628 h 772884"/>
              <a:gd name="connsiteX492" fmla="*/ 1451991 w 2457930"/>
              <a:gd name="connsiteY492" fmla="*/ 765628 h 772884"/>
              <a:gd name="connsiteX493" fmla="*/ 945737 w 2457930"/>
              <a:gd name="connsiteY493" fmla="*/ 765723 h 772884"/>
              <a:gd name="connsiteX494" fmla="*/ 930783 w 2457930"/>
              <a:gd name="connsiteY494" fmla="*/ 750864 h 772884"/>
              <a:gd name="connsiteX495" fmla="*/ 930974 w 2457930"/>
              <a:gd name="connsiteY495" fmla="*/ 684189 h 772884"/>
              <a:gd name="connsiteX496" fmla="*/ 926306 w 2457930"/>
              <a:gd name="connsiteY496" fmla="*/ 679617 h 772884"/>
              <a:gd name="connsiteX497" fmla="*/ 898779 w 2457930"/>
              <a:gd name="connsiteY497" fmla="*/ 679617 h 772884"/>
              <a:gd name="connsiteX498" fmla="*/ 898589 w 2457930"/>
              <a:gd name="connsiteY498" fmla="*/ 679522 h 772884"/>
              <a:gd name="connsiteX499" fmla="*/ 898589 w 2457930"/>
              <a:gd name="connsiteY499" fmla="*/ 702287 h 772884"/>
              <a:gd name="connsiteX500" fmla="*/ 888397 w 2457930"/>
              <a:gd name="connsiteY500" fmla="*/ 713907 h 772884"/>
              <a:gd name="connsiteX501" fmla="*/ 875538 w 2457930"/>
              <a:gd name="connsiteY501" fmla="*/ 707240 h 772884"/>
              <a:gd name="connsiteX502" fmla="*/ 874205 w 2457930"/>
              <a:gd name="connsiteY502" fmla="*/ 700001 h 772884"/>
              <a:gd name="connsiteX503" fmla="*/ 874205 w 2457930"/>
              <a:gd name="connsiteY503" fmla="*/ 679617 h 772884"/>
              <a:gd name="connsiteX504" fmla="*/ 847916 w 2457930"/>
              <a:gd name="connsiteY504" fmla="*/ 679617 h 772884"/>
              <a:gd name="connsiteX505" fmla="*/ 837343 w 2457930"/>
              <a:gd name="connsiteY505" fmla="*/ 690381 h 772884"/>
              <a:gd name="connsiteX506" fmla="*/ 837343 w 2457930"/>
              <a:gd name="connsiteY506" fmla="*/ 702573 h 772884"/>
              <a:gd name="connsiteX507" fmla="*/ 825151 w 2457930"/>
              <a:gd name="connsiteY507" fmla="*/ 714098 h 772884"/>
              <a:gd name="connsiteX508" fmla="*/ 813435 w 2457930"/>
              <a:gd name="connsiteY508" fmla="*/ 702382 h 772884"/>
              <a:gd name="connsiteX509" fmla="*/ 813435 w 2457930"/>
              <a:gd name="connsiteY509" fmla="*/ 612466 h 772884"/>
              <a:gd name="connsiteX510" fmla="*/ 813435 w 2457930"/>
              <a:gd name="connsiteY510" fmla="*/ 570651 h 772884"/>
              <a:gd name="connsiteX511" fmla="*/ 829723 w 2457930"/>
              <a:gd name="connsiteY511" fmla="*/ 559412 h 772884"/>
              <a:gd name="connsiteX512" fmla="*/ 837248 w 2457930"/>
              <a:gd name="connsiteY512" fmla="*/ 569318 h 772884"/>
              <a:gd name="connsiteX513" fmla="*/ 837438 w 2457930"/>
              <a:gd name="connsiteY513" fmla="*/ 590178 h 772884"/>
              <a:gd name="connsiteX514" fmla="*/ 837819 w 2457930"/>
              <a:gd name="connsiteY514" fmla="*/ 592654 h 772884"/>
              <a:gd name="connsiteX515" fmla="*/ 874300 w 2457930"/>
              <a:gd name="connsiteY515" fmla="*/ 592654 h 772884"/>
              <a:gd name="connsiteX516" fmla="*/ 874300 w 2457930"/>
              <a:gd name="connsiteY516" fmla="*/ 579033 h 772884"/>
              <a:gd name="connsiteX517" fmla="*/ 874300 w 2457930"/>
              <a:gd name="connsiteY517" fmla="*/ 570747 h 772884"/>
              <a:gd name="connsiteX518" fmla="*/ 887349 w 2457930"/>
              <a:gd name="connsiteY518" fmla="*/ 558650 h 772884"/>
              <a:gd name="connsiteX519" fmla="*/ 898684 w 2457930"/>
              <a:gd name="connsiteY519" fmla="*/ 571413 h 772884"/>
              <a:gd name="connsiteX520" fmla="*/ 898684 w 2457930"/>
              <a:gd name="connsiteY520" fmla="*/ 592559 h 772884"/>
              <a:gd name="connsiteX521" fmla="*/ 931640 w 2457930"/>
              <a:gd name="connsiteY521" fmla="*/ 592559 h 772884"/>
              <a:gd name="connsiteX522" fmla="*/ 931640 w 2457930"/>
              <a:gd name="connsiteY522" fmla="*/ 361673 h 772884"/>
              <a:gd name="connsiteX523" fmla="*/ 920306 w 2457930"/>
              <a:gd name="connsiteY523" fmla="*/ 371865 h 772884"/>
              <a:gd name="connsiteX524" fmla="*/ 901256 w 2457930"/>
              <a:gd name="connsiteY524" fmla="*/ 388343 h 772884"/>
              <a:gd name="connsiteX525" fmla="*/ 823246 w 2457930"/>
              <a:gd name="connsiteY525" fmla="*/ 356434 h 772884"/>
              <a:gd name="connsiteX526" fmla="*/ 838391 w 2457930"/>
              <a:gd name="connsiteY526" fmla="*/ 310809 h 772884"/>
              <a:gd name="connsiteX527" fmla="*/ 917258 w 2457930"/>
              <a:gd name="connsiteY527" fmla="*/ 238800 h 772884"/>
              <a:gd name="connsiteX528" fmla="*/ 919734 w 2457930"/>
              <a:gd name="connsiteY528" fmla="*/ 233562 h 772884"/>
              <a:gd name="connsiteX529" fmla="*/ 919734 w 2457930"/>
              <a:gd name="connsiteY529" fmla="*/ 75066 h 772884"/>
              <a:gd name="connsiteX530" fmla="*/ 919543 w 2457930"/>
              <a:gd name="connsiteY530" fmla="*/ 71637 h 772884"/>
              <a:gd name="connsiteX531" fmla="*/ 916114 w 2457930"/>
              <a:gd name="connsiteY531" fmla="*/ 71351 h 772884"/>
              <a:gd name="connsiteX532" fmla="*/ 898017 w 2457930"/>
              <a:gd name="connsiteY532" fmla="*/ 71351 h 772884"/>
              <a:gd name="connsiteX533" fmla="*/ 886778 w 2457930"/>
              <a:gd name="connsiteY533" fmla="*/ 61064 h 772884"/>
              <a:gd name="connsiteX534" fmla="*/ 896588 w 2457930"/>
              <a:gd name="connsiteY534" fmla="*/ 47634 h 772884"/>
              <a:gd name="connsiteX535" fmla="*/ 902494 w 2457930"/>
              <a:gd name="connsiteY535" fmla="*/ 47253 h 772884"/>
              <a:gd name="connsiteX536" fmla="*/ 1051179 w 2457930"/>
              <a:gd name="connsiteY536" fmla="*/ 47253 h 772884"/>
              <a:gd name="connsiteX537" fmla="*/ 1056704 w 2457930"/>
              <a:gd name="connsiteY537" fmla="*/ 47538 h 772884"/>
              <a:gd name="connsiteX538" fmla="*/ 1067467 w 2457930"/>
              <a:gd name="connsiteY538" fmla="*/ 60683 h 772884"/>
              <a:gd name="connsiteX539" fmla="*/ 1055370 w 2457930"/>
              <a:gd name="connsiteY539" fmla="*/ 71446 h 772884"/>
              <a:gd name="connsiteX540" fmla="*/ 1034701 w 2457930"/>
              <a:gd name="connsiteY540" fmla="*/ 71446 h 772884"/>
              <a:gd name="connsiteX541" fmla="*/ 1034701 w 2457930"/>
              <a:gd name="connsiteY541" fmla="*/ 132597 h 772884"/>
              <a:gd name="connsiteX542" fmla="*/ 1041273 w 2457930"/>
              <a:gd name="connsiteY542" fmla="*/ 127072 h 772884"/>
              <a:gd name="connsiteX543" fmla="*/ 1131665 w 2457930"/>
              <a:gd name="connsiteY543" fmla="*/ 44871 h 772884"/>
              <a:gd name="connsiteX544" fmla="*/ 1169480 w 2457930"/>
              <a:gd name="connsiteY544" fmla="*/ 10962 h 772884"/>
              <a:gd name="connsiteX545" fmla="*/ 1202258 w 2457930"/>
              <a:gd name="connsiteY545" fmla="*/ 44 h 772884"/>
              <a:gd name="connsiteX546" fmla="*/ 388822 w 2457930"/>
              <a:gd name="connsiteY546" fmla="*/ 44 h 772884"/>
              <a:gd name="connsiteX547" fmla="*/ 421100 w 2457930"/>
              <a:gd name="connsiteY547" fmla="*/ 13344 h 772884"/>
              <a:gd name="connsiteX548" fmla="*/ 497967 w 2457930"/>
              <a:gd name="connsiteY548" fmla="*/ 83448 h 772884"/>
              <a:gd name="connsiteX549" fmla="*/ 563785 w 2457930"/>
              <a:gd name="connsiteY549" fmla="*/ 143455 h 772884"/>
              <a:gd name="connsiteX550" fmla="*/ 629984 w 2457930"/>
              <a:gd name="connsiteY550" fmla="*/ 203653 h 772884"/>
              <a:gd name="connsiteX551" fmla="*/ 686753 w 2457930"/>
              <a:gd name="connsiteY551" fmla="*/ 255469 h 772884"/>
              <a:gd name="connsiteX552" fmla="*/ 744284 w 2457930"/>
              <a:gd name="connsiteY552" fmla="*/ 307666 h 772884"/>
              <a:gd name="connsiteX553" fmla="*/ 763429 w 2457930"/>
              <a:gd name="connsiteY553" fmla="*/ 354053 h 772884"/>
              <a:gd name="connsiteX554" fmla="*/ 720376 w 2457930"/>
              <a:gd name="connsiteY554" fmla="*/ 397392 h 772884"/>
              <a:gd name="connsiteX555" fmla="*/ 676847 w 2457930"/>
              <a:gd name="connsiteY555" fmla="*/ 382056 h 772884"/>
              <a:gd name="connsiteX556" fmla="*/ 654272 w 2457930"/>
              <a:gd name="connsiteY556" fmla="*/ 361673 h 772884"/>
              <a:gd name="connsiteX557" fmla="*/ 654272 w 2457930"/>
              <a:gd name="connsiteY557" fmla="*/ 747245 h 772884"/>
              <a:gd name="connsiteX558" fmla="*/ 654082 w 2457930"/>
              <a:gd name="connsiteY558" fmla="*/ 754770 h 772884"/>
              <a:gd name="connsiteX559" fmla="*/ 642937 w 2457930"/>
              <a:gd name="connsiteY559" fmla="*/ 765628 h 772884"/>
              <a:gd name="connsiteX560" fmla="*/ 638651 w 2457930"/>
              <a:gd name="connsiteY560" fmla="*/ 765628 h 772884"/>
              <a:gd name="connsiteX561" fmla="*/ 132398 w 2457930"/>
              <a:gd name="connsiteY561" fmla="*/ 765723 h 772884"/>
              <a:gd name="connsiteX562" fmla="*/ 117443 w 2457930"/>
              <a:gd name="connsiteY562" fmla="*/ 750864 h 772884"/>
              <a:gd name="connsiteX563" fmla="*/ 117634 w 2457930"/>
              <a:gd name="connsiteY563" fmla="*/ 684189 h 772884"/>
              <a:gd name="connsiteX564" fmla="*/ 112967 w 2457930"/>
              <a:gd name="connsiteY564" fmla="*/ 679617 h 772884"/>
              <a:gd name="connsiteX565" fmla="*/ 85439 w 2457930"/>
              <a:gd name="connsiteY565" fmla="*/ 679617 h 772884"/>
              <a:gd name="connsiteX566" fmla="*/ 85154 w 2457930"/>
              <a:gd name="connsiteY566" fmla="*/ 679522 h 772884"/>
              <a:gd name="connsiteX567" fmla="*/ 85154 w 2457930"/>
              <a:gd name="connsiteY567" fmla="*/ 702287 h 772884"/>
              <a:gd name="connsiteX568" fmla="*/ 74962 w 2457930"/>
              <a:gd name="connsiteY568" fmla="*/ 713907 h 772884"/>
              <a:gd name="connsiteX569" fmla="*/ 62103 w 2457930"/>
              <a:gd name="connsiteY569" fmla="*/ 707240 h 772884"/>
              <a:gd name="connsiteX570" fmla="*/ 60770 w 2457930"/>
              <a:gd name="connsiteY570" fmla="*/ 700001 h 772884"/>
              <a:gd name="connsiteX571" fmla="*/ 60770 w 2457930"/>
              <a:gd name="connsiteY571" fmla="*/ 679617 h 772884"/>
              <a:gd name="connsiteX572" fmla="*/ 34481 w 2457930"/>
              <a:gd name="connsiteY572" fmla="*/ 679617 h 772884"/>
              <a:gd name="connsiteX573" fmla="*/ 23908 w 2457930"/>
              <a:gd name="connsiteY573" fmla="*/ 690381 h 772884"/>
              <a:gd name="connsiteX574" fmla="*/ 23908 w 2457930"/>
              <a:gd name="connsiteY574" fmla="*/ 702573 h 772884"/>
              <a:gd name="connsiteX575" fmla="*/ 11716 w 2457930"/>
              <a:gd name="connsiteY575" fmla="*/ 714098 h 772884"/>
              <a:gd name="connsiteX576" fmla="*/ 0 w 2457930"/>
              <a:gd name="connsiteY576" fmla="*/ 702382 h 772884"/>
              <a:gd name="connsiteX577" fmla="*/ 0 w 2457930"/>
              <a:gd name="connsiteY577" fmla="*/ 612466 h 772884"/>
              <a:gd name="connsiteX578" fmla="*/ 0 w 2457930"/>
              <a:gd name="connsiteY578" fmla="*/ 570651 h 772884"/>
              <a:gd name="connsiteX579" fmla="*/ 16288 w 2457930"/>
              <a:gd name="connsiteY579" fmla="*/ 559412 h 772884"/>
              <a:gd name="connsiteX580" fmla="*/ 23813 w 2457930"/>
              <a:gd name="connsiteY580" fmla="*/ 569318 h 772884"/>
              <a:gd name="connsiteX581" fmla="*/ 24003 w 2457930"/>
              <a:gd name="connsiteY581" fmla="*/ 590178 h 772884"/>
              <a:gd name="connsiteX582" fmla="*/ 24384 w 2457930"/>
              <a:gd name="connsiteY582" fmla="*/ 592654 h 772884"/>
              <a:gd name="connsiteX583" fmla="*/ 60865 w 2457930"/>
              <a:gd name="connsiteY583" fmla="*/ 592654 h 772884"/>
              <a:gd name="connsiteX584" fmla="*/ 60865 w 2457930"/>
              <a:gd name="connsiteY584" fmla="*/ 579033 h 772884"/>
              <a:gd name="connsiteX585" fmla="*/ 60865 w 2457930"/>
              <a:gd name="connsiteY585" fmla="*/ 570747 h 772884"/>
              <a:gd name="connsiteX586" fmla="*/ 73914 w 2457930"/>
              <a:gd name="connsiteY586" fmla="*/ 558650 h 772884"/>
              <a:gd name="connsiteX587" fmla="*/ 85249 w 2457930"/>
              <a:gd name="connsiteY587" fmla="*/ 571413 h 772884"/>
              <a:gd name="connsiteX588" fmla="*/ 85249 w 2457930"/>
              <a:gd name="connsiteY588" fmla="*/ 592559 h 772884"/>
              <a:gd name="connsiteX589" fmla="*/ 118205 w 2457930"/>
              <a:gd name="connsiteY589" fmla="*/ 592559 h 772884"/>
              <a:gd name="connsiteX590" fmla="*/ 118205 w 2457930"/>
              <a:gd name="connsiteY590" fmla="*/ 361673 h 772884"/>
              <a:gd name="connsiteX591" fmla="*/ 106871 w 2457930"/>
              <a:gd name="connsiteY591" fmla="*/ 371865 h 772884"/>
              <a:gd name="connsiteX592" fmla="*/ 87821 w 2457930"/>
              <a:gd name="connsiteY592" fmla="*/ 388343 h 772884"/>
              <a:gd name="connsiteX593" fmla="*/ 9811 w 2457930"/>
              <a:gd name="connsiteY593" fmla="*/ 356434 h 772884"/>
              <a:gd name="connsiteX594" fmla="*/ 24956 w 2457930"/>
              <a:gd name="connsiteY594" fmla="*/ 310809 h 772884"/>
              <a:gd name="connsiteX595" fmla="*/ 103823 w 2457930"/>
              <a:gd name="connsiteY595" fmla="*/ 238800 h 772884"/>
              <a:gd name="connsiteX596" fmla="*/ 106299 w 2457930"/>
              <a:gd name="connsiteY596" fmla="*/ 233562 h 772884"/>
              <a:gd name="connsiteX597" fmla="*/ 106299 w 2457930"/>
              <a:gd name="connsiteY597" fmla="*/ 75066 h 772884"/>
              <a:gd name="connsiteX598" fmla="*/ 106109 w 2457930"/>
              <a:gd name="connsiteY598" fmla="*/ 71637 h 772884"/>
              <a:gd name="connsiteX599" fmla="*/ 102680 w 2457930"/>
              <a:gd name="connsiteY599" fmla="*/ 71351 h 772884"/>
              <a:gd name="connsiteX600" fmla="*/ 84582 w 2457930"/>
              <a:gd name="connsiteY600" fmla="*/ 71351 h 772884"/>
              <a:gd name="connsiteX601" fmla="*/ 73343 w 2457930"/>
              <a:gd name="connsiteY601" fmla="*/ 61064 h 772884"/>
              <a:gd name="connsiteX602" fmla="*/ 83153 w 2457930"/>
              <a:gd name="connsiteY602" fmla="*/ 47634 h 772884"/>
              <a:gd name="connsiteX603" fmla="*/ 89059 w 2457930"/>
              <a:gd name="connsiteY603" fmla="*/ 47253 h 772884"/>
              <a:gd name="connsiteX604" fmla="*/ 237744 w 2457930"/>
              <a:gd name="connsiteY604" fmla="*/ 47253 h 772884"/>
              <a:gd name="connsiteX605" fmla="*/ 243269 w 2457930"/>
              <a:gd name="connsiteY605" fmla="*/ 47538 h 772884"/>
              <a:gd name="connsiteX606" fmla="*/ 254032 w 2457930"/>
              <a:gd name="connsiteY606" fmla="*/ 60683 h 772884"/>
              <a:gd name="connsiteX607" fmla="*/ 241935 w 2457930"/>
              <a:gd name="connsiteY607" fmla="*/ 71446 h 772884"/>
              <a:gd name="connsiteX608" fmla="*/ 221266 w 2457930"/>
              <a:gd name="connsiteY608" fmla="*/ 71446 h 772884"/>
              <a:gd name="connsiteX609" fmla="*/ 221266 w 2457930"/>
              <a:gd name="connsiteY609" fmla="*/ 132597 h 772884"/>
              <a:gd name="connsiteX610" fmla="*/ 227838 w 2457930"/>
              <a:gd name="connsiteY610" fmla="*/ 127072 h 772884"/>
              <a:gd name="connsiteX611" fmla="*/ 318135 w 2457930"/>
              <a:gd name="connsiteY611" fmla="*/ 44871 h 772884"/>
              <a:gd name="connsiteX612" fmla="*/ 356045 w 2457930"/>
              <a:gd name="connsiteY612" fmla="*/ 10962 h 772884"/>
              <a:gd name="connsiteX613" fmla="*/ 388822 w 2457930"/>
              <a:gd name="connsiteY613" fmla="*/ 44 h 77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</a:cxnLst>
            <a:rect l="l" t="t" r="r" b="b"/>
            <a:pathLst>
              <a:path w="2457930" h="772884">
                <a:moveTo>
                  <a:pt x="898684" y="616562"/>
                </a:moveTo>
                <a:lnTo>
                  <a:pt x="898684" y="655519"/>
                </a:lnTo>
                <a:cubicBezTo>
                  <a:pt x="908780" y="655519"/>
                  <a:pt x="918496" y="655519"/>
                  <a:pt x="928211" y="655519"/>
                </a:cubicBezTo>
                <a:cubicBezTo>
                  <a:pt x="930878" y="655519"/>
                  <a:pt x="930688" y="653805"/>
                  <a:pt x="930688" y="652090"/>
                </a:cubicBezTo>
                <a:cubicBezTo>
                  <a:pt x="930688" y="641041"/>
                  <a:pt x="930688" y="629992"/>
                  <a:pt x="930688" y="619038"/>
                </a:cubicBezTo>
                <a:cubicBezTo>
                  <a:pt x="930688" y="618181"/>
                  <a:pt x="930402" y="617324"/>
                  <a:pt x="930307" y="616562"/>
                </a:cubicBezTo>
                <a:close/>
                <a:moveTo>
                  <a:pt x="85344" y="616562"/>
                </a:moveTo>
                <a:lnTo>
                  <a:pt x="85344" y="655519"/>
                </a:lnTo>
                <a:cubicBezTo>
                  <a:pt x="95441" y="655519"/>
                  <a:pt x="105156" y="655519"/>
                  <a:pt x="114872" y="655519"/>
                </a:cubicBezTo>
                <a:cubicBezTo>
                  <a:pt x="117539" y="655519"/>
                  <a:pt x="117348" y="653805"/>
                  <a:pt x="117348" y="652090"/>
                </a:cubicBezTo>
                <a:cubicBezTo>
                  <a:pt x="117348" y="641041"/>
                  <a:pt x="117348" y="629992"/>
                  <a:pt x="117348" y="619038"/>
                </a:cubicBezTo>
                <a:cubicBezTo>
                  <a:pt x="117348" y="618181"/>
                  <a:pt x="117062" y="617324"/>
                  <a:pt x="116967" y="616562"/>
                </a:cubicBezTo>
                <a:close/>
                <a:moveTo>
                  <a:pt x="837343" y="616467"/>
                </a:moveTo>
                <a:cubicBezTo>
                  <a:pt x="837343" y="628944"/>
                  <a:pt x="837343" y="641136"/>
                  <a:pt x="837343" y="653328"/>
                </a:cubicBezTo>
                <a:cubicBezTo>
                  <a:pt x="837343" y="653995"/>
                  <a:pt x="838676" y="655424"/>
                  <a:pt x="839438" y="655424"/>
                </a:cubicBezTo>
                <a:cubicBezTo>
                  <a:pt x="850868" y="655519"/>
                  <a:pt x="862203" y="655519"/>
                  <a:pt x="873919" y="655519"/>
                </a:cubicBezTo>
                <a:lnTo>
                  <a:pt x="873919" y="616467"/>
                </a:lnTo>
                <a:close/>
                <a:moveTo>
                  <a:pt x="23908" y="616467"/>
                </a:moveTo>
                <a:cubicBezTo>
                  <a:pt x="23908" y="628944"/>
                  <a:pt x="23908" y="641136"/>
                  <a:pt x="23908" y="653328"/>
                </a:cubicBezTo>
                <a:cubicBezTo>
                  <a:pt x="23908" y="653995"/>
                  <a:pt x="25241" y="655424"/>
                  <a:pt x="26003" y="655424"/>
                </a:cubicBezTo>
                <a:cubicBezTo>
                  <a:pt x="37433" y="655519"/>
                  <a:pt x="48768" y="655519"/>
                  <a:pt x="60484" y="655519"/>
                </a:cubicBezTo>
                <a:lnTo>
                  <a:pt x="60484" y="616467"/>
                </a:lnTo>
                <a:close/>
                <a:moveTo>
                  <a:pt x="1084898" y="606370"/>
                </a:moveTo>
                <a:lnTo>
                  <a:pt x="1084898" y="649995"/>
                </a:lnTo>
                <a:lnTo>
                  <a:pt x="1138238" y="649995"/>
                </a:lnTo>
                <a:lnTo>
                  <a:pt x="1138238" y="606370"/>
                </a:lnTo>
                <a:close/>
                <a:moveTo>
                  <a:pt x="271463" y="606370"/>
                </a:moveTo>
                <a:lnTo>
                  <a:pt x="271463" y="649995"/>
                </a:lnTo>
                <a:lnTo>
                  <a:pt x="324803" y="649995"/>
                </a:lnTo>
                <a:lnTo>
                  <a:pt x="324803" y="606370"/>
                </a:lnTo>
                <a:close/>
                <a:moveTo>
                  <a:pt x="1006602" y="606275"/>
                </a:moveTo>
                <a:lnTo>
                  <a:pt x="1006602" y="650090"/>
                </a:lnTo>
                <a:lnTo>
                  <a:pt x="1060038" y="650090"/>
                </a:lnTo>
                <a:lnTo>
                  <a:pt x="1060038" y="606275"/>
                </a:lnTo>
                <a:close/>
                <a:moveTo>
                  <a:pt x="193167" y="606275"/>
                </a:moveTo>
                <a:lnTo>
                  <a:pt x="193167" y="650090"/>
                </a:lnTo>
                <a:lnTo>
                  <a:pt x="246603" y="650090"/>
                </a:lnTo>
                <a:lnTo>
                  <a:pt x="246603" y="606275"/>
                </a:lnTo>
                <a:close/>
                <a:moveTo>
                  <a:pt x="1241870" y="579510"/>
                </a:moveTo>
                <a:cubicBezTo>
                  <a:pt x="1247204" y="579129"/>
                  <a:pt x="1253871" y="583987"/>
                  <a:pt x="1254157" y="589511"/>
                </a:cubicBezTo>
                <a:cubicBezTo>
                  <a:pt x="1254633" y="599512"/>
                  <a:pt x="1254633" y="609419"/>
                  <a:pt x="1254157" y="619420"/>
                </a:cubicBezTo>
                <a:cubicBezTo>
                  <a:pt x="1253871" y="625325"/>
                  <a:pt x="1248156" y="628564"/>
                  <a:pt x="1240917" y="628183"/>
                </a:cubicBezTo>
                <a:cubicBezTo>
                  <a:pt x="1235488" y="627802"/>
                  <a:pt x="1230916" y="623516"/>
                  <a:pt x="1230630" y="618181"/>
                </a:cubicBezTo>
                <a:cubicBezTo>
                  <a:pt x="1230440" y="613514"/>
                  <a:pt x="1230630" y="608752"/>
                  <a:pt x="1230630" y="603989"/>
                </a:cubicBezTo>
                <a:lnTo>
                  <a:pt x="1230535" y="603894"/>
                </a:lnTo>
                <a:cubicBezTo>
                  <a:pt x="1230535" y="599608"/>
                  <a:pt x="1230535" y="595226"/>
                  <a:pt x="1230535" y="590940"/>
                </a:cubicBezTo>
                <a:cubicBezTo>
                  <a:pt x="1230630" y="584082"/>
                  <a:pt x="1234821" y="579986"/>
                  <a:pt x="1241870" y="579510"/>
                </a:cubicBezTo>
                <a:close/>
                <a:moveTo>
                  <a:pt x="428435" y="579510"/>
                </a:moveTo>
                <a:cubicBezTo>
                  <a:pt x="433769" y="579129"/>
                  <a:pt x="440436" y="583987"/>
                  <a:pt x="440722" y="589511"/>
                </a:cubicBezTo>
                <a:cubicBezTo>
                  <a:pt x="441198" y="599512"/>
                  <a:pt x="441198" y="609419"/>
                  <a:pt x="440722" y="619420"/>
                </a:cubicBezTo>
                <a:cubicBezTo>
                  <a:pt x="440436" y="625325"/>
                  <a:pt x="434721" y="628564"/>
                  <a:pt x="427482" y="628183"/>
                </a:cubicBezTo>
                <a:cubicBezTo>
                  <a:pt x="422053" y="627802"/>
                  <a:pt x="417481" y="623516"/>
                  <a:pt x="417195" y="618181"/>
                </a:cubicBezTo>
                <a:cubicBezTo>
                  <a:pt x="417005" y="613514"/>
                  <a:pt x="417195" y="608752"/>
                  <a:pt x="417195" y="603989"/>
                </a:cubicBezTo>
                <a:lnTo>
                  <a:pt x="417100" y="603894"/>
                </a:lnTo>
                <a:cubicBezTo>
                  <a:pt x="417100" y="599608"/>
                  <a:pt x="417100" y="595226"/>
                  <a:pt x="417100" y="590940"/>
                </a:cubicBezTo>
                <a:cubicBezTo>
                  <a:pt x="417195" y="584082"/>
                  <a:pt x="421386" y="579986"/>
                  <a:pt x="428435" y="579510"/>
                </a:cubicBezTo>
                <a:close/>
                <a:moveTo>
                  <a:pt x="1541026" y="537874"/>
                </a:moveTo>
                <a:cubicBezTo>
                  <a:pt x="1537978" y="537886"/>
                  <a:pt x="1534907" y="540315"/>
                  <a:pt x="1531430" y="545125"/>
                </a:cubicBezTo>
                <a:cubicBezTo>
                  <a:pt x="1522762" y="557031"/>
                  <a:pt x="1517523" y="570461"/>
                  <a:pt x="1513713" y="584558"/>
                </a:cubicBezTo>
                <a:cubicBezTo>
                  <a:pt x="1511142" y="594179"/>
                  <a:pt x="1508951" y="603989"/>
                  <a:pt x="1511427" y="613991"/>
                </a:cubicBezTo>
                <a:cubicBezTo>
                  <a:pt x="1513713" y="623325"/>
                  <a:pt x="1519524" y="630088"/>
                  <a:pt x="1528477" y="634279"/>
                </a:cubicBezTo>
                <a:cubicBezTo>
                  <a:pt x="1528763" y="629516"/>
                  <a:pt x="1528668" y="625230"/>
                  <a:pt x="1529334" y="620944"/>
                </a:cubicBezTo>
                <a:cubicBezTo>
                  <a:pt x="1530477" y="613895"/>
                  <a:pt x="1535240" y="610847"/>
                  <a:pt x="1543241" y="611514"/>
                </a:cubicBezTo>
                <a:cubicBezTo>
                  <a:pt x="1548956" y="611990"/>
                  <a:pt x="1553147" y="616848"/>
                  <a:pt x="1553242" y="623135"/>
                </a:cubicBezTo>
                <a:lnTo>
                  <a:pt x="1553242" y="634079"/>
                </a:lnTo>
                <a:lnTo>
                  <a:pt x="1553147" y="634184"/>
                </a:lnTo>
                <a:lnTo>
                  <a:pt x="1553242" y="634184"/>
                </a:lnTo>
                <a:lnTo>
                  <a:pt x="1553242" y="634079"/>
                </a:lnTo>
                <a:lnTo>
                  <a:pt x="1570387" y="615134"/>
                </a:lnTo>
                <a:cubicBezTo>
                  <a:pt x="1572387" y="608276"/>
                  <a:pt x="1571721" y="601418"/>
                  <a:pt x="1570387" y="594560"/>
                </a:cubicBezTo>
                <a:cubicBezTo>
                  <a:pt x="1566958" y="576748"/>
                  <a:pt x="1560862" y="560079"/>
                  <a:pt x="1550480" y="545125"/>
                </a:cubicBezTo>
                <a:cubicBezTo>
                  <a:pt x="1547099" y="540267"/>
                  <a:pt x="1544074" y="537862"/>
                  <a:pt x="1541026" y="537874"/>
                </a:cubicBezTo>
                <a:close/>
                <a:moveTo>
                  <a:pt x="727591" y="537874"/>
                </a:moveTo>
                <a:cubicBezTo>
                  <a:pt x="724543" y="537886"/>
                  <a:pt x="721471" y="540315"/>
                  <a:pt x="717995" y="545125"/>
                </a:cubicBezTo>
                <a:cubicBezTo>
                  <a:pt x="709327" y="557031"/>
                  <a:pt x="704088" y="570461"/>
                  <a:pt x="700278" y="584558"/>
                </a:cubicBezTo>
                <a:cubicBezTo>
                  <a:pt x="697707" y="594179"/>
                  <a:pt x="695516" y="603989"/>
                  <a:pt x="697992" y="613991"/>
                </a:cubicBezTo>
                <a:cubicBezTo>
                  <a:pt x="700278" y="623325"/>
                  <a:pt x="706089" y="630088"/>
                  <a:pt x="715042" y="634279"/>
                </a:cubicBezTo>
                <a:cubicBezTo>
                  <a:pt x="715328" y="629516"/>
                  <a:pt x="715233" y="625230"/>
                  <a:pt x="715899" y="620944"/>
                </a:cubicBezTo>
                <a:cubicBezTo>
                  <a:pt x="717042" y="613895"/>
                  <a:pt x="721805" y="610847"/>
                  <a:pt x="729806" y="611514"/>
                </a:cubicBezTo>
                <a:cubicBezTo>
                  <a:pt x="735521" y="611990"/>
                  <a:pt x="739712" y="616848"/>
                  <a:pt x="739807" y="623135"/>
                </a:cubicBezTo>
                <a:lnTo>
                  <a:pt x="739807" y="634079"/>
                </a:lnTo>
                <a:lnTo>
                  <a:pt x="739712" y="634184"/>
                </a:lnTo>
                <a:lnTo>
                  <a:pt x="739807" y="634184"/>
                </a:lnTo>
                <a:lnTo>
                  <a:pt x="739807" y="634079"/>
                </a:lnTo>
                <a:lnTo>
                  <a:pt x="756952" y="615134"/>
                </a:lnTo>
                <a:cubicBezTo>
                  <a:pt x="758952" y="608276"/>
                  <a:pt x="758286" y="601418"/>
                  <a:pt x="756952" y="594560"/>
                </a:cubicBezTo>
                <a:cubicBezTo>
                  <a:pt x="753523" y="576748"/>
                  <a:pt x="747427" y="560079"/>
                  <a:pt x="737045" y="545125"/>
                </a:cubicBezTo>
                <a:cubicBezTo>
                  <a:pt x="733663" y="540267"/>
                  <a:pt x="730639" y="537862"/>
                  <a:pt x="727591" y="537874"/>
                </a:cubicBezTo>
                <a:close/>
                <a:moveTo>
                  <a:pt x="1084993" y="537790"/>
                </a:moveTo>
                <a:lnTo>
                  <a:pt x="1084993" y="581700"/>
                </a:lnTo>
                <a:lnTo>
                  <a:pt x="1138238" y="581700"/>
                </a:lnTo>
                <a:lnTo>
                  <a:pt x="1138238" y="537790"/>
                </a:lnTo>
                <a:close/>
                <a:moveTo>
                  <a:pt x="271558" y="537790"/>
                </a:moveTo>
                <a:lnTo>
                  <a:pt x="271558" y="581700"/>
                </a:lnTo>
                <a:lnTo>
                  <a:pt x="324803" y="581700"/>
                </a:lnTo>
                <a:lnTo>
                  <a:pt x="324803" y="537790"/>
                </a:lnTo>
                <a:close/>
                <a:moveTo>
                  <a:pt x="1006507" y="536838"/>
                </a:moveTo>
                <a:lnTo>
                  <a:pt x="1006507" y="580462"/>
                </a:lnTo>
                <a:lnTo>
                  <a:pt x="1059942" y="580462"/>
                </a:lnTo>
                <a:lnTo>
                  <a:pt x="1059942" y="536838"/>
                </a:lnTo>
                <a:close/>
                <a:moveTo>
                  <a:pt x="193072" y="536838"/>
                </a:moveTo>
                <a:lnTo>
                  <a:pt x="193072" y="580462"/>
                </a:lnTo>
                <a:lnTo>
                  <a:pt x="246507" y="580462"/>
                </a:lnTo>
                <a:lnTo>
                  <a:pt x="246507" y="536838"/>
                </a:lnTo>
                <a:close/>
                <a:moveTo>
                  <a:pt x="1543467" y="513586"/>
                </a:moveTo>
                <a:cubicBezTo>
                  <a:pt x="1550194" y="514169"/>
                  <a:pt x="1556814" y="517217"/>
                  <a:pt x="1562481" y="522551"/>
                </a:cubicBezTo>
                <a:cubicBezTo>
                  <a:pt x="1572578" y="532171"/>
                  <a:pt x="1579055" y="543982"/>
                  <a:pt x="1584198" y="556745"/>
                </a:cubicBezTo>
                <a:cubicBezTo>
                  <a:pt x="1590485" y="572366"/>
                  <a:pt x="1595247" y="588273"/>
                  <a:pt x="1595914" y="605228"/>
                </a:cubicBezTo>
                <a:cubicBezTo>
                  <a:pt x="1596771" y="629993"/>
                  <a:pt x="1580865" y="651138"/>
                  <a:pt x="1557719" y="658663"/>
                </a:cubicBezTo>
                <a:cubicBezTo>
                  <a:pt x="1554195" y="659806"/>
                  <a:pt x="1553147" y="661139"/>
                  <a:pt x="1553147" y="664759"/>
                </a:cubicBezTo>
                <a:cubicBezTo>
                  <a:pt x="1553337" y="695144"/>
                  <a:pt x="1553242" y="725433"/>
                  <a:pt x="1553147" y="755818"/>
                </a:cubicBezTo>
                <a:cubicBezTo>
                  <a:pt x="1553147" y="762009"/>
                  <a:pt x="1549432" y="766486"/>
                  <a:pt x="1543717" y="767629"/>
                </a:cubicBezTo>
                <a:cubicBezTo>
                  <a:pt x="1537812" y="768772"/>
                  <a:pt x="1532001" y="766105"/>
                  <a:pt x="1530096" y="760866"/>
                </a:cubicBezTo>
                <a:cubicBezTo>
                  <a:pt x="1529144" y="758390"/>
                  <a:pt x="1528763" y="755532"/>
                  <a:pt x="1528763" y="752770"/>
                </a:cubicBezTo>
                <a:cubicBezTo>
                  <a:pt x="1528763" y="723528"/>
                  <a:pt x="1528763" y="694191"/>
                  <a:pt x="1528763" y="664854"/>
                </a:cubicBezTo>
                <a:lnTo>
                  <a:pt x="1528763" y="660187"/>
                </a:lnTo>
                <a:cubicBezTo>
                  <a:pt x="1506760" y="653234"/>
                  <a:pt x="1492568" y="639422"/>
                  <a:pt x="1487234" y="617134"/>
                </a:cubicBezTo>
                <a:cubicBezTo>
                  <a:pt x="1484853" y="607228"/>
                  <a:pt x="1486377" y="597322"/>
                  <a:pt x="1488472" y="587606"/>
                </a:cubicBezTo>
                <a:cubicBezTo>
                  <a:pt x="1492854" y="567509"/>
                  <a:pt x="1499331" y="548268"/>
                  <a:pt x="1511713" y="531599"/>
                </a:cubicBezTo>
                <a:cubicBezTo>
                  <a:pt x="1515047" y="527027"/>
                  <a:pt x="1519238" y="522741"/>
                  <a:pt x="1523810" y="519407"/>
                </a:cubicBezTo>
                <a:cubicBezTo>
                  <a:pt x="1529906" y="514883"/>
                  <a:pt x="1536740" y="513002"/>
                  <a:pt x="1543467" y="513586"/>
                </a:cubicBezTo>
                <a:close/>
                <a:moveTo>
                  <a:pt x="730032" y="513586"/>
                </a:moveTo>
                <a:cubicBezTo>
                  <a:pt x="736759" y="514169"/>
                  <a:pt x="743379" y="517217"/>
                  <a:pt x="749046" y="522551"/>
                </a:cubicBezTo>
                <a:cubicBezTo>
                  <a:pt x="759143" y="532171"/>
                  <a:pt x="765620" y="543982"/>
                  <a:pt x="770763" y="556745"/>
                </a:cubicBezTo>
                <a:cubicBezTo>
                  <a:pt x="777050" y="572366"/>
                  <a:pt x="781812" y="588273"/>
                  <a:pt x="782479" y="605228"/>
                </a:cubicBezTo>
                <a:cubicBezTo>
                  <a:pt x="783336" y="629993"/>
                  <a:pt x="767430" y="651138"/>
                  <a:pt x="744284" y="658663"/>
                </a:cubicBezTo>
                <a:cubicBezTo>
                  <a:pt x="740760" y="659806"/>
                  <a:pt x="739712" y="661139"/>
                  <a:pt x="739712" y="664759"/>
                </a:cubicBezTo>
                <a:cubicBezTo>
                  <a:pt x="739902" y="695144"/>
                  <a:pt x="739807" y="725433"/>
                  <a:pt x="739712" y="755818"/>
                </a:cubicBezTo>
                <a:cubicBezTo>
                  <a:pt x="739712" y="762009"/>
                  <a:pt x="735997" y="766486"/>
                  <a:pt x="730282" y="767629"/>
                </a:cubicBezTo>
                <a:cubicBezTo>
                  <a:pt x="724377" y="768772"/>
                  <a:pt x="718566" y="766105"/>
                  <a:pt x="716661" y="760866"/>
                </a:cubicBezTo>
                <a:cubicBezTo>
                  <a:pt x="715709" y="758390"/>
                  <a:pt x="715328" y="755532"/>
                  <a:pt x="715328" y="752770"/>
                </a:cubicBezTo>
                <a:cubicBezTo>
                  <a:pt x="715328" y="723528"/>
                  <a:pt x="715328" y="694191"/>
                  <a:pt x="715328" y="664854"/>
                </a:cubicBezTo>
                <a:lnTo>
                  <a:pt x="715328" y="660187"/>
                </a:lnTo>
                <a:cubicBezTo>
                  <a:pt x="693325" y="653234"/>
                  <a:pt x="679133" y="639422"/>
                  <a:pt x="673799" y="617134"/>
                </a:cubicBezTo>
                <a:cubicBezTo>
                  <a:pt x="671418" y="607228"/>
                  <a:pt x="672942" y="597322"/>
                  <a:pt x="675037" y="587606"/>
                </a:cubicBezTo>
                <a:cubicBezTo>
                  <a:pt x="679419" y="567509"/>
                  <a:pt x="685896" y="548268"/>
                  <a:pt x="698278" y="531599"/>
                </a:cubicBezTo>
                <a:cubicBezTo>
                  <a:pt x="701612" y="527027"/>
                  <a:pt x="705803" y="522741"/>
                  <a:pt x="710375" y="519407"/>
                </a:cubicBezTo>
                <a:cubicBezTo>
                  <a:pt x="716471" y="514883"/>
                  <a:pt x="723305" y="513002"/>
                  <a:pt x="730032" y="513586"/>
                </a:cubicBezTo>
                <a:close/>
                <a:moveTo>
                  <a:pt x="994220" y="512168"/>
                </a:moveTo>
                <a:cubicBezTo>
                  <a:pt x="1046417" y="512168"/>
                  <a:pt x="1098614" y="512168"/>
                  <a:pt x="1150716" y="512168"/>
                </a:cubicBezTo>
                <a:cubicBezTo>
                  <a:pt x="1158145" y="512168"/>
                  <a:pt x="1162717" y="516835"/>
                  <a:pt x="1162717" y="524169"/>
                </a:cubicBezTo>
                <a:cubicBezTo>
                  <a:pt x="1162717" y="570270"/>
                  <a:pt x="1162717" y="616467"/>
                  <a:pt x="1162717" y="662568"/>
                </a:cubicBezTo>
                <a:cubicBezTo>
                  <a:pt x="1162717" y="669997"/>
                  <a:pt x="1158145" y="674569"/>
                  <a:pt x="1150716" y="674569"/>
                </a:cubicBezTo>
                <a:cubicBezTo>
                  <a:pt x="1124712" y="674569"/>
                  <a:pt x="1098709" y="674569"/>
                  <a:pt x="1072611" y="674569"/>
                </a:cubicBezTo>
                <a:lnTo>
                  <a:pt x="1072706" y="674664"/>
                </a:lnTo>
                <a:lnTo>
                  <a:pt x="995839" y="674664"/>
                </a:lnTo>
                <a:cubicBezTo>
                  <a:pt x="987648" y="674664"/>
                  <a:pt x="982123" y="669426"/>
                  <a:pt x="982123" y="661329"/>
                </a:cubicBezTo>
                <a:cubicBezTo>
                  <a:pt x="982123" y="615610"/>
                  <a:pt x="982123" y="569889"/>
                  <a:pt x="982123" y="524074"/>
                </a:cubicBezTo>
                <a:cubicBezTo>
                  <a:pt x="982123" y="516645"/>
                  <a:pt x="986790" y="512168"/>
                  <a:pt x="994220" y="512168"/>
                </a:cubicBezTo>
                <a:close/>
                <a:moveTo>
                  <a:pt x="180785" y="512168"/>
                </a:moveTo>
                <a:cubicBezTo>
                  <a:pt x="232982" y="512168"/>
                  <a:pt x="285179" y="512168"/>
                  <a:pt x="337281" y="512168"/>
                </a:cubicBezTo>
                <a:cubicBezTo>
                  <a:pt x="344710" y="512168"/>
                  <a:pt x="349282" y="516835"/>
                  <a:pt x="349282" y="524169"/>
                </a:cubicBezTo>
                <a:cubicBezTo>
                  <a:pt x="349282" y="570270"/>
                  <a:pt x="349282" y="616467"/>
                  <a:pt x="349282" y="662568"/>
                </a:cubicBezTo>
                <a:cubicBezTo>
                  <a:pt x="349282" y="669997"/>
                  <a:pt x="344710" y="674569"/>
                  <a:pt x="337281" y="674569"/>
                </a:cubicBezTo>
                <a:cubicBezTo>
                  <a:pt x="311277" y="674569"/>
                  <a:pt x="285274" y="674569"/>
                  <a:pt x="259176" y="674569"/>
                </a:cubicBezTo>
                <a:lnTo>
                  <a:pt x="259271" y="674664"/>
                </a:lnTo>
                <a:lnTo>
                  <a:pt x="182404" y="674664"/>
                </a:lnTo>
                <a:cubicBezTo>
                  <a:pt x="174212" y="674664"/>
                  <a:pt x="168688" y="669426"/>
                  <a:pt x="168688" y="661329"/>
                </a:cubicBezTo>
                <a:cubicBezTo>
                  <a:pt x="168688" y="615610"/>
                  <a:pt x="168688" y="569889"/>
                  <a:pt x="168688" y="524074"/>
                </a:cubicBezTo>
                <a:cubicBezTo>
                  <a:pt x="168688" y="516645"/>
                  <a:pt x="173355" y="512168"/>
                  <a:pt x="180785" y="512168"/>
                </a:cubicBezTo>
                <a:close/>
                <a:moveTo>
                  <a:pt x="1214247" y="481688"/>
                </a:moveTo>
                <a:lnTo>
                  <a:pt x="1214247" y="740577"/>
                </a:lnTo>
                <a:lnTo>
                  <a:pt x="1373029" y="740577"/>
                </a:lnTo>
                <a:lnTo>
                  <a:pt x="1373029" y="481688"/>
                </a:lnTo>
                <a:close/>
                <a:moveTo>
                  <a:pt x="400812" y="481688"/>
                </a:moveTo>
                <a:lnTo>
                  <a:pt x="400812" y="740577"/>
                </a:lnTo>
                <a:lnTo>
                  <a:pt x="559594" y="740577"/>
                </a:lnTo>
                <a:lnTo>
                  <a:pt x="559594" y="481688"/>
                </a:lnTo>
                <a:close/>
                <a:moveTo>
                  <a:pt x="1133952" y="311381"/>
                </a:moveTo>
                <a:cubicBezTo>
                  <a:pt x="1137095" y="335765"/>
                  <a:pt x="1159955" y="360816"/>
                  <a:pt x="1187197" y="365007"/>
                </a:cubicBezTo>
                <a:lnTo>
                  <a:pt x="1187197" y="311381"/>
                </a:lnTo>
                <a:close/>
                <a:moveTo>
                  <a:pt x="320516" y="311381"/>
                </a:moveTo>
                <a:cubicBezTo>
                  <a:pt x="323659" y="335765"/>
                  <a:pt x="346519" y="360816"/>
                  <a:pt x="373760" y="365007"/>
                </a:cubicBezTo>
                <a:lnTo>
                  <a:pt x="373760" y="311381"/>
                </a:lnTo>
                <a:close/>
                <a:moveTo>
                  <a:pt x="1264825" y="311191"/>
                </a:moveTo>
                <a:cubicBezTo>
                  <a:pt x="1247871" y="311191"/>
                  <a:pt x="1230916" y="311191"/>
                  <a:pt x="1214057" y="311286"/>
                </a:cubicBezTo>
                <a:cubicBezTo>
                  <a:pt x="1213295" y="311286"/>
                  <a:pt x="1211771" y="313000"/>
                  <a:pt x="1211771" y="313858"/>
                </a:cubicBezTo>
                <a:cubicBezTo>
                  <a:pt x="1211676" y="330812"/>
                  <a:pt x="1211676" y="347767"/>
                  <a:pt x="1211676" y="365007"/>
                </a:cubicBezTo>
                <a:lnTo>
                  <a:pt x="1211676" y="365102"/>
                </a:lnTo>
                <a:cubicBezTo>
                  <a:pt x="1242823" y="360625"/>
                  <a:pt x="1264825" y="329955"/>
                  <a:pt x="1264825" y="311191"/>
                </a:cubicBezTo>
                <a:close/>
                <a:moveTo>
                  <a:pt x="451389" y="311191"/>
                </a:moveTo>
                <a:cubicBezTo>
                  <a:pt x="434435" y="311191"/>
                  <a:pt x="417480" y="311191"/>
                  <a:pt x="400621" y="311286"/>
                </a:cubicBezTo>
                <a:cubicBezTo>
                  <a:pt x="399859" y="311286"/>
                  <a:pt x="398335" y="313000"/>
                  <a:pt x="398335" y="313858"/>
                </a:cubicBezTo>
                <a:cubicBezTo>
                  <a:pt x="398240" y="330812"/>
                  <a:pt x="398240" y="347767"/>
                  <a:pt x="398240" y="365007"/>
                </a:cubicBezTo>
                <a:lnTo>
                  <a:pt x="398240" y="365102"/>
                </a:lnTo>
                <a:cubicBezTo>
                  <a:pt x="429387" y="360625"/>
                  <a:pt x="451389" y="329955"/>
                  <a:pt x="451389" y="311191"/>
                </a:cubicBezTo>
                <a:close/>
                <a:moveTo>
                  <a:pt x="1974607" y="309345"/>
                </a:moveTo>
                <a:lnTo>
                  <a:pt x="1974385" y="311270"/>
                </a:lnTo>
                <a:cubicBezTo>
                  <a:pt x="1975955" y="329199"/>
                  <a:pt x="1981224" y="347195"/>
                  <a:pt x="1990534" y="364245"/>
                </a:cubicBezTo>
                <a:cubicBezTo>
                  <a:pt x="2012823" y="405107"/>
                  <a:pt x="2048256" y="428158"/>
                  <a:pt x="2094357" y="433492"/>
                </a:cubicBezTo>
                <a:lnTo>
                  <a:pt x="2095839" y="433389"/>
                </a:lnTo>
                <a:lnTo>
                  <a:pt x="2050161" y="392630"/>
                </a:lnTo>
                <a:cubicBezTo>
                  <a:pt x="2040065" y="387391"/>
                  <a:pt x="2033016" y="380438"/>
                  <a:pt x="2028254" y="370055"/>
                </a:cubicBezTo>
                <a:cubicBezTo>
                  <a:pt x="2021777" y="355696"/>
                  <a:pt x="2013127" y="342778"/>
                  <a:pt x="2002824" y="331616"/>
                </a:cubicBezTo>
                <a:close/>
                <a:moveTo>
                  <a:pt x="1879473" y="287093"/>
                </a:moveTo>
                <a:cubicBezTo>
                  <a:pt x="1827181" y="294522"/>
                  <a:pt x="1789462" y="322907"/>
                  <a:pt x="1766983" y="370913"/>
                </a:cubicBezTo>
                <a:cubicBezTo>
                  <a:pt x="1762506" y="380438"/>
                  <a:pt x="1756220" y="387486"/>
                  <a:pt x="1746695" y="392058"/>
                </a:cubicBezTo>
                <a:cubicBezTo>
                  <a:pt x="1676591" y="425681"/>
                  <a:pt x="1649159" y="509025"/>
                  <a:pt x="1686402" y="577224"/>
                </a:cubicBezTo>
                <a:cubicBezTo>
                  <a:pt x="1708690" y="618086"/>
                  <a:pt x="1744123" y="641137"/>
                  <a:pt x="1790224" y="646471"/>
                </a:cubicBezTo>
                <a:cubicBezTo>
                  <a:pt x="1823180" y="650281"/>
                  <a:pt x="1853661" y="641708"/>
                  <a:pt x="1881092" y="622944"/>
                </a:cubicBezTo>
                <a:cubicBezTo>
                  <a:pt x="1882616" y="621896"/>
                  <a:pt x="1883759" y="619325"/>
                  <a:pt x="1883759" y="617420"/>
                </a:cubicBezTo>
                <a:cubicBezTo>
                  <a:pt x="1883950" y="605894"/>
                  <a:pt x="1883664" y="594274"/>
                  <a:pt x="1884045" y="582749"/>
                </a:cubicBezTo>
                <a:cubicBezTo>
                  <a:pt x="1884141" y="578177"/>
                  <a:pt x="1882712" y="575986"/>
                  <a:pt x="1878711" y="574081"/>
                </a:cubicBezTo>
                <a:cubicBezTo>
                  <a:pt x="1846612" y="558269"/>
                  <a:pt x="1814608" y="542172"/>
                  <a:pt x="1782604" y="526265"/>
                </a:cubicBezTo>
                <a:cubicBezTo>
                  <a:pt x="1777651" y="523789"/>
                  <a:pt x="1773841" y="520550"/>
                  <a:pt x="1772984" y="514931"/>
                </a:cubicBezTo>
                <a:cubicBezTo>
                  <a:pt x="1772222" y="509597"/>
                  <a:pt x="1773841" y="504929"/>
                  <a:pt x="1778223" y="501596"/>
                </a:cubicBezTo>
                <a:cubicBezTo>
                  <a:pt x="1782985" y="497976"/>
                  <a:pt x="1788224" y="497690"/>
                  <a:pt x="1793462" y="500262"/>
                </a:cubicBezTo>
                <a:cubicBezTo>
                  <a:pt x="1809655" y="508263"/>
                  <a:pt x="1825848" y="516455"/>
                  <a:pt x="1842040" y="524456"/>
                </a:cubicBezTo>
                <a:cubicBezTo>
                  <a:pt x="1855756" y="531314"/>
                  <a:pt x="1869472" y="538172"/>
                  <a:pt x="1884045" y="545411"/>
                </a:cubicBezTo>
                <a:lnTo>
                  <a:pt x="1884045" y="538457"/>
                </a:lnTo>
                <a:cubicBezTo>
                  <a:pt x="1884045" y="499691"/>
                  <a:pt x="1884045" y="460924"/>
                  <a:pt x="1884045" y="422157"/>
                </a:cubicBezTo>
                <a:cubicBezTo>
                  <a:pt x="1884045" y="419871"/>
                  <a:pt x="1884045" y="417490"/>
                  <a:pt x="1884807" y="415299"/>
                </a:cubicBezTo>
                <a:cubicBezTo>
                  <a:pt x="1886998" y="408727"/>
                  <a:pt x="1893380" y="405107"/>
                  <a:pt x="1900333" y="406155"/>
                </a:cubicBezTo>
                <a:cubicBezTo>
                  <a:pt x="1906905" y="407203"/>
                  <a:pt x="1911668" y="412918"/>
                  <a:pt x="1911668" y="420062"/>
                </a:cubicBezTo>
                <a:cubicBezTo>
                  <a:pt x="1911668" y="443017"/>
                  <a:pt x="1911668" y="465877"/>
                  <a:pt x="1911668" y="489880"/>
                </a:cubicBezTo>
                <a:lnTo>
                  <a:pt x="1911763" y="489689"/>
                </a:lnTo>
                <a:cubicBezTo>
                  <a:pt x="1926241" y="482450"/>
                  <a:pt x="1939576" y="475783"/>
                  <a:pt x="1953006" y="469115"/>
                </a:cubicBezTo>
                <a:cubicBezTo>
                  <a:pt x="1969389" y="460924"/>
                  <a:pt x="1985677" y="452732"/>
                  <a:pt x="2002060" y="444541"/>
                </a:cubicBezTo>
                <a:cubicBezTo>
                  <a:pt x="2007299" y="441969"/>
                  <a:pt x="2012537" y="442064"/>
                  <a:pt x="2017300" y="445589"/>
                </a:cubicBezTo>
                <a:cubicBezTo>
                  <a:pt x="2021682" y="448827"/>
                  <a:pt x="2023491" y="453399"/>
                  <a:pt x="2022729" y="458828"/>
                </a:cubicBezTo>
                <a:cubicBezTo>
                  <a:pt x="2021967" y="464829"/>
                  <a:pt x="2017871" y="468068"/>
                  <a:pt x="2012823" y="470639"/>
                </a:cubicBezTo>
                <a:cubicBezTo>
                  <a:pt x="1980629" y="486641"/>
                  <a:pt x="1948434" y="502739"/>
                  <a:pt x="1916240" y="518836"/>
                </a:cubicBezTo>
                <a:cubicBezTo>
                  <a:pt x="1913858" y="519979"/>
                  <a:pt x="1911573" y="520741"/>
                  <a:pt x="1911573" y="524360"/>
                </a:cubicBezTo>
                <a:cubicBezTo>
                  <a:pt x="1911763" y="555602"/>
                  <a:pt x="1911573" y="586844"/>
                  <a:pt x="1911763" y="618086"/>
                </a:cubicBezTo>
                <a:cubicBezTo>
                  <a:pt x="1911763" y="619610"/>
                  <a:pt x="1912906" y="621801"/>
                  <a:pt x="1914240" y="622658"/>
                </a:cubicBezTo>
                <a:cubicBezTo>
                  <a:pt x="1943481" y="642375"/>
                  <a:pt x="1975580" y="650376"/>
                  <a:pt x="2010823" y="645614"/>
                </a:cubicBezTo>
                <a:cubicBezTo>
                  <a:pt x="2075117" y="636946"/>
                  <a:pt x="2125790" y="580558"/>
                  <a:pt x="2125599" y="515597"/>
                </a:cubicBezTo>
                <a:lnTo>
                  <a:pt x="2111400" y="461653"/>
                </a:lnTo>
                <a:lnTo>
                  <a:pt x="2106269" y="462181"/>
                </a:lnTo>
                <a:cubicBezTo>
                  <a:pt x="2032439" y="461132"/>
                  <a:pt x="1963912" y="409251"/>
                  <a:pt x="1948910" y="330526"/>
                </a:cubicBezTo>
                <a:lnTo>
                  <a:pt x="1953377" y="298541"/>
                </a:lnTo>
                <a:lnTo>
                  <a:pt x="1925317" y="288242"/>
                </a:lnTo>
                <a:cubicBezTo>
                  <a:pt x="1910477" y="285366"/>
                  <a:pt x="1895023" y="284878"/>
                  <a:pt x="1879473" y="287093"/>
                </a:cubicBezTo>
                <a:close/>
                <a:moveTo>
                  <a:pt x="1187197" y="233276"/>
                </a:moveTo>
                <a:cubicBezTo>
                  <a:pt x="1157479" y="238420"/>
                  <a:pt x="1136143" y="265280"/>
                  <a:pt x="1134047" y="286902"/>
                </a:cubicBezTo>
                <a:lnTo>
                  <a:pt x="1187197" y="286902"/>
                </a:lnTo>
                <a:close/>
                <a:moveTo>
                  <a:pt x="373760" y="233276"/>
                </a:moveTo>
                <a:cubicBezTo>
                  <a:pt x="344043" y="238420"/>
                  <a:pt x="322707" y="265280"/>
                  <a:pt x="320611" y="286902"/>
                </a:cubicBezTo>
                <a:lnTo>
                  <a:pt x="373760" y="286902"/>
                </a:lnTo>
                <a:close/>
                <a:moveTo>
                  <a:pt x="1211866" y="233181"/>
                </a:moveTo>
                <a:lnTo>
                  <a:pt x="1211866" y="286711"/>
                </a:lnTo>
                <a:lnTo>
                  <a:pt x="1265302" y="286711"/>
                </a:lnTo>
                <a:cubicBezTo>
                  <a:pt x="1262920" y="264899"/>
                  <a:pt x="1241870" y="238229"/>
                  <a:pt x="1211866" y="233181"/>
                </a:cubicBezTo>
                <a:close/>
                <a:moveTo>
                  <a:pt x="398430" y="233181"/>
                </a:moveTo>
                <a:lnTo>
                  <a:pt x="398430" y="286711"/>
                </a:lnTo>
                <a:lnTo>
                  <a:pt x="451866" y="286711"/>
                </a:lnTo>
                <a:cubicBezTo>
                  <a:pt x="449484" y="264899"/>
                  <a:pt x="428434" y="238229"/>
                  <a:pt x="398430" y="233181"/>
                </a:cubicBezTo>
                <a:close/>
                <a:moveTo>
                  <a:pt x="1199865" y="207654"/>
                </a:moveTo>
                <a:cubicBezTo>
                  <a:pt x="1248633" y="207082"/>
                  <a:pt x="1291590" y="248516"/>
                  <a:pt x="1291400" y="299570"/>
                </a:cubicBezTo>
                <a:cubicBezTo>
                  <a:pt x="1291210" y="349862"/>
                  <a:pt x="1249014" y="391105"/>
                  <a:pt x="1199198" y="390915"/>
                </a:cubicBezTo>
                <a:cubicBezTo>
                  <a:pt x="1150144" y="390629"/>
                  <a:pt x="1108139" y="349291"/>
                  <a:pt x="1108139" y="299284"/>
                </a:cubicBezTo>
                <a:cubicBezTo>
                  <a:pt x="1108139" y="249088"/>
                  <a:pt x="1150430" y="207082"/>
                  <a:pt x="1199960" y="207749"/>
                </a:cubicBezTo>
                <a:close/>
                <a:moveTo>
                  <a:pt x="386429" y="207654"/>
                </a:moveTo>
                <a:cubicBezTo>
                  <a:pt x="435197" y="207082"/>
                  <a:pt x="478155" y="248516"/>
                  <a:pt x="477964" y="299570"/>
                </a:cubicBezTo>
                <a:cubicBezTo>
                  <a:pt x="477774" y="349862"/>
                  <a:pt x="435578" y="391105"/>
                  <a:pt x="385762" y="390915"/>
                </a:cubicBezTo>
                <a:cubicBezTo>
                  <a:pt x="336708" y="390629"/>
                  <a:pt x="294703" y="349291"/>
                  <a:pt x="294703" y="299284"/>
                </a:cubicBezTo>
                <a:cubicBezTo>
                  <a:pt x="294703" y="249088"/>
                  <a:pt x="336994" y="207082"/>
                  <a:pt x="386524" y="207749"/>
                </a:cubicBezTo>
                <a:close/>
                <a:moveTo>
                  <a:pt x="1199579" y="117928"/>
                </a:moveTo>
                <a:lnTo>
                  <a:pt x="1199674" y="118023"/>
                </a:lnTo>
                <a:cubicBezTo>
                  <a:pt x="1195769" y="121548"/>
                  <a:pt x="1192244" y="124691"/>
                  <a:pt x="1188720" y="127834"/>
                </a:cubicBezTo>
                <a:cubicBezTo>
                  <a:pt x="1162431" y="151647"/>
                  <a:pt x="1136237" y="175459"/>
                  <a:pt x="1109853" y="199272"/>
                </a:cubicBezTo>
                <a:cubicBezTo>
                  <a:pt x="1083659" y="222989"/>
                  <a:pt x="1057370" y="246611"/>
                  <a:pt x="1031177" y="270328"/>
                </a:cubicBezTo>
                <a:cubicBezTo>
                  <a:pt x="1006602" y="292521"/>
                  <a:pt x="982123" y="314715"/>
                  <a:pt x="957548" y="336908"/>
                </a:cubicBezTo>
                <a:cubicBezTo>
                  <a:pt x="955548" y="338718"/>
                  <a:pt x="954691" y="340527"/>
                  <a:pt x="954691" y="343290"/>
                </a:cubicBezTo>
                <a:cubicBezTo>
                  <a:pt x="954691" y="474163"/>
                  <a:pt x="954691" y="605132"/>
                  <a:pt x="954691" y="736005"/>
                </a:cubicBezTo>
                <a:lnTo>
                  <a:pt x="954691" y="740482"/>
                </a:lnTo>
                <a:lnTo>
                  <a:pt x="1189768" y="740482"/>
                </a:lnTo>
                <a:lnTo>
                  <a:pt x="1189768" y="481307"/>
                </a:lnTo>
                <a:cubicBezTo>
                  <a:pt x="1187101" y="481307"/>
                  <a:pt x="1184624" y="481307"/>
                  <a:pt x="1182148" y="481307"/>
                </a:cubicBezTo>
                <a:cubicBezTo>
                  <a:pt x="1176147" y="481212"/>
                  <a:pt x="1171194" y="477021"/>
                  <a:pt x="1170623" y="471591"/>
                </a:cubicBezTo>
                <a:cubicBezTo>
                  <a:pt x="1169860" y="463686"/>
                  <a:pt x="1172813" y="458923"/>
                  <a:pt x="1179671" y="457399"/>
                </a:cubicBezTo>
                <a:cubicBezTo>
                  <a:pt x="1181481" y="457018"/>
                  <a:pt x="1183291" y="456828"/>
                  <a:pt x="1185101" y="456828"/>
                </a:cubicBezTo>
                <a:cubicBezTo>
                  <a:pt x="1257681" y="456828"/>
                  <a:pt x="1330166" y="456828"/>
                  <a:pt x="1402747" y="456828"/>
                </a:cubicBezTo>
                <a:cubicBezTo>
                  <a:pt x="1404557" y="456828"/>
                  <a:pt x="1406461" y="457018"/>
                  <a:pt x="1408176" y="457399"/>
                </a:cubicBezTo>
                <a:cubicBezTo>
                  <a:pt x="1414177" y="458733"/>
                  <a:pt x="1417987" y="463971"/>
                  <a:pt x="1417415" y="470067"/>
                </a:cubicBezTo>
                <a:cubicBezTo>
                  <a:pt x="1416748" y="476544"/>
                  <a:pt x="1412272" y="480926"/>
                  <a:pt x="1405890" y="481212"/>
                </a:cubicBezTo>
                <a:cubicBezTo>
                  <a:pt x="1403318" y="481307"/>
                  <a:pt x="1400747" y="481212"/>
                  <a:pt x="1397984" y="481212"/>
                </a:cubicBezTo>
                <a:lnTo>
                  <a:pt x="1397984" y="740387"/>
                </a:lnTo>
                <a:lnTo>
                  <a:pt x="1444276" y="740387"/>
                </a:lnTo>
                <a:lnTo>
                  <a:pt x="1444276" y="423014"/>
                </a:lnTo>
                <a:cubicBezTo>
                  <a:pt x="1444276" y="396249"/>
                  <a:pt x="1444276" y="369388"/>
                  <a:pt x="1444276" y="342623"/>
                </a:cubicBezTo>
                <a:cubicBezTo>
                  <a:pt x="1444276" y="341099"/>
                  <a:pt x="1443895" y="339003"/>
                  <a:pt x="1442847" y="338146"/>
                </a:cubicBezTo>
                <a:cubicBezTo>
                  <a:pt x="1426750" y="323287"/>
                  <a:pt x="1410462" y="308523"/>
                  <a:pt x="1394174" y="293855"/>
                </a:cubicBezTo>
                <a:cubicBezTo>
                  <a:pt x="1376172" y="277567"/>
                  <a:pt x="1358075" y="261279"/>
                  <a:pt x="1340072" y="244992"/>
                </a:cubicBezTo>
                <a:cubicBezTo>
                  <a:pt x="1322260" y="228894"/>
                  <a:pt x="1304449" y="212702"/>
                  <a:pt x="1286637" y="196605"/>
                </a:cubicBezTo>
                <a:cubicBezTo>
                  <a:pt x="1265206" y="177174"/>
                  <a:pt x="1243775" y="157838"/>
                  <a:pt x="1222343" y="138407"/>
                </a:cubicBezTo>
                <a:cubicBezTo>
                  <a:pt x="1214819" y="131644"/>
                  <a:pt x="1207294" y="124881"/>
                  <a:pt x="1199579" y="117928"/>
                </a:cubicBezTo>
                <a:close/>
                <a:moveTo>
                  <a:pt x="386144" y="117928"/>
                </a:moveTo>
                <a:lnTo>
                  <a:pt x="386239" y="118023"/>
                </a:lnTo>
                <a:cubicBezTo>
                  <a:pt x="382334" y="121548"/>
                  <a:pt x="378809" y="124691"/>
                  <a:pt x="375285" y="127834"/>
                </a:cubicBezTo>
                <a:cubicBezTo>
                  <a:pt x="348996" y="151647"/>
                  <a:pt x="322802" y="175459"/>
                  <a:pt x="296418" y="199272"/>
                </a:cubicBezTo>
                <a:cubicBezTo>
                  <a:pt x="270224" y="222989"/>
                  <a:pt x="243935" y="246611"/>
                  <a:pt x="217741" y="270328"/>
                </a:cubicBezTo>
                <a:cubicBezTo>
                  <a:pt x="193167" y="292521"/>
                  <a:pt x="168688" y="314715"/>
                  <a:pt x="144113" y="336908"/>
                </a:cubicBezTo>
                <a:cubicBezTo>
                  <a:pt x="142113" y="338718"/>
                  <a:pt x="141256" y="340527"/>
                  <a:pt x="141256" y="343290"/>
                </a:cubicBezTo>
                <a:cubicBezTo>
                  <a:pt x="141256" y="474163"/>
                  <a:pt x="141256" y="605132"/>
                  <a:pt x="141256" y="736005"/>
                </a:cubicBezTo>
                <a:lnTo>
                  <a:pt x="141256" y="740482"/>
                </a:lnTo>
                <a:lnTo>
                  <a:pt x="376333" y="740482"/>
                </a:lnTo>
                <a:lnTo>
                  <a:pt x="376333" y="481307"/>
                </a:lnTo>
                <a:cubicBezTo>
                  <a:pt x="373666" y="481307"/>
                  <a:pt x="371189" y="481307"/>
                  <a:pt x="368713" y="481307"/>
                </a:cubicBezTo>
                <a:cubicBezTo>
                  <a:pt x="362712" y="481212"/>
                  <a:pt x="357759" y="477021"/>
                  <a:pt x="357188" y="471591"/>
                </a:cubicBezTo>
                <a:cubicBezTo>
                  <a:pt x="356330" y="463686"/>
                  <a:pt x="359378" y="458923"/>
                  <a:pt x="366236" y="457399"/>
                </a:cubicBezTo>
                <a:cubicBezTo>
                  <a:pt x="368046" y="457018"/>
                  <a:pt x="369856" y="456828"/>
                  <a:pt x="371666" y="456828"/>
                </a:cubicBezTo>
                <a:cubicBezTo>
                  <a:pt x="444246" y="456828"/>
                  <a:pt x="516731" y="456828"/>
                  <a:pt x="589312" y="456828"/>
                </a:cubicBezTo>
                <a:cubicBezTo>
                  <a:pt x="591122" y="456828"/>
                  <a:pt x="593027" y="457018"/>
                  <a:pt x="594741" y="457399"/>
                </a:cubicBezTo>
                <a:cubicBezTo>
                  <a:pt x="600742" y="458733"/>
                  <a:pt x="604552" y="463971"/>
                  <a:pt x="603980" y="470067"/>
                </a:cubicBezTo>
                <a:cubicBezTo>
                  <a:pt x="603314" y="476544"/>
                  <a:pt x="598837" y="480926"/>
                  <a:pt x="592455" y="481212"/>
                </a:cubicBezTo>
                <a:cubicBezTo>
                  <a:pt x="589883" y="481307"/>
                  <a:pt x="587312" y="481212"/>
                  <a:pt x="584549" y="481212"/>
                </a:cubicBezTo>
                <a:lnTo>
                  <a:pt x="584549" y="740387"/>
                </a:lnTo>
                <a:lnTo>
                  <a:pt x="630841" y="740387"/>
                </a:lnTo>
                <a:lnTo>
                  <a:pt x="630841" y="423014"/>
                </a:lnTo>
                <a:cubicBezTo>
                  <a:pt x="630841" y="396249"/>
                  <a:pt x="630841" y="369388"/>
                  <a:pt x="630841" y="342623"/>
                </a:cubicBezTo>
                <a:cubicBezTo>
                  <a:pt x="630841" y="341099"/>
                  <a:pt x="630460" y="339003"/>
                  <a:pt x="629412" y="338146"/>
                </a:cubicBezTo>
                <a:cubicBezTo>
                  <a:pt x="613315" y="323287"/>
                  <a:pt x="597027" y="308523"/>
                  <a:pt x="580739" y="293855"/>
                </a:cubicBezTo>
                <a:cubicBezTo>
                  <a:pt x="562737" y="277567"/>
                  <a:pt x="544640" y="261279"/>
                  <a:pt x="526637" y="244992"/>
                </a:cubicBezTo>
                <a:cubicBezTo>
                  <a:pt x="508826" y="228894"/>
                  <a:pt x="491014" y="212702"/>
                  <a:pt x="473202" y="196605"/>
                </a:cubicBezTo>
                <a:cubicBezTo>
                  <a:pt x="451771" y="177174"/>
                  <a:pt x="430340" y="157838"/>
                  <a:pt x="408908" y="138407"/>
                </a:cubicBezTo>
                <a:cubicBezTo>
                  <a:pt x="401384" y="131644"/>
                  <a:pt x="393859" y="124881"/>
                  <a:pt x="386144" y="117928"/>
                </a:cubicBezTo>
                <a:close/>
                <a:moveTo>
                  <a:pt x="2183606" y="74113"/>
                </a:moveTo>
                <a:cubicBezTo>
                  <a:pt x="2131314" y="81543"/>
                  <a:pt x="2093595" y="109927"/>
                  <a:pt x="2071116" y="157933"/>
                </a:cubicBezTo>
                <a:cubicBezTo>
                  <a:pt x="2066639" y="167458"/>
                  <a:pt x="2060353" y="174507"/>
                  <a:pt x="2050828" y="179079"/>
                </a:cubicBezTo>
                <a:cubicBezTo>
                  <a:pt x="2015776" y="195891"/>
                  <a:pt x="1991392" y="225132"/>
                  <a:pt x="1980426" y="258696"/>
                </a:cubicBezTo>
                <a:lnTo>
                  <a:pt x="1978225" y="277851"/>
                </a:lnTo>
                <a:lnTo>
                  <a:pt x="1981094" y="278890"/>
                </a:lnTo>
                <a:cubicBezTo>
                  <a:pt x="2012633" y="296427"/>
                  <a:pt x="2038684" y="324002"/>
                  <a:pt x="2054448" y="358625"/>
                </a:cubicBezTo>
                <a:cubicBezTo>
                  <a:pt x="2055971" y="361959"/>
                  <a:pt x="2059210" y="365102"/>
                  <a:pt x="2062449" y="366817"/>
                </a:cubicBezTo>
                <a:cubicBezTo>
                  <a:pt x="2088405" y="380343"/>
                  <a:pt x="2109122" y="397630"/>
                  <a:pt x="2124254" y="418812"/>
                </a:cubicBezTo>
                <a:lnTo>
                  <a:pt x="2128868" y="431096"/>
                </a:lnTo>
                <a:lnTo>
                  <a:pt x="2141863" y="430194"/>
                </a:lnTo>
                <a:cubicBezTo>
                  <a:pt x="2157031" y="426181"/>
                  <a:pt x="2171509" y="419347"/>
                  <a:pt x="2185225" y="409965"/>
                </a:cubicBezTo>
                <a:cubicBezTo>
                  <a:pt x="2186750" y="408917"/>
                  <a:pt x="2187892" y="406345"/>
                  <a:pt x="2187892" y="404440"/>
                </a:cubicBezTo>
                <a:cubicBezTo>
                  <a:pt x="2188083" y="392915"/>
                  <a:pt x="2187797" y="381295"/>
                  <a:pt x="2188178" y="369769"/>
                </a:cubicBezTo>
                <a:cubicBezTo>
                  <a:pt x="2188273" y="365197"/>
                  <a:pt x="2186845" y="363007"/>
                  <a:pt x="2182844" y="361102"/>
                </a:cubicBezTo>
                <a:cubicBezTo>
                  <a:pt x="2150745" y="345290"/>
                  <a:pt x="2118741" y="329193"/>
                  <a:pt x="2086737" y="313286"/>
                </a:cubicBezTo>
                <a:cubicBezTo>
                  <a:pt x="2081784" y="310810"/>
                  <a:pt x="2077974" y="307571"/>
                  <a:pt x="2077117" y="301951"/>
                </a:cubicBezTo>
                <a:cubicBezTo>
                  <a:pt x="2076355" y="296617"/>
                  <a:pt x="2077974" y="291950"/>
                  <a:pt x="2082355" y="288616"/>
                </a:cubicBezTo>
                <a:cubicBezTo>
                  <a:pt x="2087118" y="284997"/>
                  <a:pt x="2092357" y="284711"/>
                  <a:pt x="2097595" y="287283"/>
                </a:cubicBezTo>
                <a:cubicBezTo>
                  <a:pt x="2113788" y="295284"/>
                  <a:pt x="2129980" y="303475"/>
                  <a:pt x="2146173" y="311476"/>
                </a:cubicBezTo>
                <a:cubicBezTo>
                  <a:pt x="2159889" y="318334"/>
                  <a:pt x="2173605" y="325192"/>
                  <a:pt x="2188178" y="332431"/>
                </a:cubicBezTo>
                <a:lnTo>
                  <a:pt x="2188178" y="325478"/>
                </a:lnTo>
                <a:cubicBezTo>
                  <a:pt x="2188178" y="286711"/>
                  <a:pt x="2188178" y="247945"/>
                  <a:pt x="2188178" y="209178"/>
                </a:cubicBezTo>
                <a:cubicBezTo>
                  <a:pt x="2188178" y="206892"/>
                  <a:pt x="2188178" y="204511"/>
                  <a:pt x="2188940" y="202320"/>
                </a:cubicBezTo>
                <a:cubicBezTo>
                  <a:pt x="2191131" y="195748"/>
                  <a:pt x="2197513" y="192128"/>
                  <a:pt x="2204466" y="193176"/>
                </a:cubicBezTo>
                <a:cubicBezTo>
                  <a:pt x="2211038" y="194224"/>
                  <a:pt x="2215801" y="199939"/>
                  <a:pt x="2215801" y="207082"/>
                </a:cubicBezTo>
                <a:cubicBezTo>
                  <a:pt x="2215801" y="230038"/>
                  <a:pt x="2215801" y="252898"/>
                  <a:pt x="2215801" y="276901"/>
                </a:cubicBezTo>
                <a:lnTo>
                  <a:pt x="2215896" y="276710"/>
                </a:lnTo>
                <a:cubicBezTo>
                  <a:pt x="2230374" y="269471"/>
                  <a:pt x="2243709" y="262804"/>
                  <a:pt x="2257139" y="256136"/>
                </a:cubicBezTo>
                <a:cubicBezTo>
                  <a:pt x="2273522" y="247945"/>
                  <a:pt x="2289810" y="239753"/>
                  <a:pt x="2306193" y="231562"/>
                </a:cubicBezTo>
                <a:cubicBezTo>
                  <a:pt x="2311432" y="228990"/>
                  <a:pt x="2316671" y="229085"/>
                  <a:pt x="2321433" y="232609"/>
                </a:cubicBezTo>
                <a:cubicBezTo>
                  <a:pt x="2325814" y="235848"/>
                  <a:pt x="2327624" y="240420"/>
                  <a:pt x="2326862" y="245849"/>
                </a:cubicBezTo>
                <a:cubicBezTo>
                  <a:pt x="2326100" y="251850"/>
                  <a:pt x="2322004" y="255088"/>
                  <a:pt x="2316956" y="257660"/>
                </a:cubicBezTo>
                <a:cubicBezTo>
                  <a:pt x="2284762" y="273662"/>
                  <a:pt x="2252567" y="289759"/>
                  <a:pt x="2220373" y="305857"/>
                </a:cubicBezTo>
                <a:cubicBezTo>
                  <a:pt x="2217991" y="307000"/>
                  <a:pt x="2215705" y="307762"/>
                  <a:pt x="2215705" y="311381"/>
                </a:cubicBezTo>
                <a:cubicBezTo>
                  <a:pt x="2215896" y="342623"/>
                  <a:pt x="2215705" y="373865"/>
                  <a:pt x="2215896" y="405107"/>
                </a:cubicBezTo>
                <a:cubicBezTo>
                  <a:pt x="2215896" y="406631"/>
                  <a:pt x="2217039" y="408822"/>
                  <a:pt x="2218372" y="409679"/>
                </a:cubicBezTo>
                <a:cubicBezTo>
                  <a:pt x="2247614" y="429396"/>
                  <a:pt x="2279713" y="437397"/>
                  <a:pt x="2314956" y="432634"/>
                </a:cubicBezTo>
                <a:cubicBezTo>
                  <a:pt x="2379250" y="423967"/>
                  <a:pt x="2429923" y="367579"/>
                  <a:pt x="2429732" y="302618"/>
                </a:cubicBezTo>
                <a:cubicBezTo>
                  <a:pt x="2429637" y="246802"/>
                  <a:pt x="2403919" y="205463"/>
                  <a:pt x="2354294" y="179650"/>
                </a:cubicBezTo>
                <a:cubicBezTo>
                  <a:pt x="2344198" y="174412"/>
                  <a:pt x="2337149" y="167458"/>
                  <a:pt x="2332387" y="157076"/>
                </a:cubicBezTo>
                <a:cubicBezTo>
                  <a:pt x="2306479" y="99640"/>
                  <a:pt x="2245804" y="65255"/>
                  <a:pt x="2183606" y="74113"/>
                </a:cubicBezTo>
                <a:close/>
                <a:moveTo>
                  <a:pt x="942975" y="71637"/>
                </a:moveTo>
                <a:lnTo>
                  <a:pt x="942975" y="214607"/>
                </a:lnTo>
                <a:lnTo>
                  <a:pt x="942975" y="214702"/>
                </a:lnTo>
                <a:cubicBezTo>
                  <a:pt x="945928" y="212035"/>
                  <a:pt x="948404" y="209749"/>
                  <a:pt x="950881" y="207463"/>
                </a:cubicBezTo>
                <a:cubicBezTo>
                  <a:pt x="969455" y="190604"/>
                  <a:pt x="988028" y="173840"/>
                  <a:pt x="1006507" y="156885"/>
                </a:cubicBezTo>
                <a:cubicBezTo>
                  <a:pt x="1007935" y="155552"/>
                  <a:pt x="1008888" y="153075"/>
                  <a:pt x="1008888" y="151170"/>
                </a:cubicBezTo>
                <a:cubicBezTo>
                  <a:pt x="1009079" y="126120"/>
                  <a:pt x="1008983" y="100974"/>
                  <a:pt x="1008983" y="75923"/>
                </a:cubicBezTo>
                <a:lnTo>
                  <a:pt x="1008983" y="71637"/>
                </a:lnTo>
                <a:close/>
                <a:moveTo>
                  <a:pt x="129540" y="71637"/>
                </a:moveTo>
                <a:lnTo>
                  <a:pt x="129540" y="214607"/>
                </a:lnTo>
                <a:lnTo>
                  <a:pt x="129540" y="214702"/>
                </a:lnTo>
                <a:cubicBezTo>
                  <a:pt x="132493" y="212035"/>
                  <a:pt x="134969" y="209749"/>
                  <a:pt x="137446" y="207463"/>
                </a:cubicBezTo>
                <a:cubicBezTo>
                  <a:pt x="156020" y="190604"/>
                  <a:pt x="174593" y="173840"/>
                  <a:pt x="193072" y="156885"/>
                </a:cubicBezTo>
                <a:cubicBezTo>
                  <a:pt x="194501" y="155552"/>
                  <a:pt x="195453" y="153075"/>
                  <a:pt x="195453" y="151170"/>
                </a:cubicBezTo>
                <a:cubicBezTo>
                  <a:pt x="195644" y="126120"/>
                  <a:pt x="195548" y="100974"/>
                  <a:pt x="195548" y="75923"/>
                </a:cubicBezTo>
                <a:lnTo>
                  <a:pt x="195548" y="71637"/>
                </a:lnTo>
                <a:close/>
                <a:moveTo>
                  <a:pt x="2178939" y="46491"/>
                </a:moveTo>
                <a:cubicBezTo>
                  <a:pt x="2254377" y="35442"/>
                  <a:pt x="2327053" y="76495"/>
                  <a:pt x="2358580" y="145741"/>
                </a:cubicBezTo>
                <a:cubicBezTo>
                  <a:pt x="2360104" y="149075"/>
                  <a:pt x="2363343" y="152218"/>
                  <a:pt x="2366581" y="153933"/>
                </a:cubicBezTo>
                <a:cubicBezTo>
                  <a:pt x="2418493" y="180984"/>
                  <a:pt x="2449449" y="223084"/>
                  <a:pt x="2456688" y="281282"/>
                </a:cubicBezTo>
                <a:cubicBezTo>
                  <a:pt x="2467356" y="366721"/>
                  <a:pt x="2408206" y="445398"/>
                  <a:pt x="2323338" y="459876"/>
                </a:cubicBezTo>
                <a:cubicBezTo>
                  <a:pt x="2287810" y="465877"/>
                  <a:pt x="2253996" y="460543"/>
                  <a:pt x="2221897" y="444255"/>
                </a:cubicBezTo>
                <a:cubicBezTo>
                  <a:pt x="2220277" y="443398"/>
                  <a:pt x="2218563" y="442636"/>
                  <a:pt x="2216086" y="441397"/>
                </a:cubicBezTo>
                <a:lnTo>
                  <a:pt x="2215896" y="441397"/>
                </a:lnTo>
                <a:cubicBezTo>
                  <a:pt x="2215896" y="474544"/>
                  <a:pt x="2215896" y="725814"/>
                  <a:pt x="2215896" y="758008"/>
                </a:cubicBezTo>
                <a:cubicBezTo>
                  <a:pt x="2215896" y="767248"/>
                  <a:pt x="2209990" y="773248"/>
                  <a:pt x="2201323" y="772867"/>
                </a:cubicBezTo>
                <a:cubicBezTo>
                  <a:pt x="2193608" y="772582"/>
                  <a:pt x="2188178" y="766676"/>
                  <a:pt x="2188178" y="758389"/>
                </a:cubicBezTo>
                <a:cubicBezTo>
                  <a:pt x="2188178" y="728100"/>
                  <a:pt x="2188178" y="478831"/>
                  <a:pt x="2188178" y="448541"/>
                </a:cubicBezTo>
                <a:lnTo>
                  <a:pt x="2188178" y="441493"/>
                </a:lnTo>
                <a:cubicBezTo>
                  <a:pt x="2185130" y="442921"/>
                  <a:pt x="2182558" y="444064"/>
                  <a:pt x="2180082" y="445398"/>
                </a:cubicBezTo>
                <a:cubicBezTo>
                  <a:pt x="2168081" y="451316"/>
                  <a:pt x="2155780" y="455599"/>
                  <a:pt x="2143404" y="458359"/>
                </a:cubicBezTo>
                <a:lnTo>
                  <a:pt x="2139267" y="458785"/>
                </a:lnTo>
                <a:lnTo>
                  <a:pt x="2152555" y="494166"/>
                </a:lnTo>
                <a:cubicBezTo>
                  <a:pt x="2163223" y="579605"/>
                  <a:pt x="2104073" y="658282"/>
                  <a:pt x="2019205" y="672760"/>
                </a:cubicBezTo>
                <a:cubicBezTo>
                  <a:pt x="1983677" y="678761"/>
                  <a:pt x="1949863" y="673427"/>
                  <a:pt x="1917764" y="657139"/>
                </a:cubicBezTo>
                <a:cubicBezTo>
                  <a:pt x="1916145" y="656282"/>
                  <a:pt x="1914430" y="655520"/>
                  <a:pt x="1911954" y="654281"/>
                </a:cubicBezTo>
                <a:lnTo>
                  <a:pt x="1911763" y="654281"/>
                </a:lnTo>
                <a:cubicBezTo>
                  <a:pt x="1911763" y="687428"/>
                  <a:pt x="1911763" y="719718"/>
                  <a:pt x="1911763" y="751913"/>
                </a:cubicBezTo>
                <a:cubicBezTo>
                  <a:pt x="1911763" y="761152"/>
                  <a:pt x="1905858" y="767153"/>
                  <a:pt x="1897190" y="766772"/>
                </a:cubicBezTo>
                <a:cubicBezTo>
                  <a:pt x="1889475" y="766486"/>
                  <a:pt x="1884045" y="760580"/>
                  <a:pt x="1884045" y="752198"/>
                </a:cubicBezTo>
                <a:cubicBezTo>
                  <a:pt x="1884045" y="721909"/>
                  <a:pt x="1884045" y="691619"/>
                  <a:pt x="1884045" y="661425"/>
                </a:cubicBezTo>
                <a:lnTo>
                  <a:pt x="1884045" y="654377"/>
                </a:lnTo>
                <a:cubicBezTo>
                  <a:pt x="1880997" y="655805"/>
                  <a:pt x="1878425" y="656948"/>
                  <a:pt x="1875949" y="658282"/>
                </a:cubicBezTo>
                <a:cubicBezTo>
                  <a:pt x="1779937" y="705621"/>
                  <a:pt x="1664780" y="648376"/>
                  <a:pt x="1644777" y="543410"/>
                </a:cubicBezTo>
                <a:cubicBezTo>
                  <a:pt x="1631061" y="471497"/>
                  <a:pt x="1667352" y="399202"/>
                  <a:pt x="1733360" y="367198"/>
                </a:cubicBezTo>
                <a:cubicBezTo>
                  <a:pt x="1737455" y="365198"/>
                  <a:pt x="1739932" y="362531"/>
                  <a:pt x="1741837" y="358530"/>
                </a:cubicBezTo>
                <a:cubicBezTo>
                  <a:pt x="1768698" y="302142"/>
                  <a:pt x="1813179" y="268424"/>
                  <a:pt x="1874806" y="259375"/>
                </a:cubicBezTo>
                <a:cubicBezTo>
                  <a:pt x="1893666" y="256613"/>
                  <a:pt x="1912353" y="257107"/>
                  <a:pt x="1930267" y="260484"/>
                </a:cubicBezTo>
                <a:lnTo>
                  <a:pt x="1957324" y="270282"/>
                </a:lnTo>
                <a:lnTo>
                  <a:pt x="1963305" y="227454"/>
                </a:lnTo>
                <a:cubicBezTo>
                  <a:pt x="1978914" y="196391"/>
                  <a:pt x="2004489" y="170316"/>
                  <a:pt x="2037493" y="154314"/>
                </a:cubicBezTo>
                <a:cubicBezTo>
                  <a:pt x="2041588" y="152314"/>
                  <a:pt x="2044065" y="149647"/>
                  <a:pt x="2045970" y="145646"/>
                </a:cubicBezTo>
                <a:cubicBezTo>
                  <a:pt x="2072830" y="89258"/>
                  <a:pt x="2117312" y="55540"/>
                  <a:pt x="2178939" y="46491"/>
                </a:cubicBezTo>
                <a:close/>
                <a:moveTo>
                  <a:pt x="1200531" y="23440"/>
                </a:moveTo>
                <a:cubicBezTo>
                  <a:pt x="1195197" y="23250"/>
                  <a:pt x="1189863" y="24869"/>
                  <a:pt x="1185767" y="28393"/>
                </a:cubicBezTo>
                <a:cubicBezTo>
                  <a:pt x="1177862" y="35251"/>
                  <a:pt x="1170146" y="42395"/>
                  <a:pt x="1162336" y="49443"/>
                </a:cubicBezTo>
                <a:cubicBezTo>
                  <a:pt x="1147191" y="63159"/>
                  <a:pt x="1131951" y="76971"/>
                  <a:pt x="1116806" y="90782"/>
                </a:cubicBezTo>
                <a:cubicBezTo>
                  <a:pt x="1098423" y="107451"/>
                  <a:pt x="1080040" y="124119"/>
                  <a:pt x="1061561" y="140788"/>
                </a:cubicBezTo>
                <a:cubicBezTo>
                  <a:pt x="1043559" y="157076"/>
                  <a:pt x="1025557" y="173364"/>
                  <a:pt x="1007555" y="189747"/>
                </a:cubicBezTo>
                <a:cubicBezTo>
                  <a:pt x="989362" y="206225"/>
                  <a:pt x="971169" y="222703"/>
                  <a:pt x="952976" y="239181"/>
                </a:cubicBezTo>
                <a:cubicBezTo>
                  <a:pt x="936879" y="253755"/>
                  <a:pt x="920877" y="268233"/>
                  <a:pt x="904875" y="282901"/>
                </a:cubicBezTo>
                <a:cubicBezTo>
                  <a:pt x="888111" y="298236"/>
                  <a:pt x="871347" y="313572"/>
                  <a:pt x="854583" y="328907"/>
                </a:cubicBezTo>
                <a:cubicBezTo>
                  <a:pt x="849154" y="333860"/>
                  <a:pt x="846582" y="340146"/>
                  <a:pt x="846677" y="346718"/>
                </a:cubicBezTo>
                <a:lnTo>
                  <a:pt x="846391" y="346814"/>
                </a:lnTo>
                <a:cubicBezTo>
                  <a:pt x="846391" y="355482"/>
                  <a:pt x="849059" y="362244"/>
                  <a:pt x="855345" y="367102"/>
                </a:cubicBezTo>
                <a:cubicBezTo>
                  <a:pt x="866489" y="375865"/>
                  <a:pt x="880205" y="374722"/>
                  <a:pt x="891064" y="364721"/>
                </a:cubicBezTo>
                <a:cubicBezTo>
                  <a:pt x="907066" y="349957"/>
                  <a:pt x="923163" y="335289"/>
                  <a:pt x="939356" y="320620"/>
                </a:cubicBezTo>
                <a:cubicBezTo>
                  <a:pt x="960310" y="301665"/>
                  <a:pt x="981266" y="282711"/>
                  <a:pt x="1002221" y="263851"/>
                </a:cubicBezTo>
                <a:cubicBezTo>
                  <a:pt x="1022033" y="246039"/>
                  <a:pt x="1041749" y="228132"/>
                  <a:pt x="1061561" y="210225"/>
                </a:cubicBezTo>
                <a:cubicBezTo>
                  <a:pt x="1083945" y="190128"/>
                  <a:pt x="1106329" y="170030"/>
                  <a:pt x="1128713" y="149932"/>
                </a:cubicBezTo>
                <a:cubicBezTo>
                  <a:pt x="1149287" y="131454"/>
                  <a:pt x="1169860" y="112785"/>
                  <a:pt x="1190530" y="94306"/>
                </a:cubicBezTo>
                <a:cubicBezTo>
                  <a:pt x="1197578" y="88020"/>
                  <a:pt x="1203198" y="87924"/>
                  <a:pt x="1210247" y="94306"/>
                </a:cubicBezTo>
                <a:cubicBezTo>
                  <a:pt x="1223010" y="105641"/>
                  <a:pt x="1235583" y="117166"/>
                  <a:pt x="1248251" y="128691"/>
                </a:cubicBezTo>
                <a:cubicBezTo>
                  <a:pt x="1266444" y="145170"/>
                  <a:pt x="1284637" y="161743"/>
                  <a:pt x="1302830" y="178221"/>
                </a:cubicBezTo>
                <a:cubicBezTo>
                  <a:pt x="1321403" y="195081"/>
                  <a:pt x="1339977" y="211845"/>
                  <a:pt x="1358646" y="228704"/>
                </a:cubicBezTo>
                <a:cubicBezTo>
                  <a:pt x="1376744" y="245087"/>
                  <a:pt x="1394841" y="261565"/>
                  <a:pt x="1412939" y="277948"/>
                </a:cubicBezTo>
                <a:cubicBezTo>
                  <a:pt x="1431322" y="294617"/>
                  <a:pt x="1449705" y="311286"/>
                  <a:pt x="1468088" y="327954"/>
                </a:cubicBezTo>
                <a:cubicBezTo>
                  <a:pt x="1482376" y="340908"/>
                  <a:pt x="1496568" y="354053"/>
                  <a:pt x="1511046" y="366816"/>
                </a:cubicBezTo>
                <a:cubicBezTo>
                  <a:pt x="1517618" y="372722"/>
                  <a:pt x="1525715" y="374246"/>
                  <a:pt x="1534192" y="372150"/>
                </a:cubicBezTo>
                <a:cubicBezTo>
                  <a:pt x="1543526" y="369769"/>
                  <a:pt x="1549813" y="363673"/>
                  <a:pt x="1552289" y="354339"/>
                </a:cubicBezTo>
                <a:cubicBezTo>
                  <a:pt x="1555052" y="344052"/>
                  <a:pt x="1552099" y="335098"/>
                  <a:pt x="1544384" y="327954"/>
                </a:cubicBezTo>
                <a:cubicBezTo>
                  <a:pt x="1537526" y="321668"/>
                  <a:pt x="1530477" y="315477"/>
                  <a:pt x="1523619" y="309285"/>
                </a:cubicBezTo>
                <a:cubicBezTo>
                  <a:pt x="1489615" y="278424"/>
                  <a:pt x="1455515" y="247563"/>
                  <a:pt x="1421511" y="216607"/>
                </a:cubicBezTo>
                <a:cubicBezTo>
                  <a:pt x="1387602" y="185841"/>
                  <a:pt x="1353598" y="154980"/>
                  <a:pt x="1319689" y="124215"/>
                </a:cubicBezTo>
                <a:cubicBezTo>
                  <a:pt x="1284923" y="92592"/>
                  <a:pt x="1250061" y="60969"/>
                  <a:pt x="1215295" y="29346"/>
                </a:cubicBezTo>
                <a:cubicBezTo>
                  <a:pt x="1211199" y="25631"/>
                  <a:pt x="1205865" y="23631"/>
                  <a:pt x="1200531" y="23440"/>
                </a:cubicBezTo>
                <a:close/>
                <a:moveTo>
                  <a:pt x="387096" y="23440"/>
                </a:moveTo>
                <a:cubicBezTo>
                  <a:pt x="381762" y="23250"/>
                  <a:pt x="376428" y="24869"/>
                  <a:pt x="372332" y="28393"/>
                </a:cubicBezTo>
                <a:cubicBezTo>
                  <a:pt x="364427" y="35251"/>
                  <a:pt x="356711" y="42395"/>
                  <a:pt x="348901" y="49443"/>
                </a:cubicBezTo>
                <a:cubicBezTo>
                  <a:pt x="333756" y="63159"/>
                  <a:pt x="318516" y="76971"/>
                  <a:pt x="303371" y="90782"/>
                </a:cubicBezTo>
                <a:cubicBezTo>
                  <a:pt x="284988" y="107451"/>
                  <a:pt x="266605" y="124119"/>
                  <a:pt x="248126" y="140788"/>
                </a:cubicBezTo>
                <a:cubicBezTo>
                  <a:pt x="230124" y="157076"/>
                  <a:pt x="212122" y="173364"/>
                  <a:pt x="194120" y="189747"/>
                </a:cubicBezTo>
                <a:cubicBezTo>
                  <a:pt x="175927" y="206225"/>
                  <a:pt x="157734" y="222703"/>
                  <a:pt x="139541" y="239181"/>
                </a:cubicBezTo>
                <a:cubicBezTo>
                  <a:pt x="123444" y="253755"/>
                  <a:pt x="107442" y="268233"/>
                  <a:pt x="91440" y="282901"/>
                </a:cubicBezTo>
                <a:cubicBezTo>
                  <a:pt x="74676" y="298236"/>
                  <a:pt x="57912" y="313572"/>
                  <a:pt x="41148" y="328907"/>
                </a:cubicBezTo>
                <a:cubicBezTo>
                  <a:pt x="35719" y="333860"/>
                  <a:pt x="33147" y="340146"/>
                  <a:pt x="33242" y="346718"/>
                </a:cubicBezTo>
                <a:lnTo>
                  <a:pt x="32957" y="346814"/>
                </a:lnTo>
                <a:cubicBezTo>
                  <a:pt x="32957" y="355482"/>
                  <a:pt x="35624" y="362244"/>
                  <a:pt x="41910" y="367102"/>
                </a:cubicBezTo>
                <a:cubicBezTo>
                  <a:pt x="53054" y="375865"/>
                  <a:pt x="66770" y="374722"/>
                  <a:pt x="77629" y="364721"/>
                </a:cubicBezTo>
                <a:cubicBezTo>
                  <a:pt x="93631" y="349957"/>
                  <a:pt x="109728" y="335289"/>
                  <a:pt x="125921" y="320620"/>
                </a:cubicBezTo>
                <a:cubicBezTo>
                  <a:pt x="146876" y="301665"/>
                  <a:pt x="167831" y="282711"/>
                  <a:pt x="188786" y="263851"/>
                </a:cubicBezTo>
                <a:cubicBezTo>
                  <a:pt x="208598" y="246039"/>
                  <a:pt x="228314" y="228132"/>
                  <a:pt x="248126" y="210225"/>
                </a:cubicBezTo>
                <a:cubicBezTo>
                  <a:pt x="270510" y="190128"/>
                  <a:pt x="292894" y="170030"/>
                  <a:pt x="315278" y="149932"/>
                </a:cubicBezTo>
                <a:cubicBezTo>
                  <a:pt x="335852" y="131454"/>
                  <a:pt x="356426" y="112785"/>
                  <a:pt x="377095" y="94306"/>
                </a:cubicBezTo>
                <a:cubicBezTo>
                  <a:pt x="384143" y="88020"/>
                  <a:pt x="389763" y="87924"/>
                  <a:pt x="396812" y="94306"/>
                </a:cubicBezTo>
                <a:cubicBezTo>
                  <a:pt x="409575" y="105641"/>
                  <a:pt x="422148" y="117166"/>
                  <a:pt x="434816" y="128691"/>
                </a:cubicBezTo>
                <a:cubicBezTo>
                  <a:pt x="453009" y="145170"/>
                  <a:pt x="471202" y="161743"/>
                  <a:pt x="489395" y="178221"/>
                </a:cubicBezTo>
                <a:cubicBezTo>
                  <a:pt x="507968" y="195081"/>
                  <a:pt x="526542" y="211845"/>
                  <a:pt x="545211" y="228704"/>
                </a:cubicBezTo>
                <a:cubicBezTo>
                  <a:pt x="563309" y="245087"/>
                  <a:pt x="581406" y="261565"/>
                  <a:pt x="599504" y="277948"/>
                </a:cubicBezTo>
                <a:cubicBezTo>
                  <a:pt x="617887" y="294617"/>
                  <a:pt x="636270" y="311286"/>
                  <a:pt x="654653" y="327954"/>
                </a:cubicBezTo>
                <a:cubicBezTo>
                  <a:pt x="668941" y="340908"/>
                  <a:pt x="683133" y="354053"/>
                  <a:pt x="697611" y="366816"/>
                </a:cubicBezTo>
                <a:cubicBezTo>
                  <a:pt x="704183" y="372722"/>
                  <a:pt x="712280" y="374246"/>
                  <a:pt x="720757" y="372150"/>
                </a:cubicBezTo>
                <a:cubicBezTo>
                  <a:pt x="730091" y="369769"/>
                  <a:pt x="736378" y="363673"/>
                  <a:pt x="738854" y="354339"/>
                </a:cubicBezTo>
                <a:cubicBezTo>
                  <a:pt x="741617" y="344052"/>
                  <a:pt x="738664" y="335098"/>
                  <a:pt x="730949" y="327954"/>
                </a:cubicBezTo>
                <a:cubicBezTo>
                  <a:pt x="724091" y="321668"/>
                  <a:pt x="717042" y="315477"/>
                  <a:pt x="710184" y="309285"/>
                </a:cubicBezTo>
                <a:cubicBezTo>
                  <a:pt x="676180" y="278424"/>
                  <a:pt x="642080" y="247563"/>
                  <a:pt x="608076" y="216607"/>
                </a:cubicBezTo>
                <a:cubicBezTo>
                  <a:pt x="574167" y="185841"/>
                  <a:pt x="540163" y="154980"/>
                  <a:pt x="506254" y="124215"/>
                </a:cubicBezTo>
                <a:cubicBezTo>
                  <a:pt x="471488" y="92592"/>
                  <a:pt x="436626" y="60969"/>
                  <a:pt x="401860" y="29346"/>
                </a:cubicBezTo>
                <a:cubicBezTo>
                  <a:pt x="397764" y="25631"/>
                  <a:pt x="392430" y="23631"/>
                  <a:pt x="387096" y="23440"/>
                </a:cubicBezTo>
                <a:close/>
                <a:moveTo>
                  <a:pt x="1202258" y="44"/>
                </a:moveTo>
                <a:cubicBezTo>
                  <a:pt x="1213938" y="533"/>
                  <a:pt x="1225534" y="5057"/>
                  <a:pt x="1234535" y="13344"/>
                </a:cubicBezTo>
                <a:cubicBezTo>
                  <a:pt x="1260062" y="36870"/>
                  <a:pt x="1285780" y="60111"/>
                  <a:pt x="1311402" y="83448"/>
                </a:cubicBezTo>
                <a:cubicBezTo>
                  <a:pt x="1333310" y="103450"/>
                  <a:pt x="1355217" y="123453"/>
                  <a:pt x="1377220" y="143455"/>
                </a:cubicBezTo>
                <a:cubicBezTo>
                  <a:pt x="1399223" y="163553"/>
                  <a:pt x="1421416" y="183555"/>
                  <a:pt x="1443419" y="203653"/>
                </a:cubicBezTo>
                <a:cubicBezTo>
                  <a:pt x="1462373" y="220893"/>
                  <a:pt x="1481233" y="238229"/>
                  <a:pt x="1500188" y="255469"/>
                </a:cubicBezTo>
                <a:cubicBezTo>
                  <a:pt x="1519333" y="272900"/>
                  <a:pt x="1538383" y="290426"/>
                  <a:pt x="1557719" y="307666"/>
                </a:cubicBezTo>
                <a:cubicBezTo>
                  <a:pt x="1571720" y="320144"/>
                  <a:pt x="1578769" y="335384"/>
                  <a:pt x="1576864" y="354053"/>
                </a:cubicBezTo>
                <a:cubicBezTo>
                  <a:pt x="1574387" y="377675"/>
                  <a:pt x="1554671" y="395201"/>
                  <a:pt x="1533811" y="397392"/>
                </a:cubicBezTo>
                <a:cubicBezTo>
                  <a:pt x="1516666" y="399201"/>
                  <a:pt x="1502473" y="393677"/>
                  <a:pt x="1490186" y="382056"/>
                </a:cubicBezTo>
                <a:cubicBezTo>
                  <a:pt x="1483138" y="375389"/>
                  <a:pt x="1475804" y="369102"/>
                  <a:pt x="1467612" y="361673"/>
                </a:cubicBezTo>
                <a:lnTo>
                  <a:pt x="1467612" y="747245"/>
                </a:lnTo>
                <a:cubicBezTo>
                  <a:pt x="1467612" y="749721"/>
                  <a:pt x="1467612" y="752293"/>
                  <a:pt x="1467422" y="754770"/>
                </a:cubicBezTo>
                <a:cubicBezTo>
                  <a:pt x="1467040" y="761056"/>
                  <a:pt x="1462659" y="765342"/>
                  <a:pt x="1456277" y="765628"/>
                </a:cubicBezTo>
                <a:cubicBezTo>
                  <a:pt x="1454848" y="765628"/>
                  <a:pt x="1453420" y="765628"/>
                  <a:pt x="1451991" y="765628"/>
                </a:cubicBezTo>
                <a:cubicBezTo>
                  <a:pt x="1283208" y="765628"/>
                  <a:pt x="1114425" y="765628"/>
                  <a:pt x="945737" y="765723"/>
                </a:cubicBezTo>
                <a:cubicBezTo>
                  <a:pt x="937736" y="765723"/>
                  <a:pt x="930688" y="760008"/>
                  <a:pt x="930783" y="750864"/>
                </a:cubicBezTo>
                <a:cubicBezTo>
                  <a:pt x="931069" y="728671"/>
                  <a:pt x="930783" y="706383"/>
                  <a:pt x="930974" y="684189"/>
                </a:cubicBezTo>
                <a:cubicBezTo>
                  <a:pt x="930974" y="680475"/>
                  <a:pt x="929926" y="679522"/>
                  <a:pt x="926306" y="679617"/>
                </a:cubicBezTo>
                <a:cubicBezTo>
                  <a:pt x="917258" y="679808"/>
                  <a:pt x="908209" y="679617"/>
                  <a:pt x="898779" y="679617"/>
                </a:cubicBezTo>
                <a:lnTo>
                  <a:pt x="898589" y="679522"/>
                </a:lnTo>
                <a:cubicBezTo>
                  <a:pt x="898589" y="687428"/>
                  <a:pt x="898589" y="694857"/>
                  <a:pt x="898589" y="702287"/>
                </a:cubicBezTo>
                <a:cubicBezTo>
                  <a:pt x="898589" y="708573"/>
                  <a:pt x="894874" y="712574"/>
                  <a:pt x="888397" y="713907"/>
                </a:cubicBezTo>
                <a:cubicBezTo>
                  <a:pt x="883253" y="714955"/>
                  <a:pt x="877348" y="712098"/>
                  <a:pt x="875538" y="707240"/>
                </a:cubicBezTo>
                <a:cubicBezTo>
                  <a:pt x="874681" y="704954"/>
                  <a:pt x="874300" y="702477"/>
                  <a:pt x="874205" y="700001"/>
                </a:cubicBezTo>
                <a:cubicBezTo>
                  <a:pt x="874014" y="693333"/>
                  <a:pt x="874205" y="686666"/>
                  <a:pt x="874205" y="679617"/>
                </a:cubicBezTo>
                <a:lnTo>
                  <a:pt x="847916" y="679617"/>
                </a:lnTo>
                <a:cubicBezTo>
                  <a:pt x="840867" y="679617"/>
                  <a:pt x="837343" y="683205"/>
                  <a:pt x="837343" y="690381"/>
                </a:cubicBezTo>
                <a:cubicBezTo>
                  <a:pt x="837343" y="694476"/>
                  <a:pt x="837343" y="698572"/>
                  <a:pt x="837343" y="702573"/>
                </a:cubicBezTo>
                <a:cubicBezTo>
                  <a:pt x="837057" y="709621"/>
                  <a:pt x="832104" y="714288"/>
                  <a:pt x="825151" y="714098"/>
                </a:cubicBezTo>
                <a:cubicBezTo>
                  <a:pt x="818293" y="713907"/>
                  <a:pt x="813530" y="709335"/>
                  <a:pt x="813435" y="702382"/>
                </a:cubicBezTo>
                <a:cubicBezTo>
                  <a:pt x="813435" y="672378"/>
                  <a:pt x="813435" y="642470"/>
                  <a:pt x="813435" y="612466"/>
                </a:cubicBezTo>
                <a:cubicBezTo>
                  <a:pt x="813435" y="598560"/>
                  <a:pt x="813435" y="584653"/>
                  <a:pt x="813435" y="570651"/>
                </a:cubicBezTo>
                <a:cubicBezTo>
                  <a:pt x="813435" y="561603"/>
                  <a:pt x="821055" y="556459"/>
                  <a:pt x="829723" y="559412"/>
                </a:cubicBezTo>
                <a:cubicBezTo>
                  <a:pt x="834295" y="560936"/>
                  <a:pt x="837152" y="564460"/>
                  <a:pt x="837248" y="569318"/>
                </a:cubicBezTo>
                <a:cubicBezTo>
                  <a:pt x="837438" y="576271"/>
                  <a:pt x="837343" y="583224"/>
                  <a:pt x="837438" y="590178"/>
                </a:cubicBezTo>
                <a:cubicBezTo>
                  <a:pt x="837438" y="590940"/>
                  <a:pt x="837629" y="591702"/>
                  <a:pt x="837819" y="592654"/>
                </a:cubicBezTo>
                <a:lnTo>
                  <a:pt x="874300" y="592654"/>
                </a:lnTo>
                <a:lnTo>
                  <a:pt x="874300" y="579033"/>
                </a:lnTo>
                <a:cubicBezTo>
                  <a:pt x="874300" y="576271"/>
                  <a:pt x="874205" y="573509"/>
                  <a:pt x="874300" y="570747"/>
                </a:cubicBezTo>
                <a:cubicBezTo>
                  <a:pt x="874776" y="562841"/>
                  <a:pt x="879634" y="558459"/>
                  <a:pt x="887349" y="558650"/>
                </a:cubicBezTo>
                <a:cubicBezTo>
                  <a:pt x="894398" y="558840"/>
                  <a:pt x="898684" y="563698"/>
                  <a:pt x="898684" y="571413"/>
                </a:cubicBezTo>
                <a:cubicBezTo>
                  <a:pt x="898684" y="578367"/>
                  <a:pt x="898684" y="585320"/>
                  <a:pt x="898684" y="592559"/>
                </a:cubicBezTo>
                <a:lnTo>
                  <a:pt x="931640" y="592559"/>
                </a:lnTo>
                <a:lnTo>
                  <a:pt x="931640" y="361673"/>
                </a:lnTo>
                <a:cubicBezTo>
                  <a:pt x="927640" y="365292"/>
                  <a:pt x="923925" y="368626"/>
                  <a:pt x="920306" y="371865"/>
                </a:cubicBezTo>
                <a:cubicBezTo>
                  <a:pt x="914019" y="377389"/>
                  <a:pt x="908114" y="383580"/>
                  <a:pt x="901256" y="388343"/>
                </a:cubicBezTo>
                <a:cubicBezTo>
                  <a:pt x="871347" y="409584"/>
                  <a:pt x="829628" y="392534"/>
                  <a:pt x="823246" y="356434"/>
                </a:cubicBezTo>
                <a:cubicBezTo>
                  <a:pt x="820103" y="338813"/>
                  <a:pt x="824960" y="323097"/>
                  <a:pt x="838391" y="310809"/>
                </a:cubicBezTo>
                <a:cubicBezTo>
                  <a:pt x="864584" y="286711"/>
                  <a:pt x="891064" y="262899"/>
                  <a:pt x="917258" y="238800"/>
                </a:cubicBezTo>
                <a:cubicBezTo>
                  <a:pt x="918591" y="237562"/>
                  <a:pt x="919734" y="235276"/>
                  <a:pt x="919734" y="233562"/>
                </a:cubicBezTo>
                <a:cubicBezTo>
                  <a:pt x="919829" y="180698"/>
                  <a:pt x="919829" y="127834"/>
                  <a:pt x="919734" y="75066"/>
                </a:cubicBezTo>
                <a:cubicBezTo>
                  <a:pt x="919734" y="74018"/>
                  <a:pt x="919639" y="72970"/>
                  <a:pt x="919543" y="71637"/>
                </a:cubicBezTo>
                <a:cubicBezTo>
                  <a:pt x="918305" y="71541"/>
                  <a:pt x="917162" y="71351"/>
                  <a:pt x="916114" y="71351"/>
                </a:cubicBezTo>
                <a:cubicBezTo>
                  <a:pt x="910114" y="71351"/>
                  <a:pt x="904018" y="71351"/>
                  <a:pt x="898017" y="71351"/>
                </a:cubicBezTo>
                <a:cubicBezTo>
                  <a:pt x="891826" y="71351"/>
                  <a:pt x="887159" y="66969"/>
                  <a:pt x="886778" y="61064"/>
                </a:cubicBezTo>
                <a:cubicBezTo>
                  <a:pt x="886397" y="53063"/>
                  <a:pt x="889730" y="48396"/>
                  <a:pt x="896588" y="47634"/>
                </a:cubicBezTo>
                <a:cubicBezTo>
                  <a:pt x="898589" y="47443"/>
                  <a:pt x="900493" y="47253"/>
                  <a:pt x="902494" y="47253"/>
                </a:cubicBezTo>
                <a:cubicBezTo>
                  <a:pt x="952024" y="47253"/>
                  <a:pt x="1001554" y="47253"/>
                  <a:pt x="1051179" y="47253"/>
                </a:cubicBezTo>
                <a:cubicBezTo>
                  <a:pt x="1052989" y="47253"/>
                  <a:pt x="1054894" y="47348"/>
                  <a:pt x="1056704" y="47538"/>
                </a:cubicBezTo>
                <a:cubicBezTo>
                  <a:pt x="1064324" y="48396"/>
                  <a:pt x="1067848" y="52872"/>
                  <a:pt x="1067467" y="60683"/>
                </a:cubicBezTo>
                <a:cubicBezTo>
                  <a:pt x="1067086" y="67065"/>
                  <a:pt x="1062323" y="71351"/>
                  <a:pt x="1055370" y="71446"/>
                </a:cubicBezTo>
                <a:cubicBezTo>
                  <a:pt x="1048512" y="71446"/>
                  <a:pt x="1041749" y="71446"/>
                  <a:pt x="1034701" y="71446"/>
                </a:cubicBezTo>
                <a:lnTo>
                  <a:pt x="1034701" y="132597"/>
                </a:lnTo>
                <a:cubicBezTo>
                  <a:pt x="1037082" y="130596"/>
                  <a:pt x="1039273" y="128882"/>
                  <a:pt x="1041273" y="127072"/>
                </a:cubicBezTo>
                <a:cubicBezTo>
                  <a:pt x="1071372" y="99735"/>
                  <a:pt x="1101471" y="72208"/>
                  <a:pt x="1131665" y="44871"/>
                </a:cubicBezTo>
                <a:cubicBezTo>
                  <a:pt x="1144143" y="33537"/>
                  <a:pt x="1156526" y="21821"/>
                  <a:pt x="1169480" y="10962"/>
                </a:cubicBezTo>
                <a:cubicBezTo>
                  <a:pt x="1178815" y="3104"/>
                  <a:pt x="1190578" y="-444"/>
                  <a:pt x="1202258" y="44"/>
                </a:cubicBezTo>
                <a:close/>
                <a:moveTo>
                  <a:pt x="388822" y="44"/>
                </a:moveTo>
                <a:cubicBezTo>
                  <a:pt x="400502" y="533"/>
                  <a:pt x="412099" y="5057"/>
                  <a:pt x="421100" y="13344"/>
                </a:cubicBezTo>
                <a:cubicBezTo>
                  <a:pt x="446627" y="36870"/>
                  <a:pt x="472345" y="60111"/>
                  <a:pt x="497967" y="83448"/>
                </a:cubicBezTo>
                <a:cubicBezTo>
                  <a:pt x="519875" y="103450"/>
                  <a:pt x="541782" y="123453"/>
                  <a:pt x="563785" y="143455"/>
                </a:cubicBezTo>
                <a:cubicBezTo>
                  <a:pt x="585788" y="163553"/>
                  <a:pt x="607981" y="183555"/>
                  <a:pt x="629984" y="203653"/>
                </a:cubicBezTo>
                <a:cubicBezTo>
                  <a:pt x="648938" y="220893"/>
                  <a:pt x="667798" y="238229"/>
                  <a:pt x="686753" y="255469"/>
                </a:cubicBezTo>
                <a:cubicBezTo>
                  <a:pt x="705898" y="272900"/>
                  <a:pt x="724948" y="290426"/>
                  <a:pt x="744284" y="307666"/>
                </a:cubicBezTo>
                <a:cubicBezTo>
                  <a:pt x="758285" y="320144"/>
                  <a:pt x="765334" y="335384"/>
                  <a:pt x="763429" y="354053"/>
                </a:cubicBezTo>
                <a:cubicBezTo>
                  <a:pt x="760952" y="377675"/>
                  <a:pt x="741235" y="395201"/>
                  <a:pt x="720376" y="397392"/>
                </a:cubicBezTo>
                <a:cubicBezTo>
                  <a:pt x="703326" y="399201"/>
                  <a:pt x="689039" y="393677"/>
                  <a:pt x="676847" y="382056"/>
                </a:cubicBezTo>
                <a:cubicBezTo>
                  <a:pt x="669798" y="375389"/>
                  <a:pt x="662464" y="369102"/>
                  <a:pt x="654272" y="361673"/>
                </a:cubicBezTo>
                <a:lnTo>
                  <a:pt x="654272" y="747245"/>
                </a:lnTo>
                <a:cubicBezTo>
                  <a:pt x="654272" y="749721"/>
                  <a:pt x="654272" y="752293"/>
                  <a:pt x="654082" y="754770"/>
                </a:cubicBezTo>
                <a:cubicBezTo>
                  <a:pt x="653701" y="761056"/>
                  <a:pt x="649319" y="765342"/>
                  <a:pt x="642937" y="765628"/>
                </a:cubicBezTo>
                <a:cubicBezTo>
                  <a:pt x="641509" y="765628"/>
                  <a:pt x="640080" y="765628"/>
                  <a:pt x="638651" y="765628"/>
                </a:cubicBezTo>
                <a:cubicBezTo>
                  <a:pt x="469868" y="765628"/>
                  <a:pt x="301085" y="765628"/>
                  <a:pt x="132398" y="765723"/>
                </a:cubicBezTo>
                <a:cubicBezTo>
                  <a:pt x="124397" y="765723"/>
                  <a:pt x="117348" y="760008"/>
                  <a:pt x="117443" y="750864"/>
                </a:cubicBezTo>
                <a:cubicBezTo>
                  <a:pt x="117729" y="728671"/>
                  <a:pt x="117443" y="706383"/>
                  <a:pt x="117634" y="684189"/>
                </a:cubicBezTo>
                <a:cubicBezTo>
                  <a:pt x="117634" y="680475"/>
                  <a:pt x="116586" y="679522"/>
                  <a:pt x="112967" y="679617"/>
                </a:cubicBezTo>
                <a:cubicBezTo>
                  <a:pt x="103918" y="679808"/>
                  <a:pt x="94869" y="679617"/>
                  <a:pt x="85439" y="679617"/>
                </a:cubicBezTo>
                <a:lnTo>
                  <a:pt x="85154" y="679522"/>
                </a:lnTo>
                <a:cubicBezTo>
                  <a:pt x="85154" y="687428"/>
                  <a:pt x="85154" y="694857"/>
                  <a:pt x="85154" y="702287"/>
                </a:cubicBezTo>
                <a:cubicBezTo>
                  <a:pt x="85154" y="708573"/>
                  <a:pt x="81439" y="712574"/>
                  <a:pt x="74962" y="713907"/>
                </a:cubicBezTo>
                <a:cubicBezTo>
                  <a:pt x="69818" y="714955"/>
                  <a:pt x="63913" y="712098"/>
                  <a:pt x="62103" y="707240"/>
                </a:cubicBezTo>
                <a:cubicBezTo>
                  <a:pt x="61246" y="704954"/>
                  <a:pt x="60865" y="702477"/>
                  <a:pt x="60770" y="700001"/>
                </a:cubicBezTo>
                <a:cubicBezTo>
                  <a:pt x="60579" y="693333"/>
                  <a:pt x="60770" y="686666"/>
                  <a:pt x="60770" y="679617"/>
                </a:cubicBezTo>
                <a:lnTo>
                  <a:pt x="34481" y="679617"/>
                </a:lnTo>
                <a:cubicBezTo>
                  <a:pt x="27432" y="679617"/>
                  <a:pt x="23908" y="683205"/>
                  <a:pt x="23908" y="690381"/>
                </a:cubicBezTo>
                <a:cubicBezTo>
                  <a:pt x="23908" y="694476"/>
                  <a:pt x="23908" y="698572"/>
                  <a:pt x="23908" y="702573"/>
                </a:cubicBezTo>
                <a:cubicBezTo>
                  <a:pt x="23622" y="709621"/>
                  <a:pt x="18669" y="714288"/>
                  <a:pt x="11716" y="714098"/>
                </a:cubicBezTo>
                <a:cubicBezTo>
                  <a:pt x="4763" y="713907"/>
                  <a:pt x="95" y="709335"/>
                  <a:pt x="0" y="702382"/>
                </a:cubicBezTo>
                <a:cubicBezTo>
                  <a:pt x="0" y="672378"/>
                  <a:pt x="0" y="642470"/>
                  <a:pt x="0" y="612466"/>
                </a:cubicBezTo>
                <a:cubicBezTo>
                  <a:pt x="0" y="598560"/>
                  <a:pt x="0" y="584653"/>
                  <a:pt x="0" y="570651"/>
                </a:cubicBezTo>
                <a:cubicBezTo>
                  <a:pt x="0" y="561603"/>
                  <a:pt x="7620" y="556459"/>
                  <a:pt x="16288" y="559412"/>
                </a:cubicBezTo>
                <a:cubicBezTo>
                  <a:pt x="20860" y="560936"/>
                  <a:pt x="23622" y="564460"/>
                  <a:pt x="23813" y="569318"/>
                </a:cubicBezTo>
                <a:cubicBezTo>
                  <a:pt x="24003" y="576271"/>
                  <a:pt x="23908" y="583224"/>
                  <a:pt x="24003" y="590178"/>
                </a:cubicBezTo>
                <a:cubicBezTo>
                  <a:pt x="24003" y="590940"/>
                  <a:pt x="24194" y="591702"/>
                  <a:pt x="24384" y="592654"/>
                </a:cubicBezTo>
                <a:lnTo>
                  <a:pt x="60865" y="592654"/>
                </a:lnTo>
                <a:cubicBezTo>
                  <a:pt x="60865" y="588082"/>
                  <a:pt x="60865" y="583605"/>
                  <a:pt x="60865" y="579033"/>
                </a:cubicBezTo>
                <a:cubicBezTo>
                  <a:pt x="60865" y="576271"/>
                  <a:pt x="60770" y="573509"/>
                  <a:pt x="60865" y="570747"/>
                </a:cubicBezTo>
                <a:cubicBezTo>
                  <a:pt x="61341" y="562841"/>
                  <a:pt x="66199" y="558459"/>
                  <a:pt x="73914" y="558650"/>
                </a:cubicBezTo>
                <a:cubicBezTo>
                  <a:pt x="80963" y="558840"/>
                  <a:pt x="85249" y="563698"/>
                  <a:pt x="85249" y="571413"/>
                </a:cubicBezTo>
                <a:cubicBezTo>
                  <a:pt x="85249" y="578367"/>
                  <a:pt x="85249" y="585320"/>
                  <a:pt x="85249" y="592559"/>
                </a:cubicBezTo>
                <a:lnTo>
                  <a:pt x="118205" y="592559"/>
                </a:lnTo>
                <a:lnTo>
                  <a:pt x="118205" y="361673"/>
                </a:lnTo>
                <a:cubicBezTo>
                  <a:pt x="114205" y="365292"/>
                  <a:pt x="110490" y="368626"/>
                  <a:pt x="106871" y="371865"/>
                </a:cubicBezTo>
                <a:cubicBezTo>
                  <a:pt x="100584" y="377389"/>
                  <a:pt x="94679" y="383580"/>
                  <a:pt x="87821" y="388343"/>
                </a:cubicBezTo>
                <a:cubicBezTo>
                  <a:pt x="57912" y="409584"/>
                  <a:pt x="16193" y="392534"/>
                  <a:pt x="9811" y="356434"/>
                </a:cubicBezTo>
                <a:cubicBezTo>
                  <a:pt x="6668" y="338813"/>
                  <a:pt x="11525" y="323097"/>
                  <a:pt x="24956" y="310809"/>
                </a:cubicBezTo>
                <a:cubicBezTo>
                  <a:pt x="51149" y="286711"/>
                  <a:pt x="77629" y="262899"/>
                  <a:pt x="103823" y="238800"/>
                </a:cubicBezTo>
                <a:cubicBezTo>
                  <a:pt x="105156" y="237562"/>
                  <a:pt x="106299" y="235276"/>
                  <a:pt x="106299" y="233562"/>
                </a:cubicBezTo>
                <a:cubicBezTo>
                  <a:pt x="106394" y="180698"/>
                  <a:pt x="106394" y="127834"/>
                  <a:pt x="106299" y="75066"/>
                </a:cubicBezTo>
                <a:cubicBezTo>
                  <a:pt x="106299" y="74018"/>
                  <a:pt x="106204" y="72970"/>
                  <a:pt x="106109" y="71637"/>
                </a:cubicBezTo>
                <a:cubicBezTo>
                  <a:pt x="104870" y="71541"/>
                  <a:pt x="103727" y="71351"/>
                  <a:pt x="102680" y="71351"/>
                </a:cubicBezTo>
                <a:cubicBezTo>
                  <a:pt x="96679" y="71351"/>
                  <a:pt x="90583" y="71351"/>
                  <a:pt x="84582" y="71351"/>
                </a:cubicBezTo>
                <a:cubicBezTo>
                  <a:pt x="78391" y="71351"/>
                  <a:pt x="73724" y="66969"/>
                  <a:pt x="73343" y="61064"/>
                </a:cubicBezTo>
                <a:cubicBezTo>
                  <a:pt x="72962" y="53063"/>
                  <a:pt x="76295" y="48396"/>
                  <a:pt x="83153" y="47634"/>
                </a:cubicBezTo>
                <a:cubicBezTo>
                  <a:pt x="85154" y="47443"/>
                  <a:pt x="87059" y="47253"/>
                  <a:pt x="89059" y="47253"/>
                </a:cubicBezTo>
                <a:cubicBezTo>
                  <a:pt x="138589" y="47253"/>
                  <a:pt x="188119" y="47253"/>
                  <a:pt x="237744" y="47253"/>
                </a:cubicBezTo>
                <a:cubicBezTo>
                  <a:pt x="239554" y="47253"/>
                  <a:pt x="241459" y="47348"/>
                  <a:pt x="243269" y="47538"/>
                </a:cubicBezTo>
                <a:cubicBezTo>
                  <a:pt x="250889" y="48396"/>
                  <a:pt x="254413" y="52872"/>
                  <a:pt x="254032" y="60683"/>
                </a:cubicBezTo>
                <a:cubicBezTo>
                  <a:pt x="253746" y="67065"/>
                  <a:pt x="248888" y="71351"/>
                  <a:pt x="241935" y="71446"/>
                </a:cubicBezTo>
                <a:cubicBezTo>
                  <a:pt x="235077" y="71446"/>
                  <a:pt x="228314" y="71446"/>
                  <a:pt x="221266" y="71446"/>
                </a:cubicBezTo>
                <a:lnTo>
                  <a:pt x="221266" y="132597"/>
                </a:lnTo>
                <a:cubicBezTo>
                  <a:pt x="223647" y="130596"/>
                  <a:pt x="225838" y="128882"/>
                  <a:pt x="227838" y="127072"/>
                </a:cubicBezTo>
                <a:cubicBezTo>
                  <a:pt x="257937" y="99735"/>
                  <a:pt x="288036" y="72208"/>
                  <a:pt x="318135" y="44871"/>
                </a:cubicBezTo>
                <a:cubicBezTo>
                  <a:pt x="330708" y="33537"/>
                  <a:pt x="342995" y="21821"/>
                  <a:pt x="356045" y="10962"/>
                </a:cubicBezTo>
                <a:cubicBezTo>
                  <a:pt x="365379" y="3104"/>
                  <a:pt x="377143" y="-444"/>
                  <a:pt x="388822" y="44"/>
                </a:cubicBezTo>
                <a:close/>
              </a:path>
            </a:pathLst>
          </a:custGeom>
          <a:solidFill>
            <a:schemeClr val="accent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53B89C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40" name="Tijdelijke aanduiding voor tekst 6">
            <a:extLst>
              <a:ext uri="{FF2B5EF4-FFF2-40B4-BE49-F238E27FC236}">
                <a16:creationId xmlns:a16="http://schemas.microsoft.com/office/drawing/2014/main" id="{C341ACC9-54A8-1252-D54F-6FAC932D45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9139" y="1592264"/>
            <a:ext cx="6088061" cy="3856036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buClr>
                <a:schemeClr val="accent2"/>
              </a:buClr>
              <a:defRPr/>
            </a:lvl7pPr>
            <a:lvl8pPr>
              <a:buClr>
                <a:schemeClr val="accent2"/>
              </a:buClr>
              <a:defRPr/>
            </a:lvl8pPr>
          </a:lstStyle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#1</a:t>
            </a:r>
          </a:p>
          <a:p>
            <a:pPr lvl="2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#2</a:t>
            </a:r>
          </a:p>
          <a:p>
            <a:pPr lvl="3"/>
            <a:r>
              <a:rPr lang="nl-NL" noProof="0" dirty="0"/>
              <a:t>Leestekst</a:t>
            </a:r>
          </a:p>
          <a:p>
            <a:pPr lvl="4"/>
            <a:r>
              <a:rPr lang="nl-NL" noProof="0" dirty="0"/>
              <a:t>Subtitel #1</a:t>
            </a:r>
          </a:p>
          <a:p>
            <a:pPr lvl="5"/>
            <a:r>
              <a:rPr lang="nl-NL" noProof="0" dirty="0"/>
              <a:t>Subtitel #2</a:t>
            </a:r>
          </a:p>
          <a:p>
            <a:pPr lvl="6"/>
            <a:r>
              <a:rPr lang="nl-NL" noProof="0" dirty="0"/>
              <a:t>Numerieke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Alfabetische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8"/>
            <a:r>
              <a:rPr lang="nl-NL" noProof="0" dirty="0"/>
              <a:t>Bronvermelding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1D3A1433-E066-E0B5-FF6F-D713C5E690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14218" y="0"/>
            <a:ext cx="4877782" cy="5747652"/>
          </a:xfrm>
          <a:custGeom>
            <a:avLst/>
            <a:gdLst>
              <a:gd name="connsiteX0" fmla="*/ 1046278 w 4877782"/>
              <a:gd name="connsiteY0" fmla="*/ 0 h 5747652"/>
              <a:gd name="connsiteX1" fmla="*/ 4661671 w 4877782"/>
              <a:gd name="connsiteY1" fmla="*/ 0 h 5747652"/>
              <a:gd name="connsiteX2" fmla="*/ 4877782 w 4877782"/>
              <a:gd name="connsiteY2" fmla="*/ 0 h 5747652"/>
              <a:gd name="connsiteX3" fmla="*/ 4877782 w 4877782"/>
              <a:gd name="connsiteY3" fmla="*/ 5747652 h 5747652"/>
              <a:gd name="connsiteX4" fmla="*/ 1584316 w 4877782"/>
              <a:gd name="connsiteY4" fmla="*/ 5747652 h 5747652"/>
              <a:gd name="connsiteX5" fmla="*/ 0 w 4877782"/>
              <a:gd name="connsiteY5" fmla="*/ 2238996 h 574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7782" h="5747652">
                <a:moveTo>
                  <a:pt x="1046278" y="0"/>
                </a:moveTo>
                <a:lnTo>
                  <a:pt x="4661671" y="0"/>
                </a:lnTo>
                <a:lnTo>
                  <a:pt x="4877782" y="0"/>
                </a:lnTo>
                <a:lnTo>
                  <a:pt x="4877782" y="5747652"/>
                </a:lnTo>
                <a:lnTo>
                  <a:pt x="1584316" y="5747652"/>
                </a:lnTo>
                <a:lnTo>
                  <a:pt x="0" y="2238996"/>
                </a:lnTo>
                <a:close/>
              </a:path>
            </a:pathLst>
          </a:custGeom>
          <a:solidFill>
            <a:schemeClr val="accent5">
              <a:lumMod val="95000"/>
            </a:schemeClr>
          </a:solidFill>
        </p:spPr>
        <p:txBody>
          <a:bodyPr wrap="square" lIns="360000" tIns="0" rIns="360000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dit kader, ga naar ‘Slidebuilder’, </a:t>
            </a:r>
            <a:br>
              <a:rPr lang="nl-NL" dirty="0"/>
            </a:br>
            <a:r>
              <a:rPr lang="nl-NL" dirty="0"/>
              <a:t>klik op ‘Afbeeldingen’, selecteer een afbeelding en klik op ‘Invoegen’.</a:t>
            </a:r>
          </a:p>
        </p:txBody>
      </p:sp>
      <p:cxnSp>
        <p:nvCxnSpPr>
          <p:cNvPr id="12" name="Straight Connector 26">
            <a:extLst>
              <a:ext uri="{FF2B5EF4-FFF2-40B4-BE49-F238E27FC236}">
                <a16:creationId xmlns:a16="http://schemas.microsoft.com/office/drawing/2014/main" id="{7973C8D8-63BF-0E9E-EFB0-DA21F5FBF04F}"/>
              </a:ext>
            </a:extLst>
          </p:cNvPr>
          <p:cNvCxnSpPr>
            <a:cxnSpLocks/>
          </p:cNvCxnSpPr>
          <p:nvPr userDrawn="1"/>
        </p:nvCxnSpPr>
        <p:spPr>
          <a:xfrm>
            <a:off x="719138" y="6295118"/>
            <a:ext cx="10160793" cy="0"/>
          </a:xfrm>
          <a:prstGeom prst="line">
            <a:avLst/>
          </a:prstGeom>
          <a:ln w="127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aphic 12">
            <a:extLst>
              <a:ext uri="{FF2B5EF4-FFF2-40B4-BE49-F238E27FC236}">
                <a16:creationId xmlns:a16="http://schemas.microsoft.com/office/drawing/2014/main" id="{70173C43-A26D-4DED-129C-C01E225DFBBF}"/>
              </a:ext>
            </a:extLst>
          </p:cNvPr>
          <p:cNvGrpSpPr/>
          <p:nvPr userDrawn="1"/>
        </p:nvGrpSpPr>
        <p:grpSpPr>
          <a:xfrm>
            <a:off x="10467984" y="5967909"/>
            <a:ext cx="1002572" cy="340931"/>
            <a:chOff x="10467984" y="5967909"/>
            <a:chExt cx="1002572" cy="340931"/>
          </a:xfrm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C112590-B38E-D1F2-77CE-D4D4DB40EA17}"/>
                </a:ext>
              </a:extLst>
            </p:cNvPr>
            <p:cNvSpPr/>
            <p:nvPr/>
          </p:nvSpPr>
          <p:spPr>
            <a:xfrm>
              <a:off x="11054362" y="6056924"/>
              <a:ext cx="323053" cy="151181"/>
            </a:xfrm>
            <a:custGeom>
              <a:avLst/>
              <a:gdLst>
                <a:gd name="connsiteX0" fmla="*/ 300519 w 323053"/>
                <a:gd name="connsiteY0" fmla="*/ 125646 h 151181"/>
                <a:gd name="connsiteX1" fmla="*/ 295611 w 323053"/>
                <a:gd name="connsiteY1" fmla="*/ 119489 h 151181"/>
                <a:gd name="connsiteX2" fmla="*/ 275452 w 323053"/>
                <a:gd name="connsiteY2" fmla="*/ 94141 h 151181"/>
                <a:gd name="connsiteX3" fmla="*/ 275452 w 323053"/>
                <a:gd name="connsiteY3" fmla="*/ 75825 h 151181"/>
                <a:gd name="connsiteX4" fmla="*/ 301988 w 323053"/>
                <a:gd name="connsiteY4" fmla="*/ 104299 h 151181"/>
                <a:gd name="connsiteX5" fmla="*/ 308426 w 323053"/>
                <a:gd name="connsiteY5" fmla="*/ 107080 h 151181"/>
                <a:gd name="connsiteX6" fmla="*/ 314427 w 323053"/>
                <a:gd name="connsiteY6" fmla="*/ 104736 h 151181"/>
                <a:gd name="connsiteX7" fmla="*/ 314865 w 323053"/>
                <a:gd name="connsiteY7" fmla="*/ 92328 h 151181"/>
                <a:gd name="connsiteX8" fmla="*/ 275546 w 323053"/>
                <a:gd name="connsiteY8" fmla="*/ 50133 h 151181"/>
                <a:gd name="connsiteX9" fmla="*/ 289829 w 323053"/>
                <a:gd name="connsiteY9" fmla="*/ 27473 h 151181"/>
                <a:gd name="connsiteX10" fmla="*/ 264638 w 323053"/>
                <a:gd name="connsiteY10" fmla="*/ 2282 h 151181"/>
                <a:gd name="connsiteX11" fmla="*/ 239446 w 323053"/>
                <a:gd name="connsiteY11" fmla="*/ 27473 h 151181"/>
                <a:gd name="connsiteX12" fmla="*/ 253730 w 323053"/>
                <a:gd name="connsiteY12" fmla="*/ 50133 h 151181"/>
                <a:gd name="connsiteX13" fmla="*/ 214410 w 323053"/>
                <a:gd name="connsiteY13" fmla="*/ 92328 h 151181"/>
                <a:gd name="connsiteX14" fmla="*/ 214848 w 323053"/>
                <a:gd name="connsiteY14" fmla="*/ 104736 h 151181"/>
                <a:gd name="connsiteX15" fmla="*/ 220849 w 323053"/>
                <a:gd name="connsiteY15" fmla="*/ 107080 h 151181"/>
                <a:gd name="connsiteX16" fmla="*/ 227288 w 323053"/>
                <a:gd name="connsiteY16" fmla="*/ 104299 h 151181"/>
                <a:gd name="connsiteX17" fmla="*/ 253823 w 323053"/>
                <a:gd name="connsiteY17" fmla="*/ 75825 h 151181"/>
                <a:gd name="connsiteX18" fmla="*/ 253823 w 323053"/>
                <a:gd name="connsiteY18" fmla="*/ 99079 h 151181"/>
                <a:gd name="connsiteX19" fmla="*/ 230226 w 323053"/>
                <a:gd name="connsiteY19" fmla="*/ 125646 h 151181"/>
                <a:gd name="connsiteX20" fmla="*/ 120239 w 323053"/>
                <a:gd name="connsiteY20" fmla="*/ 125646 h 151181"/>
                <a:gd name="connsiteX21" fmla="*/ 120239 w 323053"/>
                <a:gd name="connsiteY21" fmla="*/ 71543 h 151181"/>
                <a:gd name="connsiteX22" fmla="*/ 63260 w 323053"/>
                <a:gd name="connsiteY22" fmla="*/ 0 h 151181"/>
                <a:gd name="connsiteX23" fmla="*/ 0 w 323053"/>
                <a:gd name="connsiteY23" fmla="*/ 71137 h 151181"/>
                <a:gd name="connsiteX24" fmla="*/ 0 w 323053"/>
                <a:gd name="connsiteY24" fmla="*/ 151181 h 151181"/>
                <a:gd name="connsiteX25" fmla="*/ 25098 w 323053"/>
                <a:gd name="connsiteY25" fmla="*/ 151181 h 151181"/>
                <a:gd name="connsiteX26" fmla="*/ 25098 w 323053"/>
                <a:gd name="connsiteY26" fmla="*/ 80670 h 151181"/>
                <a:gd name="connsiteX27" fmla="*/ 62198 w 323053"/>
                <a:gd name="connsiteY27" fmla="*/ 38944 h 151181"/>
                <a:gd name="connsiteX28" fmla="*/ 95141 w 323053"/>
                <a:gd name="connsiteY28" fmla="*/ 80295 h 151181"/>
                <a:gd name="connsiteX29" fmla="*/ 95141 w 323053"/>
                <a:gd name="connsiteY29" fmla="*/ 151181 h 151181"/>
                <a:gd name="connsiteX30" fmla="*/ 236289 w 323053"/>
                <a:gd name="connsiteY30" fmla="*/ 151181 h 151181"/>
                <a:gd name="connsiteX31" fmla="*/ 236289 w 323053"/>
                <a:gd name="connsiteY31" fmla="*/ 150900 h 151181"/>
                <a:gd name="connsiteX32" fmla="*/ 266450 w 323053"/>
                <a:gd name="connsiteY32" fmla="*/ 116957 h 151181"/>
                <a:gd name="connsiteX33" fmla="*/ 293736 w 323053"/>
                <a:gd name="connsiteY33" fmla="*/ 151181 h 151181"/>
                <a:gd name="connsiteX34" fmla="*/ 323053 w 323053"/>
                <a:gd name="connsiteY34" fmla="*/ 151181 h 151181"/>
                <a:gd name="connsiteX35" fmla="*/ 323053 w 323053"/>
                <a:gd name="connsiteY35" fmla="*/ 125615 h 151181"/>
                <a:gd name="connsiteX36" fmla="*/ 300643 w 323053"/>
                <a:gd name="connsiteY36" fmla="*/ 125615 h 151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23053" h="151181">
                  <a:moveTo>
                    <a:pt x="300519" y="125646"/>
                  </a:moveTo>
                  <a:lnTo>
                    <a:pt x="295611" y="119489"/>
                  </a:lnTo>
                  <a:lnTo>
                    <a:pt x="275452" y="94141"/>
                  </a:lnTo>
                  <a:lnTo>
                    <a:pt x="275452" y="75825"/>
                  </a:lnTo>
                  <a:lnTo>
                    <a:pt x="301988" y="104299"/>
                  </a:lnTo>
                  <a:cubicBezTo>
                    <a:pt x="303738" y="106143"/>
                    <a:pt x="306082" y="107080"/>
                    <a:pt x="308426" y="107080"/>
                  </a:cubicBezTo>
                  <a:cubicBezTo>
                    <a:pt x="310583" y="107080"/>
                    <a:pt x="312739" y="106299"/>
                    <a:pt x="314427" y="104736"/>
                  </a:cubicBezTo>
                  <a:cubicBezTo>
                    <a:pt x="317959" y="101423"/>
                    <a:pt x="318178" y="95860"/>
                    <a:pt x="314865" y="92328"/>
                  </a:cubicBezTo>
                  <a:lnTo>
                    <a:pt x="275546" y="50133"/>
                  </a:lnTo>
                  <a:cubicBezTo>
                    <a:pt x="283985" y="46070"/>
                    <a:pt x="289829" y="37444"/>
                    <a:pt x="289829" y="27473"/>
                  </a:cubicBezTo>
                  <a:cubicBezTo>
                    <a:pt x="289829" y="13565"/>
                    <a:pt x="278546" y="2282"/>
                    <a:pt x="264638" y="2282"/>
                  </a:cubicBezTo>
                  <a:cubicBezTo>
                    <a:pt x="250729" y="2282"/>
                    <a:pt x="239446" y="13565"/>
                    <a:pt x="239446" y="27473"/>
                  </a:cubicBezTo>
                  <a:cubicBezTo>
                    <a:pt x="239446" y="37475"/>
                    <a:pt x="245291" y="46070"/>
                    <a:pt x="253730" y="50133"/>
                  </a:cubicBezTo>
                  <a:lnTo>
                    <a:pt x="214410" y="92328"/>
                  </a:lnTo>
                  <a:cubicBezTo>
                    <a:pt x="211097" y="95891"/>
                    <a:pt x="211316" y="101454"/>
                    <a:pt x="214848" y="104736"/>
                  </a:cubicBezTo>
                  <a:cubicBezTo>
                    <a:pt x="216536" y="106299"/>
                    <a:pt x="218692" y="107080"/>
                    <a:pt x="220849" y="107080"/>
                  </a:cubicBezTo>
                  <a:cubicBezTo>
                    <a:pt x="223193" y="107080"/>
                    <a:pt x="225537" y="106143"/>
                    <a:pt x="227288" y="104299"/>
                  </a:cubicBezTo>
                  <a:lnTo>
                    <a:pt x="253823" y="75825"/>
                  </a:lnTo>
                  <a:lnTo>
                    <a:pt x="253823" y="99079"/>
                  </a:lnTo>
                  <a:lnTo>
                    <a:pt x="230226" y="125646"/>
                  </a:lnTo>
                  <a:lnTo>
                    <a:pt x="120239" y="125646"/>
                  </a:lnTo>
                  <a:lnTo>
                    <a:pt x="120239" y="71543"/>
                  </a:lnTo>
                  <a:lnTo>
                    <a:pt x="63260" y="0"/>
                  </a:lnTo>
                  <a:lnTo>
                    <a:pt x="0" y="71137"/>
                  </a:lnTo>
                  <a:lnTo>
                    <a:pt x="0" y="151181"/>
                  </a:lnTo>
                  <a:lnTo>
                    <a:pt x="25098" y="151181"/>
                  </a:lnTo>
                  <a:lnTo>
                    <a:pt x="25098" y="80670"/>
                  </a:lnTo>
                  <a:lnTo>
                    <a:pt x="62198" y="38944"/>
                  </a:lnTo>
                  <a:lnTo>
                    <a:pt x="95141" y="80295"/>
                  </a:lnTo>
                  <a:lnTo>
                    <a:pt x="95141" y="151181"/>
                  </a:lnTo>
                  <a:lnTo>
                    <a:pt x="236289" y="151181"/>
                  </a:lnTo>
                  <a:lnTo>
                    <a:pt x="236289" y="150900"/>
                  </a:lnTo>
                  <a:lnTo>
                    <a:pt x="266450" y="116957"/>
                  </a:lnTo>
                  <a:lnTo>
                    <a:pt x="293736" y="151181"/>
                  </a:lnTo>
                  <a:lnTo>
                    <a:pt x="323053" y="151181"/>
                  </a:lnTo>
                  <a:lnTo>
                    <a:pt x="323053" y="125615"/>
                  </a:lnTo>
                  <a:lnTo>
                    <a:pt x="300643" y="125615"/>
                  </a:lnTo>
                </a:path>
              </a:pathLst>
            </a:custGeom>
            <a:solidFill>
              <a:srgbClr val="7D7E8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+mn-cs"/>
              </a:endParaRPr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E51DC0E8-D736-03E0-2E98-E439194977B0}"/>
                </a:ext>
              </a:extLst>
            </p:cNvPr>
            <p:cNvSpPr/>
            <p:nvPr/>
          </p:nvSpPr>
          <p:spPr>
            <a:xfrm>
              <a:off x="10467984" y="5967909"/>
              <a:ext cx="1002572" cy="340931"/>
            </a:xfrm>
            <a:custGeom>
              <a:avLst/>
              <a:gdLst>
                <a:gd name="connsiteX0" fmla="*/ 441542 w 1002572"/>
                <a:gd name="connsiteY0" fmla="*/ 256574 h 340931"/>
                <a:gd name="connsiteX1" fmla="*/ 478048 w 1002572"/>
                <a:gd name="connsiteY1" fmla="*/ 256574 h 340931"/>
                <a:gd name="connsiteX2" fmla="*/ 478048 w 1002572"/>
                <a:gd name="connsiteY2" fmla="*/ 142899 h 340931"/>
                <a:gd name="connsiteX3" fmla="*/ 441542 w 1002572"/>
                <a:gd name="connsiteY3" fmla="*/ 142899 h 340931"/>
                <a:gd name="connsiteX4" fmla="*/ 441542 w 1002572"/>
                <a:gd name="connsiteY4" fmla="*/ 256574 h 340931"/>
                <a:gd name="connsiteX5" fmla="*/ 507209 w 1002572"/>
                <a:gd name="connsiteY5" fmla="*/ 31 h 340931"/>
                <a:gd name="connsiteX6" fmla="*/ 471203 w 1002572"/>
                <a:gd name="connsiteY6" fmla="*/ 9095 h 340931"/>
                <a:gd name="connsiteX7" fmla="*/ 469046 w 1002572"/>
                <a:gd name="connsiteY7" fmla="*/ 2313 h 340931"/>
                <a:gd name="connsiteX8" fmla="*/ 440573 w 1002572"/>
                <a:gd name="connsiteY8" fmla="*/ 2313 h 340931"/>
                <a:gd name="connsiteX9" fmla="*/ 440573 w 1002572"/>
                <a:gd name="connsiteY9" fmla="*/ 115988 h 340931"/>
                <a:gd name="connsiteX10" fmla="*/ 477079 w 1002572"/>
                <a:gd name="connsiteY10" fmla="*/ 115988 h 340931"/>
                <a:gd name="connsiteX11" fmla="*/ 477079 w 1002572"/>
                <a:gd name="connsiteY11" fmla="*/ 36569 h 340931"/>
                <a:gd name="connsiteX12" fmla="*/ 486456 w 1002572"/>
                <a:gd name="connsiteY12" fmla="*/ 33318 h 340931"/>
                <a:gd name="connsiteX13" fmla="*/ 497426 w 1002572"/>
                <a:gd name="connsiteY13" fmla="*/ 31943 h 340931"/>
                <a:gd name="connsiteX14" fmla="*/ 516398 w 1002572"/>
                <a:gd name="connsiteY14" fmla="*/ 46570 h 340931"/>
                <a:gd name="connsiteX15" fmla="*/ 516398 w 1002572"/>
                <a:gd name="connsiteY15" fmla="*/ 132678 h 340931"/>
                <a:gd name="connsiteX16" fmla="*/ 552904 w 1002572"/>
                <a:gd name="connsiteY16" fmla="*/ 132678 h 340931"/>
                <a:gd name="connsiteX17" fmla="*/ 552904 w 1002572"/>
                <a:gd name="connsiteY17" fmla="*/ 39507 h 340931"/>
                <a:gd name="connsiteX18" fmla="*/ 507240 w 1002572"/>
                <a:gd name="connsiteY18" fmla="*/ 0 h 340931"/>
                <a:gd name="connsiteX19" fmla="*/ 516367 w 1002572"/>
                <a:gd name="connsiteY19" fmla="*/ 297924 h 340931"/>
                <a:gd name="connsiteX20" fmla="*/ 513085 w 1002572"/>
                <a:gd name="connsiteY20" fmla="*/ 307895 h 340931"/>
                <a:gd name="connsiteX21" fmla="*/ 501771 w 1002572"/>
                <a:gd name="connsiteY21" fmla="*/ 311302 h 340931"/>
                <a:gd name="connsiteX22" fmla="*/ 491613 w 1002572"/>
                <a:gd name="connsiteY22" fmla="*/ 309958 h 340931"/>
                <a:gd name="connsiteX23" fmla="*/ 483486 w 1002572"/>
                <a:gd name="connsiteY23" fmla="*/ 306176 h 340931"/>
                <a:gd name="connsiteX24" fmla="*/ 479017 w 1002572"/>
                <a:gd name="connsiteY24" fmla="*/ 302925 h 340931"/>
                <a:gd name="connsiteX25" fmla="*/ 468609 w 1002572"/>
                <a:gd name="connsiteY25" fmla="*/ 328711 h 340931"/>
                <a:gd name="connsiteX26" fmla="*/ 471297 w 1002572"/>
                <a:gd name="connsiteY26" fmla="*/ 330711 h 340931"/>
                <a:gd name="connsiteX27" fmla="*/ 487424 w 1002572"/>
                <a:gd name="connsiteY27" fmla="*/ 338369 h 340931"/>
                <a:gd name="connsiteX28" fmla="*/ 506740 w 1002572"/>
                <a:gd name="connsiteY28" fmla="*/ 340932 h 340931"/>
                <a:gd name="connsiteX29" fmla="*/ 541215 w 1002572"/>
                <a:gd name="connsiteY29" fmla="*/ 329836 h 340931"/>
                <a:gd name="connsiteX30" fmla="*/ 552842 w 1002572"/>
                <a:gd name="connsiteY30" fmla="*/ 298237 h 340931"/>
                <a:gd name="connsiteX31" fmla="*/ 552842 w 1002572"/>
                <a:gd name="connsiteY31" fmla="*/ 142899 h 340931"/>
                <a:gd name="connsiteX32" fmla="*/ 516335 w 1002572"/>
                <a:gd name="connsiteY32" fmla="*/ 142899 h 340931"/>
                <a:gd name="connsiteX33" fmla="*/ 516335 w 1002572"/>
                <a:gd name="connsiteY33" fmla="*/ 297924 h 340931"/>
                <a:gd name="connsiteX34" fmla="*/ 620009 w 1002572"/>
                <a:gd name="connsiteY34" fmla="*/ 307551 h 340931"/>
                <a:gd name="connsiteX35" fmla="*/ 599537 w 1002572"/>
                <a:gd name="connsiteY35" fmla="*/ 307551 h 340931"/>
                <a:gd name="connsiteX36" fmla="*/ 599537 w 1002572"/>
                <a:gd name="connsiteY36" fmla="*/ 290767 h 340931"/>
                <a:gd name="connsiteX37" fmla="*/ 594880 w 1002572"/>
                <a:gd name="connsiteY37" fmla="*/ 290767 h 340931"/>
                <a:gd name="connsiteX38" fmla="*/ 594880 w 1002572"/>
                <a:gd name="connsiteY38" fmla="*/ 330023 h 340931"/>
                <a:gd name="connsiteX39" fmla="*/ 599537 w 1002572"/>
                <a:gd name="connsiteY39" fmla="*/ 330023 h 340931"/>
                <a:gd name="connsiteX40" fmla="*/ 599537 w 1002572"/>
                <a:gd name="connsiteY40" fmla="*/ 311614 h 340931"/>
                <a:gd name="connsiteX41" fmla="*/ 620009 w 1002572"/>
                <a:gd name="connsiteY41" fmla="*/ 311614 h 340931"/>
                <a:gd name="connsiteX42" fmla="*/ 620009 w 1002572"/>
                <a:gd name="connsiteY42" fmla="*/ 330023 h 340931"/>
                <a:gd name="connsiteX43" fmla="*/ 624666 w 1002572"/>
                <a:gd name="connsiteY43" fmla="*/ 330023 h 340931"/>
                <a:gd name="connsiteX44" fmla="*/ 624666 w 1002572"/>
                <a:gd name="connsiteY44" fmla="*/ 290767 h 340931"/>
                <a:gd name="connsiteX45" fmla="*/ 620009 w 1002572"/>
                <a:gd name="connsiteY45" fmla="*/ 290767 h 340931"/>
                <a:gd name="connsiteX46" fmla="*/ 620009 w 1002572"/>
                <a:gd name="connsiteY46" fmla="*/ 307551 h 340931"/>
                <a:gd name="connsiteX47" fmla="*/ 364967 w 1002572"/>
                <a:gd name="connsiteY47" fmla="*/ 118270 h 340931"/>
                <a:gd name="connsiteX48" fmla="*/ 410630 w 1002572"/>
                <a:gd name="connsiteY48" fmla="*/ 102923 h 340931"/>
                <a:gd name="connsiteX49" fmla="*/ 426821 w 1002572"/>
                <a:gd name="connsiteY49" fmla="*/ 59135 h 340931"/>
                <a:gd name="connsiteX50" fmla="*/ 410630 w 1002572"/>
                <a:gd name="connsiteY50" fmla="*/ 15378 h 340931"/>
                <a:gd name="connsiteX51" fmla="*/ 364967 w 1002572"/>
                <a:gd name="connsiteY51" fmla="*/ 31 h 340931"/>
                <a:gd name="connsiteX52" fmla="*/ 319178 w 1002572"/>
                <a:gd name="connsiteY52" fmla="*/ 15378 h 340931"/>
                <a:gd name="connsiteX53" fmla="*/ 302863 w 1002572"/>
                <a:gd name="connsiteY53" fmla="*/ 59166 h 340931"/>
                <a:gd name="connsiteX54" fmla="*/ 319178 w 1002572"/>
                <a:gd name="connsiteY54" fmla="*/ 102955 h 340931"/>
                <a:gd name="connsiteX55" fmla="*/ 364967 w 1002572"/>
                <a:gd name="connsiteY55" fmla="*/ 118301 h 340931"/>
                <a:gd name="connsiteX56" fmla="*/ 345338 w 1002572"/>
                <a:gd name="connsiteY56" fmla="*/ 38975 h 340931"/>
                <a:gd name="connsiteX57" fmla="*/ 364967 w 1002572"/>
                <a:gd name="connsiteY57" fmla="*/ 32162 h 340931"/>
                <a:gd name="connsiteX58" fmla="*/ 384345 w 1002572"/>
                <a:gd name="connsiteY58" fmla="*/ 38975 h 340931"/>
                <a:gd name="connsiteX59" fmla="*/ 391002 w 1002572"/>
                <a:gd name="connsiteY59" fmla="*/ 59135 h 340931"/>
                <a:gd name="connsiteX60" fmla="*/ 384345 w 1002572"/>
                <a:gd name="connsiteY60" fmla="*/ 79294 h 340931"/>
                <a:gd name="connsiteX61" fmla="*/ 364967 w 1002572"/>
                <a:gd name="connsiteY61" fmla="*/ 86108 h 340931"/>
                <a:gd name="connsiteX62" fmla="*/ 345338 w 1002572"/>
                <a:gd name="connsiteY62" fmla="*/ 79294 h 340931"/>
                <a:gd name="connsiteX63" fmla="*/ 338681 w 1002572"/>
                <a:gd name="connsiteY63" fmla="*/ 59135 h 340931"/>
                <a:gd name="connsiteX64" fmla="*/ 345338 w 1002572"/>
                <a:gd name="connsiteY64" fmla="*/ 38975 h 340931"/>
                <a:gd name="connsiteX65" fmla="*/ 173185 w 1002572"/>
                <a:gd name="connsiteY65" fmla="*/ 2313 h 340931"/>
                <a:gd name="connsiteX66" fmla="*/ 138429 w 1002572"/>
                <a:gd name="connsiteY66" fmla="*/ 2313 h 340931"/>
                <a:gd name="connsiteX67" fmla="*/ 118395 w 1002572"/>
                <a:gd name="connsiteY67" fmla="*/ 67636 h 340931"/>
                <a:gd name="connsiteX68" fmla="*/ 101110 w 1002572"/>
                <a:gd name="connsiteY68" fmla="*/ 2313 h 340931"/>
                <a:gd name="connsiteX69" fmla="*/ 71637 w 1002572"/>
                <a:gd name="connsiteY69" fmla="*/ 2313 h 340931"/>
                <a:gd name="connsiteX70" fmla="*/ 54759 w 1002572"/>
                <a:gd name="connsiteY70" fmla="*/ 66761 h 340931"/>
                <a:gd name="connsiteX71" fmla="*/ 34724 w 1002572"/>
                <a:gd name="connsiteY71" fmla="*/ 2313 h 340931"/>
                <a:gd name="connsiteX72" fmla="*/ 0 w 1002572"/>
                <a:gd name="connsiteY72" fmla="*/ 2313 h 340931"/>
                <a:gd name="connsiteX73" fmla="*/ 38256 w 1002572"/>
                <a:gd name="connsiteY73" fmla="*/ 117144 h 340931"/>
                <a:gd name="connsiteX74" fmla="*/ 71668 w 1002572"/>
                <a:gd name="connsiteY74" fmla="*/ 117144 h 340931"/>
                <a:gd name="connsiteX75" fmla="*/ 86577 w 1002572"/>
                <a:gd name="connsiteY75" fmla="*/ 58603 h 340931"/>
                <a:gd name="connsiteX76" fmla="*/ 101486 w 1002572"/>
                <a:gd name="connsiteY76" fmla="*/ 117144 h 340931"/>
                <a:gd name="connsiteX77" fmla="*/ 134897 w 1002572"/>
                <a:gd name="connsiteY77" fmla="*/ 117144 h 340931"/>
                <a:gd name="connsiteX78" fmla="*/ 173185 w 1002572"/>
                <a:gd name="connsiteY78" fmla="*/ 2313 h 340931"/>
                <a:gd name="connsiteX79" fmla="*/ 371405 w 1002572"/>
                <a:gd name="connsiteY79" fmla="*/ 140617 h 340931"/>
                <a:gd name="connsiteX80" fmla="*/ 326835 w 1002572"/>
                <a:gd name="connsiteY80" fmla="*/ 155995 h 340931"/>
                <a:gd name="connsiteX81" fmla="*/ 310926 w 1002572"/>
                <a:gd name="connsiteY81" fmla="*/ 199752 h 340931"/>
                <a:gd name="connsiteX82" fmla="*/ 327492 w 1002572"/>
                <a:gd name="connsiteY82" fmla="*/ 243540 h 340931"/>
                <a:gd name="connsiteX83" fmla="*/ 373718 w 1002572"/>
                <a:gd name="connsiteY83" fmla="*/ 258855 h 340931"/>
                <a:gd name="connsiteX84" fmla="*/ 399316 w 1002572"/>
                <a:gd name="connsiteY84" fmla="*/ 255761 h 340931"/>
                <a:gd name="connsiteX85" fmla="*/ 422382 w 1002572"/>
                <a:gd name="connsiteY85" fmla="*/ 246916 h 340931"/>
                <a:gd name="connsiteX86" fmla="*/ 425570 w 1002572"/>
                <a:gd name="connsiteY86" fmla="*/ 245166 h 340931"/>
                <a:gd name="connsiteX87" fmla="*/ 416100 w 1002572"/>
                <a:gd name="connsiteY87" fmla="*/ 216786 h 340931"/>
                <a:gd name="connsiteX88" fmla="*/ 411506 w 1002572"/>
                <a:gd name="connsiteY88" fmla="*/ 219536 h 340931"/>
                <a:gd name="connsiteX89" fmla="*/ 396253 w 1002572"/>
                <a:gd name="connsiteY89" fmla="*/ 225537 h 340931"/>
                <a:gd name="connsiteX90" fmla="*/ 377844 w 1002572"/>
                <a:gd name="connsiteY90" fmla="*/ 227600 h 340931"/>
                <a:gd name="connsiteX91" fmla="*/ 357528 w 1002572"/>
                <a:gd name="connsiteY91" fmla="*/ 222224 h 340931"/>
                <a:gd name="connsiteX92" fmla="*/ 349683 w 1002572"/>
                <a:gd name="connsiteY92" fmla="*/ 212942 h 340931"/>
                <a:gd name="connsiteX93" fmla="*/ 427758 w 1002572"/>
                <a:gd name="connsiteY93" fmla="*/ 212942 h 340931"/>
                <a:gd name="connsiteX94" fmla="*/ 428071 w 1002572"/>
                <a:gd name="connsiteY94" fmla="*/ 198377 h 340931"/>
                <a:gd name="connsiteX95" fmla="*/ 413693 w 1002572"/>
                <a:gd name="connsiteY95" fmla="*/ 155463 h 340931"/>
                <a:gd name="connsiteX96" fmla="*/ 371468 w 1002572"/>
                <a:gd name="connsiteY96" fmla="*/ 140586 h 340931"/>
                <a:gd name="connsiteX97" fmla="*/ 348433 w 1002572"/>
                <a:gd name="connsiteY97" fmla="*/ 187187 h 340931"/>
                <a:gd name="connsiteX98" fmla="*/ 355246 w 1002572"/>
                <a:gd name="connsiteY98" fmla="*/ 175935 h 340931"/>
                <a:gd name="connsiteX99" fmla="*/ 373124 w 1002572"/>
                <a:gd name="connsiteY99" fmla="*/ 170466 h 340931"/>
                <a:gd name="connsiteX100" fmla="*/ 388220 w 1002572"/>
                <a:gd name="connsiteY100" fmla="*/ 175685 h 340931"/>
                <a:gd name="connsiteX101" fmla="*/ 393253 w 1002572"/>
                <a:gd name="connsiteY101" fmla="*/ 187187 h 340931"/>
                <a:gd name="connsiteX102" fmla="*/ 348401 w 1002572"/>
                <a:gd name="connsiteY102" fmla="*/ 187187 h 340931"/>
                <a:gd name="connsiteX103" fmla="*/ 254511 w 1002572"/>
                <a:gd name="connsiteY103" fmla="*/ 140617 h 340931"/>
                <a:gd name="connsiteX104" fmla="*/ 232007 w 1002572"/>
                <a:gd name="connsiteY104" fmla="*/ 143743 h 340931"/>
                <a:gd name="connsiteX105" fmla="*/ 214317 w 1002572"/>
                <a:gd name="connsiteY105" fmla="*/ 151775 h 340931"/>
                <a:gd name="connsiteX106" fmla="*/ 180311 w 1002572"/>
                <a:gd name="connsiteY106" fmla="*/ 140617 h 340931"/>
                <a:gd name="connsiteX107" fmla="*/ 159433 w 1002572"/>
                <a:gd name="connsiteY107" fmla="*/ 143117 h 340931"/>
                <a:gd name="connsiteX108" fmla="*/ 142711 w 1002572"/>
                <a:gd name="connsiteY108" fmla="*/ 149087 h 340931"/>
                <a:gd name="connsiteX109" fmla="*/ 140773 w 1002572"/>
                <a:gd name="connsiteY109" fmla="*/ 142899 h 340931"/>
                <a:gd name="connsiteX110" fmla="*/ 112269 w 1002572"/>
                <a:gd name="connsiteY110" fmla="*/ 142899 h 340931"/>
                <a:gd name="connsiteX111" fmla="*/ 112269 w 1002572"/>
                <a:gd name="connsiteY111" fmla="*/ 256574 h 340931"/>
                <a:gd name="connsiteX112" fmla="*/ 148775 w 1002572"/>
                <a:gd name="connsiteY112" fmla="*/ 256574 h 340931"/>
                <a:gd name="connsiteX113" fmla="*/ 148775 w 1002572"/>
                <a:gd name="connsiteY113" fmla="*/ 177154 h 340931"/>
                <a:gd name="connsiteX114" fmla="*/ 158057 w 1002572"/>
                <a:gd name="connsiteY114" fmla="*/ 173904 h 340931"/>
                <a:gd name="connsiteX115" fmla="*/ 169122 w 1002572"/>
                <a:gd name="connsiteY115" fmla="*/ 172560 h 340931"/>
                <a:gd name="connsiteX116" fmla="*/ 184093 w 1002572"/>
                <a:gd name="connsiteY116" fmla="*/ 176154 h 340931"/>
                <a:gd name="connsiteX117" fmla="*/ 188094 w 1002572"/>
                <a:gd name="connsiteY117" fmla="*/ 186500 h 340931"/>
                <a:gd name="connsiteX118" fmla="*/ 188094 w 1002572"/>
                <a:gd name="connsiteY118" fmla="*/ 256574 h 340931"/>
                <a:gd name="connsiteX119" fmla="*/ 223881 w 1002572"/>
                <a:gd name="connsiteY119" fmla="*/ 256574 h 340931"/>
                <a:gd name="connsiteX120" fmla="*/ 224131 w 1002572"/>
                <a:gd name="connsiteY120" fmla="*/ 178717 h 340931"/>
                <a:gd name="connsiteX121" fmla="*/ 224068 w 1002572"/>
                <a:gd name="connsiteY121" fmla="*/ 177029 h 340931"/>
                <a:gd name="connsiteX122" fmla="*/ 242196 w 1002572"/>
                <a:gd name="connsiteY122" fmla="*/ 172560 h 340931"/>
                <a:gd name="connsiteX123" fmla="*/ 257230 w 1002572"/>
                <a:gd name="connsiteY123" fmla="*/ 176498 h 340931"/>
                <a:gd name="connsiteX124" fmla="*/ 261418 w 1002572"/>
                <a:gd name="connsiteY124" fmla="*/ 188594 h 340931"/>
                <a:gd name="connsiteX125" fmla="*/ 261418 w 1002572"/>
                <a:gd name="connsiteY125" fmla="*/ 256605 h 340931"/>
                <a:gd name="connsiteX126" fmla="*/ 297643 w 1002572"/>
                <a:gd name="connsiteY126" fmla="*/ 256605 h 340931"/>
                <a:gd name="connsiteX127" fmla="*/ 297893 w 1002572"/>
                <a:gd name="connsiteY127" fmla="*/ 180592 h 340931"/>
                <a:gd name="connsiteX128" fmla="*/ 254542 w 1002572"/>
                <a:gd name="connsiteY128" fmla="*/ 140648 h 340931"/>
                <a:gd name="connsiteX129" fmla="*/ 187187 w 1002572"/>
                <a:gd name="connsiteY129" fmla="*/ 102923 h 340931"/>
                <a:gd name="connsiteX130" fmla="*/ 232976 w 1002572"/>
                <a:gd name="connsiteY130" fmla="*/ 118270 h 340931"/>
                <a:gd name="connsiteX131" fmla="*/ 278671 w 1002572"/>
                <a:gd name="connsiteY131" fmla="*/ 102923 h 340931"/>
                <a:gd name="connsiteX132" fmla="*/ 294861 w 1002572"/>
                <a:gd name="connsiteY132" fmla="*/ 59135 h 340931"/>
                <a:gd name="connsiteX133" fmla="*/ 278671 w 1002572"/>
                <a:gd name="connsiteY133" fmla="*/ 15378 h 340931"/>
                <a:gd name="connsiteX134" fmla="*/ 232976 w 1002572"/>
                <a:gd name="connsiteY134" fmla="*/ 31 h 340931"/>
                <a:gd name="connsiteX135" fmla="*/ 187187 w 1002572"/>
                <a:gd name="connsiteY135" fmla="*/ 15378 h 340931"/>
                <a:gd name="connsiteX136" fmla="*/ 170872 w 1002572"/>
                <a:gd name="connsiteY136" fmla="*/ 59166 h 340931"/>
                <a:gd name="connsiteX137" fmla="*/ 187187 w 1002572"/>
                <a:gd name="connsiteY137" fmla="*/ 102955 h 340931"/>
                <a:gd name="connsiteX138" fmla="*/ 213348 w 1002572"/>
                <a:gd name="connsiteY138" fmla="*/ 38975 h 340931"/>
                <a:gd name="connsiteX139" fmla="*/ 232976 w 1002572"/>
                <a:gd name="connsiteY139" fmla="*/ 32162 h 340931"/>
                <a:gd name="connsiteX140" fmla="*/ 252386 w 1002572"/>
                <a:gd name="connsiteY140" fmla="*/ 38975 h 340931"/>
                <a:gd name="connsiteX141" fmla="*/ 259043 w 1002572"/>
                <a:gd name="connsiteY141" fmla="*/ 59135 h 340931"/>
                <a:gd name="connsiteX142" fmla="*/ 252386 w 1002572"/>
                <a:gd name="connsiteY142" fmla="*/ 79294 h 340931"/>
                <a:gd name="connsiteX143" fmla="*/ 232976 w 1002572"/>
                <a:gd name="connsiteY143" fmla="*/ 86108 h 340931"/>
                <a:gd name="connsiteX144" fmla="*/ 213348 w 1002572"/>
                <a:gd name="connsiteY144" fmla="*/ 79294 h 340931"/>
                <a:gd name="connsiteX145" fmla="*/ 206690 w 1002572"/>
                <a:gd name="connsiteY145" fmla="*/ 59135 h 340931"/>
                <a:gd name="connsiteX146" fmla="*/ 213348 w 1002572"/>
                <a:gd name="connsiteY146" fmla="*/ 38975 h 340931"/>
                <a:gd name="connsiteX147" fmla="*/ 656796 w 1002572"/>
                <a:gd name="connsiteY147" fmla="*/ 301738 h 340931"/>
                <a:gd name="connsiteX148" fmla="*/ 647107 w 1002572"/>
                <a:gd name="connsiteY148" fmla="*/ 299862 h 340931"/>
                <a:gd name="connsiteX149" fmla="*/ 632292 w 1002572"/>
                <a:gd name="connsiteY149" fmla="*/ 316646 h 340931"/>
                <a:gd name="connsiteX150" fmla="*/ 643982 w 1002572"/>
                <a:gd name="connsiteY150" fmla="*/ 330867 h 340931"/>
                <a:gd name="connsiteX151" fmla="*/ 652608 w 1002572"/>
                <a:gd name="connsiteY151" fmla="*/ 326492 h 340931"/>
                <a:gd name="connsiteX152" fmla="*/ 652796 w 1002572"/>
                <a:gd name="connsiteY152" fmla="*/ 326554 h 340931"/>
                <a:gd name="connsiteX153" fmla="*/ 653139 w 1002572"/>
                <a:gd name="connsiteY153" fmla="*/ 330023 h 340931"/>
                <a:gd name="connsiteX154" fmla="*/ 657265 w 1002572"/>
                <a:gd name="connsiteY154" fmla="*/ 330023 h 340931"/>
                <a:gd name="connsiteX155" fmla="*/ 656796 w 1002572"/>
                <a:gd name="connsiteY155" fmla="*/ 324898 h 340931"/>
                <a:gd name="connsiteX156" fmla="*/ 656796 w 1002572"/>
                <a:gd name="connsiteY156" fmla="*/ 301738 h 340931"/>
                <a:gd name="connsiteX157" fmla="*/ 652264 w 1002572"/>
                <a:gd name="connsiteY157" fmla="*/ 320709 h 340931"/>
                <a:gd name="connsiteX158" fmla="*/ 644575 w 1002572"/>
                <a:gd name="connsiteY158" fmla="*/ 327429 h 340931"/>
                <a:gd name="connsiteX159" fmla="*/ 636855 w 1002572"/>
                <a:gd name="connsiteY159" fmla="*/ 316834 h 340931"/>
                <a:gd name="connsiteX160" fmla="*/ 646357 w 1002572"/>
                <a:gd name="connsiteY160" fmla="*/ 303488 h 340931"/>
                <a:gd name="connsiteX161" fmla="*/ 652264 w 1002572"/>
                <a:gd name="connsiteY161" fmla="*/ 304488 h 340931"/>
                <a:gd name="connsiteX162" fmla="*/ 652264 w 1002572"/>
                <a:gd name="connsiteY162" fmla="*/ 320709 h 340931"/>
                <a:gd name="connsiteX163" fmla="*/ 934748 w 1002572"/>
                <a:gd name="connsiteY163" fmla="*/ 299862 h 340931"/>
                <a:gd name="connsiteX164" fmla="*/ 925247 w 1002572"/>
                <a:gd name="connsiteY164" fmla="*/ 304926 h 340931"/>
                <a:gd name="connsiteX165" fmla="*/ 924715 w 1002572"/>
                <a:gd name="connsiteY165" fmla="*/ 300675 h 340931"/>
                <a:gd name="connsiteX166" fmla="*/ 920746 w 1002572"/>
                <a:gd name="connsiteY166" fmla="*/ 300675 h 340931"/>
                <a:gd name="connsiteX167" fmla="*/ 921027 w 1002572"/>
                <a:gd name="connsiteY167" fmla="*/ 305113 h 340931"/>
                <a:gd name="connsiteX168" fmla="*/ 921027 w 1002572"/>
                <a:gd name="connsiteY168" fmla="*/ 330023 h 340931"/>
                <a:gd name="connsiteX169" fmla="*/ 925653 w 1002572"/>
                <a:gd name="connsiteY169" fmla="*/ 330023 h 340931"/>
                <a:gd name="connsiteX170" fmla="*/ 925653 w 1002572"/>
                <a:gd name="connsiteY170" fmla="*/ 310802 h 340931"/>
                <a:gd name="connsiteX171" fmla="*/ 933623 w 1002572"/>
                <a:gd name="connsiteY171" fmla="*/ 303550 h 340931"/>
                <a:gd name="connsiteX172" fmla="*/ 939531 w 1002572"/>
                <a:gd name="connsiteY172" fmla="*/ 311458 h 340931"/>
                <a:gd name="connsiteX173" fmla="*/ 939531 w 1002572"/>
                <a:gd name="connsiteY173" fmla="*/ 330055 h 340931"/>
                <a:gd name="connsiteX174" fmla="*/ 944125 w 1002572"/>
                <a:gd name="connsiteY174" fmla="*/ 330055 h 340931"/>
                <a:gd name="connsiteX175" fmla="*/ 944125 w 1002572"/>
                <a:gd name="connsiteY175" fmla="*/ 310051 h 340931"/>
                <a:gd name="connsiteX176" fmla="*/ 934748 w 1002572"/>
                <a:gd name="connsiteY176" fmla="*/ 299893 h 340931"/>
                <a:gd name="connsiteX177" fmla="*/ 901805 w 1002572"/>
                <a:gd name="connsiteY177" fmla="*/ 299862 h 340931"/>
                <a:gd name="connsiteX178" fmla="*/ 888678 w 1002572"/>
                <a:gd name="connsiteY178" fmla="*/ 315177 h 340931"/>
                <a:gd name="connsiteX179" fmla="*/ 900774 w 1002572"/>
                <a:gd name="connsiteY179" fmla="*/ 330867 h 340931"/>
                <a:gd name="connsiteX180" fmla="*/ 913870 w 1002572"/>
                <a:gd name="connsiteY180" fmla="*/ 314521 h 340931"/>
                <a:gd name="connsiteX181" fmla="*/ 901774 w 1002572"/>
                <a:gd name="connsiteY181" fmla="*/ 299862 h 340931"/>
                <a:gd name="connsiteX182" fmla="*/ 901180 w 1002572"/>
                <a:gd name="connsiteY182" fmla="*/ 327304 h 340931"/>
                <a:gd name="connsiteX183" fmla="*/ 893273 w 1002572"/>
                <a:gd name="connsiteY183" fmla="*/ 314552 h 340931"/>
                <a:gd name="connsiteX184" fmla="*/ 901430 w 1002572"/>
                <a:gd name="connsiteY184" fmla="*/ 303457 h 340931"/>
                <a:gd name="connsiteX185" fmla="*/ 909213 w 1002572"/>
                <a:gd name="connsiteY185" fmla="*/ 315490 h 340931"/>
                <a:gd name="connsiteX186" fmla="*/ 901180 w 1002572"/>
                <a:gd name="connsiteY186" fmla="*/ 327304 h 340931"/>
                <a:gd name="connsiteX187" fmla="*/ 876333 w 1002572"/>
                <a:gd name="connsiteY187" fmla="*/ 300706 h 340931"/>
                <a:gd name="connsiteX188" fmla="*/ 878458 w 1002572"/>
                <a:gd name="connsiteY188" fmla="*/ 313271 h 340931"/>
                <a:gd name="connsiteX189" fmla="*/ 870707 w 1002572"/>
                <a:gd name="connsiteY189" fmla="*/ 327179 h 340931"/>
                <a:gd name="connsiteX190" fmla="*/ 865456 w 1002572"/>
                <a:gd name="connsiteY190" fmla="*/ 318678 h 340931"/>
                <a:gd name="connsiteX191" fmla="*/ 865456 w 1002572"/>
                <a:gd name="connsiteY191" fmla="*/ 300675 h 340931"/>
                <a:gd name="connsiteX192" fmla="*/ 860830 w 1002572"/>
                <a:gd name="connsiteY192" fmla="*/ 300675 h 340931"/>
                <a:gd name="connsiteX193" fmla="*/ 860830 w 1002572"/>
                <a:gd name="connsiteY193" fmla="*/ 319928 h 340931"/>
                <a:gd name="connsiteX194" fmla="*/ 853579 w 1002572"/>
                <a:gd name="connsiteY194" fmla="*/ 327179 h 340931"/>
                <a:gd name="connsiteX195" fmla="*/ 848203 w 1002572"/>
                <a:gd name="connsiteY195" fmla="*/ 318522 h 340931"/>
                <a:gd name="connsiteX196" fmla="*/ 848203 w 1002572"/>
                <a:gd name="connsiteY196" fmla="*/ 300706 h 340931"/>
                <a:gd name="connsiteX197" fmla="*/ 843577 w 1002572"/>
                <a:gd name="connsiteY197" fmla="*/ 300706 h 340931"/>
                <a:gd name="connsiteX198" fmla="*/ 843577 w 1002572"/>
                <a:gd name="connsiteY198" fmla="*/ 320959 h 340931"/>
                <a:gd name="connsiteX199" fmla="*/ 852860 w 1002572"/>
                <a:gd name="connsiteY199" fmla="*/ 330867 h 340931"/>
                <a:gd name="connsiteX200" fmla="*/ 862705 w 1002572"/>
                <a:gd name="connsiteY200" fmla="*/ 325210 h 340931"/>
                <a:gd name="connsiteX201" fmla="*/ 870550 w 1002572"/>
                <a:gd name="connsiteY201" fmla="*/ 330867 h 340931"/>
                <a:gd name="connsiteX202" fmla="*/ 882896 w 1002572"/>
                <a:gd name="connsiteY202" fmla="*/ 313021 h 340931"/>
                <a:gd name="connsiteX203" fmla="*/ 880771 w 1002572"/>
                <a:gd name="connsiteY203" fmla="*/ 300706 h 340931"/>
                <a:gd name="connsiteX204" fmla="*/ 876270 w 1002572"/>
                <a:gd name="connsiteY204" fmla="*/ 300706 h 340931"/>
                <a:gd name="connsiteX205" fmla="*/ 993227 w 1002572"/>
                <a:gd name="connsiteY205" fmla="*/ 299862 h 340931"/>
                <a:gd name="connsiteX206" fmla="*/ 983725 w 1002572"/>
                <a:gd name="connsiteY206" fmla="*/ 304926 h 340931"/>
                <a:gd name="connsiteX207" fmla="*/ 983194 w 1002572"/>
                <a:gd name="connsiteY207" fmla="*/ 300675 h 340931"/>
                <a:gd name="connsiteX208" fmla="*/ 979225 w 1002572"/>
                <a:gd name="connsiteY208" fmla="*/ 300675 h 340931"/>
                <a:gd name="connsiteX209" fmla="*/ 979506 w 1002572"/>
                <a:gd name="connsiteY209" fmla="*/ 305113 h 340931"/>
                <a:gd name="connsiteX210" fmla="*/ 979506 w 1002572"/>
                <a:gd name="connsiteY210" fmla="*/ 330023 h 340931"/>
                <a:gd name="connsiteX211" fmla="*/ 984100 w 1002572"/>
                <a:gd name="connsiteY211" fmla="*/ 330023 h 340931"/>
                <a:gd name="connsiteX212" fmla="*/ 984100 w 1002572"/>
                <a:gd name="connsiteY212" fmla="*/ 310802 h 340931"/>
                <a:gd name="connsiteX213" fmla="*/ 992070 w 1002572"/>
                <a:gd name="connsiteY213" fmla="*/ 303550 h 340931"/>
                <a:gd name="connsiteX214" fmla="*/ 997978 w 1002572"/>
                <a:gd name="connsiteY214" fmla="*/ 311458 h 340931"/>
                <a:gd name="connsiteX215" fmla="*/ 997978 w 1002572"/>
                <a:gd name="connsiteY215" fmla="*/ 330055 h 340931"/>
                <a:gd name="connsiteX216" fmla="*/ 1002572 w 1002572"/>
                <a:gd name="connsiteY216" fmla="*/ 330055 h 340931"/>
                <a:gd name="connsiteX217" fmla="*/ 1002572 w 1002572"/>
                <a:gd name="connsiteY217" fmla="*/ 310051 h 340931"/>
                <a:gd name="connsiteX218" fmla="*/ 993196 w 1002572"/>
                <a:gd name="connsiteY218" fmla="*/ 299893 h 340931"/>
                <a:gd name="connsiteX219" fmla="*/ 964535 w 1002572"/>
                <a:gd name="connsiteY219" fmla="*/ 327179 h 340931"/>
                <a:gd name="connsiteX220" fmla="*/ 955689 w 1002572"/>
                <a:gd name="connsiteY220" fmla="*/ 317271 h 340931"/>
                <a:gd name="connsiteX221" fmla="*/ 957221 w 1002572"/>
                <a:gd name="connsiteY221" fmla="*/ 317334 h 340931"/>
                <a:gd name="connsiteX222" fmla="*/ 973474 w 1002572"/>
                <a:gd name="connsiteY222" fmla="*/ 307176 h 340931"/>
                <a:gd name="connsiteX223" fmla="*/ 964847 w 1002572"/>
                <a:gd name="connsiteY223" fmla="*/ 299862 h 340931"/>
                <a:gd name="connsiteX224" fmla="*/ 951157 w 1002572"/>
                <a:gd name="connsiteY224" fmla="*/ 315802 h 340931"/>
                <a:gd name="connsiteX225" fmla="*/ 964253 w 1002572"/>
                <a:gd name="connsiteY225" fmla="*/ 330836 h 340931"/>
                <a:gd name="connsiteX226" fmla="*/ 973880 w 1002572"/>
                <a:gd name="connsiteY226" fmla="*/ 327461 h 340931"/>
                <a:gd name="connsiteX227" fmla="*/ 972098 w 1002572"/>
                <a:gd name="connsiteY227" fmla="*/ 324460 h 340931"/>
                <a:gd name="connsiteX228" fmla="*/ 964535 w 1002572"/>
                <a:gd name="connsiteY228" fmla="*/ 327179 h 340931"/>
                <a:gd name="connsiteX229" fmla="*/ 964597 w 1002572"/>
                <a:gd name="connsiteY229" fmla="*/ 303300 h 340931"/>
                <a:gd name="connsiteX230" fmla="*/ 969160 w 1002572"/>
                <a:gd name="connsiteY230" fmla="*/ 307739 h 340931"/>
                <a:gd name="connsiteX231" fmla="*/ 956877 w 1002572"/>
                <a:gd name="connsiteY231" fmla="*/ 313990 h 340931"/>
                <a:gd name="connsiteX232" fmla="*/ 955689 w 1002572"/>
                <a:gd name="connsiteY232" fmla="*/ 313927 h 340931"/>
                <a:gd name="connsiteX233" fmla="*/ 964597 w 1002572"/>
                <a:gd name="connsiteY233" fmla="*/ 303300 h 340931"/>
                <a:gd name="connsiteX234" fmla="*/ 791037 w 1002572"/>
                <a:gd name="connsiteY234" fmla="*/ 299862 h 340931"/>
                <a:gd name="connsiteX235" fmla="*/ 777941 w 1002572"/>
                <a:gd name="connsiteY235" fmla="*/ 315177 h 340931"/>
                <a:gd name="connsiteX236" fmla="*/ 790037 w 1002572"/>
                <a:gd name="connsiteY236" fmla="*/ 330867 h 340931"/>
                <a:gd name="connsiteX237" fmla="*/ 803164 w 1002572"/>
                <a:gd name="connsiteY237" fmla="*/ 314521 h 340931"/>
                <a:gd name="connsiteX238" fmla="*/ 791068 w 1002572"/>
                <a:gd name="connsiteY238" fmla="*/ 299862 h 340931"/>
                <a:gd name="connsiteX239" fmla="*/ 790443 w 1002572"/>
                <a:gd name="connsiteY239" fmla="*/ 327304 h 340931"/>
                <a:gd name="connsiteX240" fmla="*/ 782536 w 1002572"/>
                <a:gd name="connsiteY240" fmla="*/ 314552 h 340931"/>
                <a:gd name="connsiteX241" fmla="*/ 790662 w 1002572"/>
                <a:gd name="connsiteY241" fmla="*/ 303457 h 340931"/>
                <a:gd name="connsiteX242" fmla="*/ 798445 w 1002572"/>
                <a:gd name="connsiteY242" fmla="*/ 315490 h 340931"/>
                <a:gd name="connsiteX243" fmla="*/ 790412 w 1002572"/>
                <a:gd name="connsiteY243" fmla="*/ 327304 h 340931"/>
                <a:gd name="connsiteX244" fmla="*/ 734903 w 1002572"/>
                <a:gd name="connsiteY244" fmla="*/ 300706 h 340931"/>
                <a:gd name="connsiteX245" fmla="*/ 736903 w 1002572"/>
                <a:gd name="connsiteY245" fmla="*/ 313865 h 340931"/>
                <a:gd name="connsiteX246" fmla="*/ 728464 w 1002572"/>
                <a:gd name="connsiteY246" fmla="*/ 327148 h 340931"/>
                <a:gd name="connsiteX247" fmla="*/ 723088 w 1002572"/>
                <a:gd name="connsiteY247" fmla="*/ 319209 h 340931"/>
                <a:gd name="connsiteX248" fmla="*/ 723088 w 1002572"/>
                <a:gd name="connsiteY248" fmla="*/ 300675 h 340931"/>
                <a:gd name="connsiteX249" fmla="*/ 718494 w 1002572"/>
                <a:gd name="connsiteY249" fmla="*/ 300675 h 340931"/>
                <a:gd name="connsiteX250" fmla="*/ 718494 w 1002572"/>
                <a:gd name="connsiteY250" fmla="*/ 320928 h 340931"/>
                <a:gd name="connsiteX251" fmla="*/ 727933 w 1002572"/>
                <a:gd name="connsiteY251" fmla="*/ 330836 h 340931"/>
                <a:gd name="connsiteX252" fmla="*/ 741435 w 1002572"/>
                <a:gd name="connsiteY252" fmla="*/ 313177 h 340931"/>
                <a:gd name="connsiteX253" fmla="*/ 739497 w 1002572"/>
                <a:gd name="connsiteY253" fmla="*/ 300644 h 340931"/>
                <a:gd name="connsiteX254" fmla="*/ 734903 w 1002572"/>
                <a:gd name="connsiteY254" fmla="*/ 300644 h 340931"/>
                <a:gd name="connsiteX255" fmla="*/ 814479 w 1002572"/>
                <a:gd name="connsiteY255" fmla="*/ 304926 h 340931"/>
                <a:gd name="connsiteX256" fmla="*/ 813947 w 1002572"/>
                <a:gd name="connsiteY256" fmla="*/ 300675 h 340931"/>
                <a:gd name="connsiteX257" fmla="*/ 810009 w 1002572"/>
                <a:gd name="connsiteY257" fmla="*/ 300675 h 340931"/>
                <a:gd name="connsiteX258" fmla="*/ 810353 w 1002572"/>
                <a:gd name="connsiteY258" fmla="*/ 304676 h 340931"/>
                <a:gd name="connsiteX259" fmla="*/ 810353 w 1002572"/>
                <a:gd name="connsiteY259" fmla="*/ 329992 h 340931"/>
                <a:gd name="connsiteX260" fmla="*/ 814885 w 1002572"/>
                <a:gd name="connsiteY260" fmla="*/ 329992 h 340931"/>
                <a:gd name="connsiteX261" fmla="*/ 814885 w 1002572"/>
                <a:gd name="connsiteY261" fmla="*/ 311302 h 340931"/>
                <a:gd name="connsiteX262" fmla="*/ 821261 w 1002572"/>
                <a:gd name="connsiteY262" fmla="*/ 303925 h 340931"/>
                <a:gd name="connsiteX263" fmla="*/ 825105 w 1002572"/>
                <a:gd name="connsiteY263" fmla="*/ 305051 h 340931"/>
                <a:gd name="connsiteX264" fmla="*/ 826512 w 1002572"/>
                <a:gd name="connsiteY264" fmla="*/ 300987 h 340931"/>
                <a:gd name="connsiteX265" fmla="*/ 821855 w 1002572"/>
                <a:gd name="connsiteY265" fmla="*/ 299862 h 340931"/>
                <a:gd name="connsiteX266" fmla="*/ 814479 w 1002572"/>
                <a:gd name="connsiteY266" fmla="*/ 304926 h 340931"/>
                <a:gd name="connsiteX267" fmla="*/ 694802 w 1002572"/>
                <a:gd name="connsiteY267" fmla="*/ 327273 h 340931"/>
                <a:gd name="connsiteX268" fmla="*/ 690489 w 1002572"/>
                <a:gd name="connsiteY268" fmla="*/ 322147 h 340931"/>
                <a:gd name="connsiteX269" fmla="*/ 690489 w 1002572"/>
                <a:gd name="connsiteY269" fmla="*/ 304676 h 340931"/>
                <a:gd name="connsiteX270" fmla="*/ 698897 w 1002572"/>
                <a:gd name="connsiteY270" fmla="*/ 304676 h 340931"/>
                <a:gd name="connsiteX271" fmla="*/ 698897 w 1002572"/>
                <a:gd name="connsiteY271" fmla="*/ 300737 h 340931"/>
                <a:gd name="connsiteX272" fmla="*/ 690489 w 1002572"/>
                <a:gd name="connsiteY272" fmla="*/ 300737 h 340931"/>
                <a:gd name="connsiteX273" fmla="*/ 690489 w 1002572"/>
                <a:gd name="connsiteY273" fmla="*/ 289048 h 340931"/>
                <a:gd name="connsiteX274" fmla="*/ 685895 w 1002572"/>
                <a:gd name="connsiteY274" fmla="*/ 289048 h 340931"/>
                <a:gd name="connsiteX275" fmla="*/ 685895 w 1002572"/>
                <a:gd name="connsiteY275" fmla="*/ 322053 h 340931"/>
                <a:gd name="connsiteX276" fmla="*/ 693990 w 1002572"/>
                <a:gd name="connsiteY276" fmla="*/ 330899 h 340931"/>
                <a:gd name="connsiteX277" fmla="*/ 700647 w 1002572"/>
                <a:gd name="connsiteY277" fmla="*/ 328930 h 340931"/>
                <a:gd name="connsiteX278" fmla="*/ 699303 w 1002572"/>
                <a:gd name="connsiteY278" fmla="*/ 325867 h 340931"/>
                <a:gd name="connsiteX279" fmla="*/ 694834 w 1002572"/>
                <a:gd name="connsiteY279" fmla="*/ 327273 h 340931"/>
                <a:gd name="connsiteX280" fmla="*/ 760345 w 1002572"/>
                <a:gd name="connsiteY280" fmla="*/ 299862 h 340931"/>
                <a:gd name="connsiteX281" fmla="*/ 747217 w 1002572"/>
                <a:gd name="connsiteY281" fmla="*/ 315177 h 340931"/>
                <a:gd name="connsiteX282" fmla="*/ 759313 w 1002572"/>
                <a:gd name="connsiteY282" fmla="*/ 330867 h 340931"/>
                <a:gd name="connsiteX283" fmla="*/ 772440 w 1002572"/>
                <a:gd name="connsiteY283" fmla="*/ 314521 h 340931"/>
                <a:gd name="connsiteX284" fmla="*/ 760345 w 1002572"/>
                <a:gd name="connsiteY284" fmla="*/ 299862 h 340931"/>
                <a:gd name="connsiteX285" fmla="*/ 759751 w 1002572"/>
                <a:gd name="connsiteY285" fmla="*/ 327304 h 340931"/>
                <a:gd name="connsiteX286" fmla="*/ 751843 w 1002572"/>
                <a:gd name="connsiteY286" fmla="*/ 314552 h 340931"/>
                <a:gd name="connsiteX287" fmla="*/ 760001 w 1002572"/>
                <a:gd name="connsiteY287" fmla="*/ 303457 h 340931"/>
                <a:gd name="connsiteX288" fmla="*/ 767815 w 1002572"/>
                <a:gd name="connsiteY288" fmla="*/ 315490 h 340931"/>
                <a:gd name="connsiteX289" fmla="*/ 759782 w 1002572"/>
                <a:gd name="connsiteY289" fmla="*/ 327304 h 340931"/>
                <a:gd name="connsiteX290" fmla="*/ 669673 w 1002572"/>
                <a:gd name="connsiteY290" fmla="*/ 304926 h 340931"/>
                <a:gd name="connsiteX291" fmla="*/ 669142 w 1002572"/>
                <a:gd name="connsiteY291" fmla="*/ 300675 h 340931"/>
                <a:gd name="connsiteX292" fmla="*/ 665204 w 1002572"/>
                <a:gd name="connsiteY292" fmla="*/ 300675 h 340931"/>
                <a:gd name="connsiteX293" fmla="*/ 665548 w 1002572"/>
                <a:gd name="connsiteY293" fmla="*/ 304676 h 340931"/>
                <a:gd name="connsiteX294" fmla="*/ 665548 w 1002572"/>
                <a:gd name="connsiteY294" fmla="*/ 329992 h 340931"/>
                <a:gd name="connsiteX295" fmla="*/ 670111 w 1002572"/>
                <a:gd name="connsiteY295" fmla="*/ 329992 h 340931"/>
                <a:gd name="connsiteX296" fmla="*/ 670111 w 1002572"/>
                <a:gd name="connsiteY296" fmla="*/ 311302 h 340931"/>
                <a:gd name="connsiteX297" fmla="*/ 676487 w 1002572"/>
                <a:gd name="connsiteY297" fmla="*/ 303925 h 340931"/>
                <a:gd name="connsiteX298" fmla="*/ 680331 w 1002572"/>
                <a:gd name="connsiteY298" fmla="*/ 305051 h 340931"/>
                <a:gd name="connsiteX299" fmla="*/ 681769 w 1002572"/>
                <a:gd name="connsiteY299" fmla="*/ 300987 h 340931"/>
                <a:gd name="connsiteX300" fmla="*/ 677112 w 1002572"/>
                <a:gd name="connsiteY300" fmla="*/ 299862 h 340931"/>
                <a:gd name="connsiteX301" fmla="*/ 669736 w 1002572"/>
                <a:gd name="connsiteY301" fmla="*/ 304926 h 34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</a:cxnLst>
              <a:rect l="l" t="t" r="r" b="b"/>
              <a:pathLst>
                <a:path w="1002572" h="340931">
                  <a:moveTo>
                    <a:pt x="441542" y="256574"/>
                  </a:moveTo>
                  <a:lnTo>
                    <a:pt x="478048" y="256574"/>
                  </a:lnTo>
                  <a:lnTo>
                    <a:pt x="478048" y="142899"/>
                  </a:lnTo>
                  <a:lnTo>
                    <a:pt x="441542" y="142899"/>
                  </a:lnTo>
                  <a:lnTo>
                    <a:pt x="441542" y="256574"/>
                  </a:lnTo>
                  <a:close/>
                  <a:moveTo>
                    <a:pt x="507209" y="31"/>
                  </a:moveTo>
                  <a:cubicBezTo>
                    <a:pt x="495519" y="31"/>
                    <a:pt x="483424" y="3094"/>
                    <a:pt x="471203" y="9095"/>
                  </a:cubicBezTo>
                  <a:lnTo>
                    <a:pt x="469046" y="2313"/>
                  </a:lnTo>
                  <a:lnTo>
                    <a:pt x="440573" y="2313"/>
                  </a:lnTo>
                  <a:lnTo>
                    <a:pt x="440573" y="115988"/>
                  </a:lnTo>
                  <a:lnTo>
                    <a:pt x="477079" y="115988"/>
                  </a:lnTo>
                  <a:lnTo>
                    <a:pt x="477079" y="36569"/>
                  </a:lnTo>
                  <a:cubicBezTo>
                    <a:pt x="480329" y="35131"/>
                    <a:pt x="483455" y="34037"/>
                    <a:pt x="486456" y="33318"/>
                  </a:cubicBezTo>
                  <a:cubicBezTo>
                    <a:pt x="490144" y="32412"/>
                    <a:pt x="493832" y="31943"/>
                    <a:pt x="497426" y="31943"/>
                  </a:cubicBezTo>
                  <a:cubicBezTo>
                    <a:pt x="514241" y="31943"/>
                    <a:pt x="516398" y="39757"/>
                    <a:pt x="516398" y="46570"/>
                  </a:cubicBezTo>
                  <a:lnTo>
                    <a:pt x="516398" y="132678"/>
                  </a:lnTo>
                  <a:lnTo>
                    <a:pt x="552904" y="132678"/>
                  </a:lnTo>
                  <a:lnTo>
                    <a:pt x="552904" y="39507"/>
                  </a:lnTo>
                  <a:cubicBezTo>
                    <a:pt x="552904" y="21472"/>
                    <a:pt x="544996" y="0"/>
                    <a:pt x="507240" y="0"/>
                  </a:cubicBezTo>
                  <a:moveTo>
                    <a:pt x="516367" y="297924"/>
                  </a:moveTo>
                  <a:cubicBezTo>
                    <a:pt x="516492" y="302425"/>
                    <a:pt x="515398" y="305707"/>
                    <a:pt x="513085" y="307895"/>
                  </a:cubicBezTo>
                  <a:cubicBezTo>
                    <a:pt x="510647" y="310145"/>
                    <a:pt x="506834" y="311302"/>
                    <a:pt x="501771" y="311302"/>
                  </a:cubicBezTo>
                  <a:cubicBezTo>
                    <a:pt x="498207" y="311302"/>
                    <a:pt x="494801" y="310864"/>
                    <a:pt x="491613" y="309958"/>
                  </a:cubicBezTo>
                  <a:cubicBezTo>
                    <a:pt x="488550" y="309114"/>
                    <a:pt x="485799" y="307832"/>
                    <a:pt x="483486" y="306176"/>
                  </a:cubicBezTo>
                  <a:lnTo>
                    <a:pt x="479017" y="302925"/>
                  </a:lnTo>
                  <a:lnTo>
                    <a:pt x="468609" y="328711"/>
                  </a:lnTo>
                  <a:lnTo>
                    <a:pt x="471297" y="330711"/>
                  </a:lnTo>
                  <a:cubicBezTo>
                    <a:pt x="475797" y="334055"/>
                    <a:pt x="481236" y="336650"/>
                    <a:pt x="487424" y="338369"/>
                  </a:cubicBezTo>
                  <a:cubicBezTo>
                    <a:pt x="493488" y="340056"/>
                    <a:pt x="499989" y="340932"/>
                    <a:pt x="506740" y="340932"/>
                  </a:cubicBezTo>
                  <a:cubicBezTo>
                    <a:pt x="521711" y="340932"/>
                    <a:pt x="533276" y="337212"/>
                    <a:pt x="541215" y="329836"/>
                  </a:cubicBezTo>
                  <a:cubicBezTo>
                    <a:pt x="549278" y="322366"/>
                    <a:pt x="553185" y="311708"/>
                    <a:pt x="552842" y="298237"/>
                  </a:cubicBezTo>
                  <a:lnTo>
                    <a:pt x="552842" y="142899"/>
                  </a:lnTo>
                  <a:lnTo>
                    <a:pt x="516335" y="142899"/>
                  </a:lnTo>
                  <a:lnTo>
                    <a:pt x="516335" y="297924"/>
                  </a:lnTo>
                  <a:close/>
                  <a:moveTo>
                    <a:pt x="620009" y="307551"/>
                  </a:moveTo>
                  <a:lnTo>
                    <a:pt x="599537" y="307551"/>
                  </a:lnTo>
                  <a:lnTo>
                    <a:pt x="599537" y="290767"/>
                  </a:lnTo>
                  <a:lnTo>
                    <a:pt x="594880" y="290767"/>
                  </a:lnTo>
                  <a:lnTo>
                    <a:pt x="594880" y="330023"/>
                  </a:lnTo>
                  <a:lnTo>
                    <a:pt x="599537" y="330023"/>
                  </a:lnTo>
                  <a:lnTo>
                    <a:pt x="599537" y="311614"/>
                  </a:lnTo>
                  <a:lnTo>
                    <a:pt x="620009" y="311614"/>
                  </a:lnTo>
                  <a:lnTo>
                    <a:pt x="620009" y="330023"/>
                  </a:lnTo>
                  <a:lnTo>
                    <a:pt x="624666" y="330023"/>
                  </a:lnTo>
                  <a:lnTo>
                    <a:pt x="624666" y="290767"/>
                  </a:lnTo>
                  <a:lnTo>
                    <a:pt x="620009" y="290767"/>
                  </a:lnTo>
                  <a:lnTo>
                    <a:pt x="620009" y="307551"/>
                  </a:lnTo>
                  <a:close/>
                  <a:moveTo>
                    <a:pt x="364967" y="118270"/>
                  </a:moveTo>
                  <a:cubicBezTo>
                    <a:pt x="384595" y="118270"/>
                    <a:pt x="399972" y="113113"/>
                    <a:pt x="410630" y="102923"/>
                  </a:cubicBezTo>
                  <a:cubicBezTo>
                    <a:pt x="421382" y="92672"/>
                    <a:pt x="426821" y="77950"/>
                    <a:pt x="426821" y="59135"/>
                  </a:cubicBezTo>
                  <a:cubicBezTo>
                    <a:pt x="426821" y="40319"/>
                    <a:pt x="421382" y="25629"/>
                    <a:pt x="410630" y="15378"/>
                  </a:cubicBezTo>
                  <a:cubicBezTo>
                    <a:pt x="399941" y="5188"/>
                    <a:pt x="384595" y="31"/>
                    <a:pt x="364967" y="31"/>
                  </a:cubicBezTo>
                  <a:cubicBezTo>
                    <a:pt x="345338" y="31"/>
                    <a:pt x="329930" y="5188"/>
                    <a:pt x="319178" y="15378"/>
                  </a:cubicBezTo>
                  <a:cubicBezTo>
                    <a:pt x="308364" y="25629"/>
                    <a:pt x="302863" y="40350"/>
                    <a:pt x="302863" y="59166"/>
                  </a:cubicBezTo>
                  <a:cubicBezTo>
                    <a:pt x="302863" y="77982"/>
                    <a:pt x="308332" y="92703"/>
                    <a:pt x="319178" y="102955"/>
                  </a:cubicBezTo>
                  <a:cubicBezTo>
                    <a:pt x="329930" y="113113"/>
                    <a:pt x="345338" y="118301"/>
                    <a:pt x="364967" y="118301"/>
                  </a:cubicBezTo>
                  <a:moveTo>
                    <a:pt x="345338" y="38975"/>
                  </a:moveTo>
                  <a:cubicBezTo>
                    <a:pt x="349777" y="34381"/>
                    <a:pt x="356215" y="32162"/>
                    <a:pt x="364967" y="32162"/>
                  </a:cubicBezTo>
                  <a:cubicBezTo>
                    <a:pt x="373718" y="32162"/>
                    <a:pt x="379907" y="34381"/>
                    <a:pt x="384345" y="38975"/>
                  </a:cubicBezTo>
                  <a:cubicBezTo>
                    <a:pt x="388814" y="43601"/>
                    <a:pt x="391002" y="50196"/>
                    <a:pt x="391002" y="59135"/>
                  </a:cubicBezTo>
                  <a:cubicBezTo>
                    <a:pt x="391002" y="68074"/>
                    <a:pt x="388783" y="74762"/>
                    <a:pt x="384345" y="79294"/>
                  </a:cubicBezTo>
                  <a:cubicBezTo>
                    <a:pt x="379907" y="83858"/>
                    <a:pt x="373562" y="86108"/>
                    <a:pt x="364967" y="86108"/>
                  </a:cubicBezTo>
                  <a:cubicBezTo>
                    <a:pt x="356371" y="86108"/>
                    <a:pt x="349777" y="83889"/>
                    <a:pt x="345338" y="79294"/>
                  </a:cubicBezTo>
                  <a:cubicBezTo>
                    <a:pt x="340931" y="74762"/>
                    <a:pt x="338681" y="67980"/>
                    <a:pt x="338681" y="59135"/>
                  </a:cubicBezTo>
                  <a:cubicBezTo>
                    <a:pt x="338681" y="50290"/>
                    <a:pt x="340869" y="43601"/>
                    <a:pt x="345338" y="38975"/>
                  </a:cubicBezTo>
                  <a:moveTo>
                    <a:pt x="173185" y="2313"/>
                  </a:moveTo>
                  <a:lnTo>
                    <a:pt x="138429" y="2313"/>
                  </a:lnTo>
                  <a:lnTo>
                    <a:pt x="118395" y="67636"/>
                  </a:lnTo>
                  <a:lnTo>
                    <a:pt x="101110" y="2313"/>
                  </a:lnTo>
                  <a:lnTo>
                    <a:pt x="71637" y="2313"/>
                  </a:lnTo>
                  <a:lnTo>
                    <a:pt x="54759" y="66761"/>
                  </a:lnTo>
                  <a:lnTo>
                    <a:pt x="34724" y="2313"/>
                  </a:lnTo>
                  <a:lnTo>
                    <a:pt x="0" y="2313"/>
                  </a:lnTo>
                  <a:lnTo>
                    <a:pt x="38256" y="117144"/>
                  </a:lnTo>
                  <a:lnTo>
                    <a:pt x="71668" y="117144"/>
                  </a:lnTo>
                  <a:lnTo>
                    <a:pt x="86577" y="58603"/>
                  </a:lnTo>
                  <a:lnTo>
                    <a:pt x="101486" y="117144"/>
                  </a:lnTo>
                  <a:lnTo>
                    <a:pt x="134897" y="117144"/>
                  </a:lnTo>
                  <a:lnTo>
                    <a:pt x="173185" y="2313"/>
                  </a:lnTo>
                  <a:close/>
                  <a:moveTo>
                    <a:pt x="371405" y="140617"/>
                  </a:moveTo>
                  <a:cubicBezTo>
                    <a:pt x="352371" y="140617"/>
                    <a:pt x="337368" y="145805"/>
                    <a:pt x="326835" y="155995"/>
                  </a:cubicBezTo>
                  <a:cubicBezTo>
                    <a:pt x="316271" y="166246"/>
                    <a:pt x="310926" y="180936"/>
                    <a:pt x="310926" y="199752"/>
                  </a:cubicBezTo>
                  <a:cubicBezTo>
                    <a:pt x="310926" y="218567"/>
                    <a:pt x="316490" y="233320"/>
                    <a:pt x="327492" y="243540"/>
                  </a:cubicBezTo>
                  <a:cubicBezTo>
                    <a:pt x="338400" y="253698"/>
                    <a:pt x="353934" y="258855"/>
                    <a:pt x="373718" y="258855"/>
                  </a:cubicBezTo>
                  <a:cubicBezTo>
                    <a:pt x="382376" y="258855"/>
                    <a:pt x="390971" y="257824"/>
                    <a:pt x="399316" y="255761"/>
                  </a:cubicBezTo>
                  <a:cubicBezTo>
                    <a:pt x="407630" y="253698"/>
                    <a:pt x="415381" y="250729"/>
                    <a:pt x="422382" y="246916"/>
                  </a:cubicBezTo>
                  <a:lnTo>
                    <a:pt x="425570" y="245166"/>
                  </a:lnTo>
                  <a:lnTo>
                    <a:pt x="416100" y="216786"/>
                  </a:lnTo>
                  <a:lnTo>
                    <a:pt x="411506" y="219536"/>
                  </a:lnTo>
                  <a:cubicBezTo>
                    <a:pt x="407036" y="222193"/>
                    <a:pt x="401910" y="224225"/>
                    <a:pt x="396253" y="225537"/>
                  </a:cubicBezTo>
                  <a:cubicBezTo>
                    <a:pt x="390533" y="226913"/>
                    <a:pt x="384345" y="227600"/>
                    <a:pt x="377844" y="227600"/>
                  </a:cubicBezTo>
                  <a:cubicBezTo>
                    <a:pt x="369374" y="227600"/>
                    <a:pt x="362529" y="225787"/>
                    <a:pt x="357528" y="222224"/>
                  </a:cubicBezTo>
                  <a:cubicBezTo>
                    <a:pt x="354059" y="219786"/>
                    <a:pt x="351464" y="216692"/>
                    <a:pt x="349683" y="212942"/>
                  </a:cubicBezTo>
                  <a:lnTo>
                    <a:pt x="427758" y="212942"/>
                  </a:lnTo>
                  <a:lnTo>
                    <a:pt x="428071" y="198377"/>
                  </a:lnTo>
                  <a:cubicBezTo>
                    <a:pt x="428227" y="179749"/>
                    <a:pt x="423383" y="165309"/>
                    <a:pt x="413693" y="155463"/>
                  </a:cubicBezTo>
                  <a:cubicBezTo>
                    <a:pt x="404004" y="145587"/>
                    <a:pt x="389783" y="140586"/>
                    <a:pt x="371468" y="140586"/>
                  </a:cubicBezTo>
                  <a:moveTo>
                    <a:pt x="348433" y="187187"/>
                  </a:moveTo>
                  <a:cubicBezTo>
                    <a:pt x="349808" y="182405"/>
                    <a:pt x="352058" y="178717"/>
                    <a:pt x="355246" y="175935"/>
                  </a:cubicBezTo>
                  <a:cubicBezTo>
                    <a:pt x="359434" y="172310"/>
                    <a:pt x="365435" y="170466"/>
                    <a:pt x="373124" y="170466"/>
                  </a:cubicBezTo>
                  <a:cubicBezTo>
                    <a:pt x="379844" y="170466"/>
                    <a:pt x="384782" y="172154"/>
                    <a:pt x="388220" y="175685"/>
                  </a:cubicBezTo>
                  <a:cubicBezTo>
                    <a:pt x="390877" y="178405"/>
                    <a:pt x="392565" y="182280"/>
                    <a:pt x="393253" y="187187"/>
                  </a:cubicBezTo>
                  <a:lnTo>
                    <a:pt x="348401" y="187187"/>
                  </a:lnTo>
                  <a:close/>
                  <a:moveTo>
                    <a:pt x="254511" y="140617"/>
                  </a:moveTo>
                  <a:cubicBezTo>
                    <a:pt x="247010" y="140617"/>
                    <a:pt x="239415" y="141680"/>
                    <a:pt x="232007" y="143743"/>
                  </a:cubicBezTo>
                  <a:cubicBezTo>
                    <a:pt x="225725" y="145493"/>
                    <a:pt x="219755" y="148181"/>
                    <a:pt x="214317" y="151775"/>
                  </a:cubicBezTo>
                  <a:cubicBezTo>
                    <a:pt x="206784" y="144368"/>
                    <a:pt x="195376" y="140617"/>
                    <a:pt x="180311" y="140617"/>
                  </a:cubicBezTo>
                  <a:cubicBezTo>
                    <a:pt x="173435" y="140617"/>
                    <a:pt x="166403" y="141461"/>
                    <a:pt x="159433" y="143117"/>
                  </a:cubicBezTo>
                  <a:cubicBezTo>
                    <a:pt x="153932" y="144430"/>
                    <a:pt x="148306" y="146431"/>
                    <a:pt x="142711" y="149087"/>
                  </a:cubicBezTo>
                  <a:lnTo>
                    <a:pt x="140773" y="142899"/>
                  </a:lnTo>
                  <a:lnTo>
                    <a:pt x="112269" y="142899"/>
                  </a:lnTo>
                  <a:lnTo>
                    <a:pt x="112269" y="256574"/>
                  </a:lnTo>
                  <a:lnTo>
                    <a:pt x="148775" y="256574"/>
                  </a:lnTo>
                  <a:lnTo>
                    <a:pt x="148775" y="177154"/>
                  </a:lnTo>
                  <a:cubicBezTo>
                    <a:pt x="151994" y="175717"/>
                    <a:pt x="155119" y="174623"/>
                    <a:pt x="158057" y="173904"/>
                  </a:cubicBezTo>
                  <a:cubicBezTo>
                    <a:pt x="161652" y="172997"/>
                    <a:pt x="165371" y="172560"/>
                    <a:pt x="169122" y="172560"/>
                  </a:cubicBezTo>
                  <a:cubicBezTo>
                    <a:pt x="176123" y="172560"/>
                    <a:pt x="181186" y="173748"/>
                    <a:pt x="184093" y="176154"/>
                  </a:cubicBezTo>
                  <a:cubicBezTo>
                    <a:pt x="186781" y="178342"/>
                    <a:pt x="188094" y="181749"/>
                    <a:pt x="188094" y="186500"/>
                  </a:cubicBezTo>
                  <a:lnTo>
                    <a:pt x="188094" y="256574"/>
                  </a:lnTo>
                  <a:lnTo>
                    <a:pt x="223881" y="256574"/>
                  </a:lnTo>
                  <a:lnTo>
                    <a:pt x="224131" y="178717"/>
                  </a:lnTo>
                  <a:cubicBezTo>
                    <a:pt x="224131" y="178123"/>
                    <a:pt x="224131" y="177561"/>
                    <a:pt x="224068" y="177029"/>
                  </a:cubicBezTo>
                  <a:cubicBezTo>
                    <a:pt x="229726" y="174060"/>
                    <a:pt x="235820" y="172560"/>
                    <a:pt x="242196" y="172560"/>
                  </a:cubicBezTo>
                  <a:cubicBezTo>
                    <a:pt x="249260" y="172560"/>
                    <a:pt x="254323" y="173873"/>
                    <a:pt x="257230" y="176498"/>
                  </a:cubicBezTo>
                  <a:cubicBezTo>
                    <a:pt x="260043" y="178998"/>
                    <a:pt x="261418" y="182968"/>
                    <a:pt x="261418" y="188594"/>
                  </a:cubicBezTo>
                  <a:lnTo>
                    <a:pt x="261418" y="256605"/>
                  </a:lnTo>
                  <a:lnTo>
                    <a:pt x="297643" y="256605"/>
                  </a:lnTo>
                  <a:lnTo>
                    <a:pt x="297893" y="180592"/>
                  </a:lnTo>
                  <a:cubicBezTo>
                    <a:pt x="297893" y="154463"/>
                    <a:pt x="282891" y="140648"/>
                    <a:pt x="254542" y="140648"/>
                  </a:cubicBezTo>
                  <a:moveTo>
                    <a:pt x="187187" y="102923"/>
                  </a:moveTo>
                  <a:cubicBezTo>
                    <a:pt x="197939" y="113081"/>
                    <a:pt x="213348" y="118270"/>
                    <a:pt x="232976" y="118270"/>
                  </a:cubicBezTo>
                  <a:cubicBezTo>
                    <a:pt x="252604" y="118270"/>
                    <a:pt x="267982" y="113113"/>
                    <a:pt x="278671" y="102923"/>
                  </a:cubicBezTo>
                  <a:cubicBezTo>
                    <a:pt x="289423" y="92672"/>
                    <a:pt x="294861" y="77950"/>
                    <a:pt x="294861" y="59135"/>
                  </a:cubicBezTo>
                  <a:cubicBezTo>
                    <a:pt x="294861" y="40319"/>
                    <a:pt x="289423" y="25629"/>
                    <a:pt x="278671" y="15378"/>
                  </a:cubicBezTo>
                  <a:cubicBezTo>
                    <a:pt x="267982" y="5188"/>
                    <a:pt x="252636" y="31"/>
                    <a:pt x="232976" y="31"/>
                  </a:cubicBezTo>
                  <a:cubicBezTo>
                    <a:pt x="213317" y="31"/>
                    <a:pt x="197939" y="5188"/>
                    <a:pt x="187187" y="15378"/>
                  </a:cubicBezTo>
                  <a:cubicBezTo>
                    <a:pt x="176373" y="25629"/>
                    <a:pt x="170872" y="40350"/>
                    <a:pt x="170872" y="59166"/>
                  </a:cubicBezTo>
                  <a:cubicBezTo>
                    <a:pt x="170872" y="77982"/>
                    <a:pt x="176373" y="92703"/>
                    <a:pt x="187187" y="102955"/>
                  </a:cubicBezTo>
                  <a:moveTo>
                    <a:pt x="213348" y="38975"/>
                  </a:moveTo>
                  <a:cubicBezTo>
                    <a:pt x="217817" y="34381"/>
                    <a:pt x="224225" y="32162"/>
                    <a:pt x="232976" y="32162"/>
                  </a:cubicBezTo>
                  <a:cubicBezTo>
                    <a:pt x="241727" y="32162"/>
                    <a:pt x="247947" y="34381"/>
                    <a:pt x="252386" y="38975"/>
                  </a:cubicBezTo>
                  <a:cubicBezTo>
                    <a:pt x="256855" y="43601"/>
                    <a:pt x="259043" y="50196"/>
                    <a:pt x="259043" y="59135"/>
                  </a:cubicBezTo>
                  <a:cubicBezTo>
                    <a:pt x="259043" y="68074"/>
                    <a:pt x="256793" y="74762"/>
                    <a:pt x="252386" y="79294"/>
                  </a:cubicBezTo>
                  <a:cubicBezTo>
                    <a:pt x="247947" y="83858"/>
                    <a:pt x="241602" y="86108"/>
                    <a:pt x="232976" y="86108"/>
                  </a:cubicBezTo>
                  <a:cubicBezTo>
                    <a:pt x="224350" y="86108"/>
                    <a:pt x="217817" y="83889"/>
                    <a:pt x="213348" y="79294"/>
                  </a:cubicBezTo>
                  <a:cubicBezTo>
                    <a:pt x="208941" y="74762"/>
                    <a:pt x="206690" y="67980"/>
                    <a:pt x="206690" y="59135"/>
                  </a:cubicBezTo>
                  <a:cubicBezTo>
                    <a:pt x="206690" y="50290"/>
                    <a:pt x="208847" y="43601"/>
                    <a:pt x="213348" y="38975"/>
                  </a:cubicBezTo>
                  <a:moveTo>
                    <a:pt x="656796" y="301738"/>
                  </a:moveTo>
                  <a:cubicBezTo>
                    <a:pt x="653014" y="300331"/>
                    <a:pt x="648951" y="299862"/>
                    <a:pt x="647107" y="299862"/>
                  </a:cubicBezTo>
                  <a:cubicBezTo>
                    <a:pt x="637324" y="299862"/>
                    <a:pt x="632292" y="306176"/>
                    <a:pt x="632292" y="316646"/>
                  </a:cubicBezTo>
                  <a:cubicBezTo>
                    <a:pt x="632292" y="325210"/>
                    <a:pt x="635761" y="330867"/>
                    <a:pt x="643982" y="330867"/>
                  </a:cubicBezTo>
                  <a:cubicBezTo>
                    <a:pt x="648607" y="330867"/>
                    <a:pt x="651108" y="328617"/>
                    <a:pt x="652608" y="326492"/>
                  </a:cubicBezTo>
                  <a:lnTo>
                    <a:pt x="652796" y="326554"/>
                  </a:lnTo>
                  <a:lnTo>
                    <a:pt x="653139" y="330023"/>
                  </a:lnTo>
                  <a:lnTo>
                    <a:pt x="657265" y="330023"/>
                  </a:lnTo>
                  <a:lnTo>
                    <a:pt x="656796" y="324898"/>
                  </a:lnTo>
                  <a:lnTo>
                    <a:pt x="656796" y="301738"/>
                  </a:lnTo>
                  <a:close/>
                  <a:moveTo>
                    <a:pt x="652264" y="320709"/>
                  </a:moveTo>
                  <a:cubicBezTo>
                    <a:pt x="652264" y="324022"/>
                    <a:pt x="649545" y="327429"/>
                    <a:pt x="644575" y="327429"/>
                  </a:cubicBezTo>
                  <a:cubicBezTo>
                    <a:pt x="638387" y="327429"/>
                    <a:pt x="636855" y="321960"/>
                    <a:pt x="636855" y="316834"/>
                  </a:cubicBezTo>
                  <a:cubicBezTo>
                    <a:pt x="636855" y="309270"/>
                    <a:pt x="639262" y="303488"/>
                    <a:pt x="646357" y="303488"/>
                  </a:cubicBezTo>
                  <a:cubicBezTo>
                    <a:pt x="648857" y="303488"/>
                    <a:pt x="651202" y="304019"/>
                    <a:pt x="652264" y="304488"/>
                  </a:cubicBezTo>
                  <a:lnTo>
                    <a:pt x="652264" y="320709"/>
                  </a:lnTo>
                  <a:close/>
                  <a:moveTo>
                    <a:pt x="934748" y="299862"/>
                  </a:moveTo>
                  <a:cubicBezTo>
                    <a:pt x="930904" y="299862"/>
                    <a:pt x="927497" y="301644"/>
                    <a:pt x="925247" y="304926"/>
                  </a:cubicBezTo>
                  <a:lnTo>
                    <a:pt x="924715" y="300675"/>
                  </a:lnTo>
                  <a:lnTo>
                    <a:pt x="920746" y="300675"/>
                  </a:lnTo>
                  <a:lnTo>
                    <a:pt x="921027" y="305113"/>
                  </a:lnTo>
                  <a:lnTo>
                    <a:pt x="921027" y="330023"/>
                  </a:lnTo>
                  <a:lnTo>
                    <a:pt x="925653" y="330023"/>
                  </a:lnTo>
                  <a:lnTo>
                    <a:pt x="925653" y="310802"/>
                  </a:lnTo>
                  <a:cubicBezTo>
                    <a:pt x="925653" y="307238"/>
                    <a:pt x="929091" y="303550"/>
                    <a:pt x="933623" y="303550"/>
                  </a:cubicBezTo>
                  <a:cubicBezTo>
                    <a:pt x="938593" y="303550"/>
                    <a:pt x="939531" y="307082"/>
                    <a:pt x="939531" y="311458"/>
                  </a:cubicBezTo>
                  <a:lnTo>
                    <a:pt x="939531" y="330055"/>
                  </a:lnTo>
                  <a:lnTo>
                    <a:pt x="944125" y="330055"/>
                  </a:lnTo>
                  <a:lnTo>
                    <a:pt x="944125" y="310051"/>
                  </a:lnTo>
                  <a:cubicBezTo>
                    <a:pt x="944125" y="303332"/>
                    <a:pt x="940812" y="299893"/>
                    <a:pt x="934748" y="299893"/>
                  </a:cubicBezTo>
                  <a:moveTo>
                    <a:pt x="901805" y="299862"/>
                  </a:moveTo>
                  <a:cubicBezTo>
                    <a:pt x="895961" y="299862"/>
                    <a:pt x="888678" y="302925"/>
                    <a:pt x="888678" y="315177"/>
                  </a:cubicBezTo>
                  <a:cubicBezTo>
                    <a:pt x="888678" y="325804"/>
                    <a:pt x="893273" y="330867"/>
                    <a:pt x="900774" y="330867"/>
                  </a:cubicBezTo>
                  <a:cubicBezTo>
                    <a:pt x="908275" y="330867"/>
                    <a:pt x="913870" y="326023"/>
                    <a:pt x="913870" y="314521"/>
                  </a:cubicBezTo>
                  <a:cubicBezTo>
                    <a:pt x="913870" y="301175"/>
                    <a:pt x="905837" y="299862"/>
                    <a:pt x="901774" y="299862"/>
                  </a:cubicBezTo>
                  <a:moveTo>
                    <a:pt x="901180" y="327304"/>
                  </a:moveTo>
                  <a:cubicBezTo>
                    <a:pt x="894461" y="327304"/>
                    <a:pt x="893273" y="320397"/>
                    <a:pt x="893273" y="314552"/>
                  </a:cubicBezTo>
                  <a:cubicBezTo>
                    <a:pt x="893273" y="308176"/>
                    <a:pt x="895836" y="303457"/>
                    <a:pt x="901430" y="303457"/>
                  </a:cubicBezTo>
                  <a:cubicBezTo>
                    <a:pt x="907025" y="303457"/>
                    <a:pt x="909213" y="308426"/>
                    <a:pt x="909213" y="315490"/>
                  </a:cubicBezTo>
                  <a:cubicBezTo>
                    <a:pt x="909213" y="321928"/>
                    <a:pt x="906775" y="327304"/>
                    <a:pt x="901180" y="327304"/>
                  </a:cubicBezTo>
                  <a:moveTo>
                    <a:pt x="876333" y="300706"/>
                  </a:moveTo>
                  <a:cubicBezTo>
                    <a:pt x="877333" y="304363"/>
                    <a:pt x="878458" y="308364"/>
                    <a:pt x="878458" y="313271"/>
                  </a:cubicBezTo>
                  <a:cubicBezTo>
                    <a:pt x="878458" y="318647"/>
                    <a:pt x="877614" y="327179"/>
                    <a:pt x="870707" y="327179"/>
                  </a:cubicBezTo>
                  <a:cubicBezTo>
                    <a:pt x="865737" y="327179"/>
                    <a:pt x="865456" y="323116"/>
                    <a:pt x="865456" y="318678"/>
                  </a:cubicBezTo>
                  <a:lnTo>
                    <a:pt x="865456" y="300675"/>
                  </a:lnTo>
                  <a:lnTo>
                    <a:pt x="860830" y="300675"/>
                  </a:lnTo>
                  <a:lnTo>
                    <a:pt x="860830" y="319928"/>
                  </a:lnTo>
                  <a:cubicBezTo>
                    <a:pt x="860830" y="323710"/>
                    <a:pt x="857704" y="327179"/>
                    <a:pt x="853579" y="327179"/>
                  </a:cubicBezTo>
                  <a:cubicBezTo>
                    <a:pt x="848390" y="327179"/>
                    <a:pt x="848203" y="323179"/>
                    <a:pt x="848203" y="318522"/>
                  </a:cubicBezTo>
                  <a:lnTo>
                    <a:pt x="848203" y="300706"/>
                  </a:lnTo>
                  <a:lnTo>
                    <a:pt x="843577" y="300706"/>
                  </a:lnTo>
                  <a:lnTo>
                    <a:pt x="843577" y="320959"/>
                  </a:lnTo>
                  <a:cubicBezTo>
                    <a:pt x="843577" y="327742"/>
                    <a:pt x="846484" y="330867"/>
                    <a:pt x="852860" y="330867"/>
                  </a:cubicBezTo>
                  <a:cubicBezTo>
                    <a:pt x="856642" y="330867"/>
                    <a:pt x="860049" y="329492"/>
                    <a:pt x="862705" y="325210"/>
                  </a:cubicBezTo>
                  <a:cubicBezTo>
                    <a:pt x="863580" y="328586"/>
                    <a:pt x="866050" y="330867"/>
                    <a:pt x="870550" y="330867"/>
                  </a:cubicBezTo>
                  <a:cubicBezTo>
                    <a:pt x="879521" y="330867"/>
                    <a:pt x="882896" y="323616"/>
                    <a:pt x="882896" y="313021"/>
                  </a:cubicBezTo>
                  <a:cubicBezTo>
                    <a:pt x="882896" y="308364"/>
                    <a:pt x="881833" y="304300"/>
                    <a:pt x="880771" y="300706"/>
                  </a:cubicBezTo>
                  <a:lnTo>
                    <a:pt x="876270" y="300706"/>
                  </a:lnTo>
                  <a:close/>
                  <a:moveTo>
                    <a:pt x="993227" y="299862"/>
                  </a:moveTo>
                  <a:cubicBezTo>
                    <a:pt x="989414" y="299862"/>
                    <a:pt x="985976" y="301644"/>
                    <a:pt x="983725" y="304926"/>
                  </a:cubicBezTo>
                  <a:lnTo>
                    <a:pt x="983194" y="300675"/>
                  </a:lnTo>
                  <a:lnTo>
                    <a:pt x="979225" y="300675"/>
                  </a:lnTo>
                  <a:lnTo>
                    <a:pt x="979506" y="305113"/>
                  </a:lnTo>
                  <a:lnTo>
                    <a:pt x="979506" y="330023"/>
                  </a:lnTo>
                  <a:lnTo>
                    <a:pt x="984100" y="330023"/>
                  </a:lnTo>
                  <a:lnTo>
                    <a:pt x="984100" y="310802"/>
                  </a:lnTo>
                  <a:cubicBezTo>
                    <a:pt x="984100" y="307238"/>
                    <a:pt x="987538" y="303550"/>
                    <a:pt x="992070" y="303550"/>
                  </a:cubicBezTo>
                  <a:cubicBezTo>
                    <a:pt x="997009" y="303550"/>
                    <a:pt x="997978" y="307082"/>
                    <a:pt x="997978" y="311458"/>
                  </a:cubicBezTo>
                  <a:lnTo>
                    <a:pt x="997978" y="330055"/>
                  </a:lnTo>
                  <a:lnTo>
                    <a:pt x="1002572" y="330055"/>
                  </a:lnTo>
                  <a:lnTo>
                    <a:pt x="1002572" y="310051"/>
                  </a:lnTo>
                  <a:cubicBezTo>
                    <a:pt x="1002572" y="303332"/>
                    <a:pt x="999259" y="299893"/>
                    <a:pt x="993196" y="299893"/>
                  </a:cubicBezTo>
                  <a:moveTo>
                    <a:pt x="964535" y="327179"/>
                  </a:moveTo>
                  <a:cubicBezTo>
                    <a:pt x="958284" y="327179"/>
                    <a:pt x="955908" y="322116"/>
                    <a:pt x="955689" y="317271"/>
                  </a:cubicBezTo>
                  <a:cubicBezTo>
                    <a:pt x="956158" y="317271"/>
                    <a:pt x="956627" y="317334"/>
                    <a:pt x="957221" y="317334"/>
                  </a:cubicBezTo>
                  <a:cubicBezTo>
                    <a:pt x="962941" y="317334"/>
                    <a:pt x="973474" y="315927"/>
                    <a:pt x="973474" y="307176"/>
                  </a:cubicBezTo>
                  <a:cubicBezTo>
                    <a:pt x="973474" y="302800"/>
                    <a:pt x="970348" y="299862"/>
                    <a:pt x="964847" y="299862"/>
                  </a:cubicBezTo>
                  <a:cubicBezTo>
                    <a:pt x="955877" y="299862"/>
                    <a:pt x="951157" y="307082"/>
                    <a:pt x="951157" y="315802"/>
                  </a:cubicBezTo>
                  <a:cubicBezTo>
                    <a:pt x="951157" y="324523"/>
                    <a:pt x="955064" y="330836"/>
                    <a:pt x="964253" y="330836"/>
                  </a:cubicBezTo>
                  <a:cubicBezTo>
                    <a:pt x="968973" y="330836"/>
                    <a:pt x="972380" y="328711"/>
                    <a:pt x="973880" y="327461"/>
                  </a:cubicBezTo>
                  <a:lnTo>
                    <a:pt x="972098" y="324460"/>
                  </a:lnTo>
                  <a:cubicBezTo>
                    <a:pt x="970973" y="325304"/>
                    <a:pt x="968504" y="327179"/>
                    <a:pt x="964535" y="327179"/>
                  </a:cubicBezTo>
                  <a:moveTo>
                    <a:pt x="964597" y="303300"/>
                  </a:moveTo>
                  <a:cubicBezTo>
                    <a:pt x="967254" y="303300"/>
                    <a:pt x="969160" y="304957"/>
                    <a:pt x="969160" y="307739"/>
                  </a:cubicBezTo>
                  <a:cubicBezTo>
                    <a:pt x="969160" y="313021"/>
                    <a:pt x="960878" y="313990"/>
                    <a:pt x="956877" y="313990"/>
                  </a:cubicBezTo>
                  <a:cubicBezTo>
                    <a:pt x="956408" y="313990"/>
                    <a:pt x="956065" y="313927"/>
                    <a:pt x="955689" y="313927"/>
                  </a:cubicBezTo>
                  <a:cubicBezTo>
                    <a:pt x="955846" y="309270"/>
                    <a:pt x="958284" y="303300"/>
                    <a:pt x="964597" y="303300"/>
                  </a:cubicBezTo>
                  <a:moveTo>
                    <a:pt x="791037" y="299862"/>
                  </a:moveTo>
                  <a:cubicBezTo>
                    <a:pt x="785192" y="299862"/>
                    <a:pt x="777941" y="302925"/>
                    <a:pt x="777941" y="315177"/>
                  </a:cubicBezTo>
                  <a:cubicBezTo>
                    <a:pt x="777941" y="325804"/>
                    <a:pt x="782536" y="330867"/>
                    <a:pt x="790037" y="330867"/>
                  </a:cubicBezTo>
                  <a:cubicBezTo>
                    <a:pt x="797538" y="330867"/>
                    <a:pt x="803164" y="326023"/>
                    <a:pt x="803164" y="314521"/>
                  </a:cubicBezTo>
                  <a:cubicBezTo>
                    <a:pt x="803164" y="301175"/>
                    <a:pt x="795132" y="299862"/>
                    <a:pt x="791068" y="299862"/>
                  </a:cubicBezTo>
                  <a:moveTo>
                    <a:pt x="790443" y="327304"/>
                  </a:moveTo>
                  <a:cubicBezTo>
                    <a:pt x="783723" y="327304"/>
                    <a:pt x="782536" y="320397"/>
                    <a:pt x="782536" y="314552"/>
                  </a:cubicBezTo>
                  <a:cubicBezTo>
                    <a:pt x="782536" y="308176"/>
                    <a:pt x="785067" y="303457"/>
                    <a:pt x="790662" y="303457"/>
                  </a:cubicBezTo>
                  <a:cubicBezTo>
                    <a:pt x="796257" y="303457"/>
                    <a:pt x="798445" y="308426"/>
                    <a:pt x="798445" y="315490"/>
                  </a:cubicBezTo>
                  <a:cubicBezTo>
                    <a:pt x="798445" y="321928"/>
                    <a:pt x="796038" y="327304"/>
                    <a:pt x="790412" y="327304"/>
                  </a:cubicBezTo>
                  <a:moveTo>
                    <a:pt x="734903" y="300706"/>
                  </a:moveTo>
                  <a:cubicBezTo>
                    <a:pt x="735841" y="304300"/>
                    <a:pt x="736903" y="308489"/>
                    <a:pt x="736903" y="313865"/>
                  </a:cubicBezTo>
                  <a:cubicBezTo>
                    <a:pt x="736903" y="320303"/>
                    <a:pt x="734840" y="327148"/>
                    <a:pt x="728464" y="327148"/>
                  </a:cubicBezTo>
                  <a:cubicBezTo>
                    <a:pt x="723338" y="327148"/>
                    <a:pt x="723088" y="323522"/>
                    <a:pt x="723088" y="319209"/>
                  </a:cubicBezTo>
                  <a:lnTo>
                    <a:pt x="723088" y="300675"/>
                  </a:lnTo>
                  <a:lnTo>
                    <a:pt x="718494" y="300675"/>
                  </a:lnTo>
                  <a:lnTo>
                    <a:pt x="718494" y="320928"/>
                  </a:lnTo>
                  <a:cubicBezTo>
                    <a:pt x="718494" y="328179"/>
                    <a:pt x="721682" y="330836"/>
                    <a:pt x="727933" y="330836"/>
                  </a:cubicBezTo>
                  <a:cubicBezTo>
                    <a:pt x="737060" y="330836"/>
                    <a:pt x="741435" y="323991"/>
                    <a:pt x="741435" y="313177"/>
                  </a:cubicBezTo>
                  <a:cubicBezTo>
                    <a:pt x="741435" y="308582"/>
                    <a:pt x="740560" y="304269"/>
                    <a:pt x="739497" y="300644"/>
                  </a:cubicBezTo>
                  <a:lnTo>
                    <a:pt x="734903" y="300644"/>
                  </a:lnTo>
                  <a:close/>
                  <a:moveTo>
                    <a:pt x="814479" y="304926"/>
                  </a:moveTo>
                  <a:lnTo>
                    <a:pt x="813947" y="300675"/>
                  </a:lnTo>
                  <a:lnTo>
                    <a:pt x="810009" y="300675"/>
                  </a:lnTo>
                  <a:lnTo>
                    <a:pt x="810353" y="304676"/>
                  </a:lnTo>
                  <a:lnTo>
                    <a:pt x="810353" y="329992"/>
                  </a:lnTo>
                  <a:lnTo>
                    <a:pt x="814885" y="329992"/>
                  </a:lnTo>
                  <a:lnTo>
                    <a:pt x="814885" y="311302"/>
                  </a:lnTo>
                  <a:cubicBezTo>
                    <a:pt x="815072" y="307332"/>
                    <a:pt x="817479" y="303925"/>
                    <a:pt x="821261" y="303925"/>
                  </a:cubicBezTo>
                  <a:cubicBezTo>
                    <a:pt x="822761" y="303925"/>
                    <a:pt x="824105" y="304519"/>
                    <a:pt x="825105" y="305051"/>
                  </a:cubicBezTo>
                  <a:lnTo>
                    <a:pt x="826512" y="300987"/>
                  </a:lnTo>
                  <a:cubicBezTo>
                    <a:pt x="825387" y="300300"/>
                    <a:pt x="823668" y="299862"/>
                    <a:pt x="821855" y="299862"/>
                  </a:cubicBezTo>
                  <a:cubicBezTo>
                    <a:pt x="818479" y="299862"/>
                    <a:pt x="815885" y="301644"/>
                    <a:pt x="814479" y="304926"/>
                  </a:cubicBezTo>
                  <a:moveTo>
                    <a:pt x="694802" y="327273"/>
                  </a:moveTo>
                  <a:cubicBezTo>
                    <a:pt x="692021" y="327273"/>
                    <a:pt x="690489" y="326023"/>
                    <a:pt x="690489" y="322147"/>
                  </a:cubicBezTo>
                  <a:lnTo>
                    <a:pt x="690489" y="304676"/>
                  </a:lnTo>
                  <a:lnTo>
                    <a:pt x="698897" y="304676"/>
                  </a:lnTo>
                  <a:lnTo>
                    <a:pt x="698897" y="300737"/>
                  </a:lnTo>
                  <a:lnTo>
                    <a:pt x="690489" y="300737"/>
                  </a:lnTo>
                  <a:lnTo>
                    <a:pt x="690489" y="289048"/>
                  </a:lnTo>
                  <a:lnTo>
                    <a:pt x="685895" y="289048"/>
                  </a:lnTo>
                  <a:lnTo>
                    <a:pt x="685895" y="322053"/>
                  </a:lnTo>
                  <a:cubicBezTo>
                    <a:pt x="685895" y="326367"/>
                    <a:pt x="686145" y="330899"/>
                    <a:pt x="693990" y="330899"/>
                  </a:cubicBezTo>
                  <a:cubicBezTo>
                    <a:pt x="696365" y="330899"/>
                    <a:pt x="698959" y="330117"/>
                    <a:pt x="700647" y="328930"/>
                  </a:cubicBezTo>
                  <a:lnTo>
                    <a:pt x="699303" y="325867"/>
                  </a:lnTo>
                  <a:cubicBezTo>
                    <a:pt x="698303" y="326460"/>
                    <a:pt x="696834" y="327273"/>
                    <a:pt x="694834" y="327273"/>
                  </a:cubicBezTo>
                  <a:moveTo>
                    <a:pt x="760345" y="299862"/>
                  </a:moveTo>
                  <a:cubicBezTo>
                    <a:pt x="754500" y="299862"/>
                    <a:pt x="747217" y="302925"/>
                    <a:pt x="747217" y="315177"/>
                  </a:cubicBezTo>
                  <a:cubicBezTo>
                    <a:pt x="747217" y="325804"/>
                    <a:pt x="751843" y="330867"/>
                    <a:pt x="759313" y="330867"/>
                  </a:cubicBezTo>
                  <a:cubicBezTo>
                    <a:pt x="766783" y="330867"/>
                    <a:pt x="772440" y="326023"/>
                    <a:pt x="772440" y="314521"/>
                  </a:cubicBezTo>
                  <a:cubicBezTo>
                    <a:pt x="772440" y="301175"/>
                    <a:pt x="764408" y="299862"/>
                    <a:pt x="760345" y="299862"/>
                  </a:cubicBezTo>
                  <a:moveTo>
                    <a:pt x="759751" y="327304"/>
                  </a:moveTo>
                  <a:cubicBezTo>
                    <a:pt x="753000" y="327304"/>
                    <a:pt x="751843" y="320397"/>
                    <a:pt x="751843" y="314552"/>
                  </a:cubicBezTo>
                  <a:cubicBezTo>
                    <a:pt x="751843" y="308176"/>
                    <a:pt x="754375" y="303457"/>
                    <a:pt x="760001" y="303457"/>
                  </a:cubicBezTo>
                  <a:cubicBezTo>
                    <a:pt x="765627" y="303457"/>
                    <a:pt x="767815" y="308426"/>
                    <a:pt x="767815" y="315490"/>
                  </a:cubicBezTo>
                  <a:cubicBezTo>
                    <a:pt x="767815" y="321928"/>
                    <a:pt x="765377" y="327304"/>
                    <a:pt x="759782" y="327304"/>
                  </a:cubicBezTo>
                  <a:moveTo>
                    <a:pt x="669673" y="304926"/>
                  </a:moveTo>
                  <a:lnTo>
                    <a:pt x="669142" y="300675"/>
                  </a:lnTo>
                  <a:lnTo>
                    <a:pt x="665204" y="300675"/>
                  </a:lnTo>
                  <a:lnTo>
                    <a:pt x="665548" y="304676"/>
                  </a:lnTo>
                  <a:lnTo>
                    <a:pt x="665548" y="329992"/>
                  </a:lnTo>
                  <a:lnTo>
                    <a:pt x="670111" y="329992"/>
                  </a:lnTo>
                  <a:lnTo>
                    <a:pt x="670111" y="311302"/>
                  </a:lnTo>
                  <a:cubicBezTo>
                    <a:pt x="670267" y="307332"/>
                    <a:pt x="672705" y="303925"/>
                    <a:pt x="676487" y="303925"/>
                  </a:cubicBezTo>
                  <a:cubicBezTo>
                    <a:pt x="677956" y="303925"/>
                    <a:pt x="679331" y="304519"/>
                    <a:pt x="680331" y="305051"/>
                  </a:cubicBezTo>
                  <a:lnTo>
                    <a:pt x="681769" y="300987"/>
                  </a:lnTo>
                  <a:cubicBezTo>
                    <a:pt x="680644" y="300300"/>
                    <a:pt x="678925" y="299862"/>
                    <a:pt x="677112" y="299862"/>
                  </a:cubicBezTo>
                  <a:cubicBezTo>
                    <a:pt x="673736" y="299862"/>
                    <a:pt x="671142" y="301644"/>
                    <a:pt x="669736" y="304926"/>
                  </a:cubicBezTo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+mn-cs"/>
              </a:endParaRPr>
            </a:p>
          </p:txBody>
        </p:sp>
      </p:grpSp>
      <p:grpSp>
        <p:nvGrpSpPr>
          <p:cNvPr id="6" name="INSTRUCTIE">
            <a:extLst>
              <a:ext uri="{FF2B5EF4-FFF2-40B4-BE49-F238E27FC236}">
                <a16:creationId xmlns:a16="http://schemas.microsoft.com/office/drawing/2014/main" id="{FEC6C81D-E91C-1292-FA5E-46B9AAB23E97}"/>
              </a:ext>
            </a:extLst>
          </p:cNvPr>
          <p:cNvGrpSpPr/>
          <p:nvPr userDrawn="1"/>
        </p:nvGrpSpPr>
        <p:grpSpPr>
          <a:xfrm>
            <a:off x="12377595" y="0"/>
            <a:ext cx="3693386" cy="6857760"/>
            <a:chOff x="-3786437" y="0"/>
            <a:chExt cx="3693386" cy="6857760"/>
          </a:xfrm>
        </p:grpSpPr>
        <p:sp>
          <p:nvSpPr>
            <p:cNvPr id="7" name="Rechthoek 154">
              <a:extLst>
                <a:ext uri="{FF2B5EF4-FFF2-40B4-BE49-F238E27FC236}">
                  <a16:creationId xmlns:a16="http://schemas.microsoft.com/office/drawing/2014/main" id="{272074E8-5A50-6603-7A67-8028DFD7C17C}"/>
                </a:ext>
              </a:extLst>
            </p:cNvPr>
            <p:cNvSpPr/>
            <p:nvPr userDrawn="1"/>
          </p:nvSpPr>
          <p:spPr>
            <a:xfrm>
              <a:off x="-3786437" y="6029760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0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instructie dia </a:t>
              </a:r>
              <a:r>
                <a:rPr kumimoji="0" lang="nl-N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‘VIDEO INSTRUCTIES’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b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Deze vind je vooraan de presentatie of voeg je in via </a:t>
              </a:r>
              <a:r>
                <a:rPr kumimoji="0" lang="nl-NL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&gt; </a:t>
              </a:r>
              <a:r>
                <a:rPr kumimoji="0" lang="nl-NL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0" name="INSTRUCTIE">
              <a:extLst>
                <a:ext uri="{FF2B5EF4-FFF2-40B4-BE49-F238E27FC236}">
                  <a16:creationId xmlns:a16="http://schemas.microsoft.com/office/drawing/2014/main" id="{99EF162B-8405-5DA5-84AF-8DC0E8200548}"/>
                </a:ext>
              </a:extLst>
            </p:cNvPr>
            <p:cNvGrpSpPr/>
            <p:nvPr userDrawn="1"/>
          </p:nvGrpSpPr>
          <p:grpSpPr>
            <a:xfrm>
              <a:off x="-3786165" y="0"/>
              <a:ext cx="3693114" cy="6177730"/>
              <a:chOff x="-3786165" y="0"/>
              <a:chExt cx="3693114" cy="6177730"/>
            </a:xfrm>
          </p:grpSpPr>
          <p:sp>
            <p:nvSpPr>
              <p:cNvPr id="11" name="Rechthoek 177">
                <a:extLst>
                  <a:ext uri="{FF2B5EF4-FFF2-40B4-BE49-F238E27FC236}">
                    <a16:creationId xmlns:a16="http://schemas.microsoft.com/office/drawing/2014/main" id="{C89BE662-B3A9-343A-D756-3A9BF7008706}"/>
                  </a:ext>
                </a:extLst>
              </p:cNvPr>
              <p:cNvSpPr/>
              <p:nvPr userDrawn="1"/>
            </p:nvSpPr>
            <p:spPr>
              <a:xfrm>
                <a:off x="-3786165" y="0"/>
                <a:ext cx="3593091" cy="602520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BC477B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 invoegen/opmaken</a:t>
                </a:r>
              </a:p>
            </p:txBody>
          </p:sp>
          <p:sp>
            <p:nvSpPr>
              <p:cNvPr id="16" name="Ovaal 180">
                <a:extLst>
                  <a:ext uri="{FF2B5EF4-FFF2-40B4-BE49-F238E27FC236}">
                    <a16:creationId xmlns:a16="http://schemas.microsoft.com/office/drawing/2014/main" id="{FB5F74BD-C638-F30E-237A-2D6034E86233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7" name="Rechthoek 182">
                <a:extLst>
                  <a:ext uri="{FF2B5EF4-FFF2-40B4-BE49-F238E27FC236}">
                    <a16:creationId xmlns:a16="http://schemas.microsoft.com/office/drawing/2014/main" id="{7D463C4C-390B-35CD-491A-65236F4AEAAD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Wanneer nodig, verwijder de bestaande afbeelding d.m.v. de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‘Backspace toets’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 Klik op het pictogram om een nieuwe afbeelding in te voegen </a:t>
                </a:r>
                <a:r>
                  <a:rPr kumimoji="0" lang="nl-NL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8" name="Groep 183">
                <a:extLst>
                  <a:ext uri="{FF2B5EF4-FFF2-40B4-BE49-F238E27FC236}">
                    <a16:creationId xmlns:a16="http://schemas.microsoft.com/office/drawing/2014/main" id="{8BEC8F10-5AA8-5DEB-FF3F-B1C37448AEE6}"/>
                  </a:ext>
                </a:extLst>
              </p:cNvPr>
              <p:cNvGrpSpPr/>
              <p:nvPr userDrawn="1"/>
            </p:nvGrpSpPr>
            <p:grpSpPr>
              <a:xfrm>
                <a:off x="-3316179" y="1231351"/>
                <a:ext cx="294789" cy="318834"/>
                <a:chOff x="14466489" y="1001522"/>
                <a:chExt cx="290627" cy="314333"/>
              </a:xfrm>
            </p:grpSpPr>
            <p:sp>
              <p:nvSpPr>
                <p:cNvPr id="74" name="Rechthoek 243">
                  <a:extLst>
                    <a:ext uri="{FF2B5EF4-FFF2-40B4-BE49-F238E27FC236}">
                      <a16:creationId xmlns:a16="http://schemas.microsoft.com/office/drawing/2014/main" id="{8409D917-EB79-7BD8-15D0-75DCAD427BDA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accent5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" name="Ovaal 244">
                  <a:extLst>
                    <a:ext uri="{FF2B5EF4-FFF2-40B4-BE49-F238E27FC236}">
                      <a16:creationId xmlns:a16="http://schemas.microsoft.com/office/drawing/2014/main" id="{C5F60574-B284-FAEB-B6EC-10A451FC7B91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" name="Vrije vorm: vorm 245">
                  <a:extLst>
                    <a:ext uri="{FF2B5EF4-FFF2-40B4-BE49-F238E27FC236}">
                      <a16:creationId xmlns:a16="http://schemas.microsoft.com/office/drawing/2014/main" id="{C635053C-6B6B-EB4A-6DE5-09F8B17F3B06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" name="Rechthoek: afgeronde hoeken 246">
                  <a:extLst>
                    <a:ext uri="{FF2B5EF4-FFF2-40B4-BE49-F238E27FC236}">
                      <a16:creationId xmlns:a16="http://schemas.microsoft.com/office/drawing/2014/main" id="{0B310FE3-1BCE-ED2B-BBE5-DED25BC4821B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accent5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78" name="Rechte verbindingslijn 247">
                  <a:extLst>
                    <a:ext uri="{FF2B5EF4-FFF2-40B4-BE49-F238E27FC236}">
                      <a16:creationId xmlns:a16="http://schemas.microsoft.com/office/drawing/2014/main" id="{7076292F-D99B-68DC-42F6-3806ECAAB8A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9" name="Rechte verbindingslijn 248">
                  <a:extLst>
                    <a:ext uri="{FF2B5EF4-FFF2-40B4-BE49-F238E27FC236}">
                      <a16:creationId xmlns:a16="http://schemas.microsoft.com/office/drawing/2014/main" id="{6F870BDB-EEB0-A14C-9EDE-97D37CAB154F}"/>
                    </a:ext>
                  </a:extLst>
                </p:cNvPr>
                <p:cNvCxnSpPr>
                  <a:cxnSpLocks/>
                  <a:stCxn id="77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9" name="Ovaal 184">
                <a:extLst>
                  <a:ext uri="{FF2B5EF4-FFF2-40B4-BE49-F238E27FC236}">
                    <a16:creationId xmlns:a16="http://schemas.microsoft.com/office/drawing/2014/main" id="{7DC54230-527C-877E-F456-9B4BA50A0F07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0" name="Rechthoek 185">
                <a:extLst>
                  <a:ext uri="{FF2B5EF4-FFF2-40B4-BE49-F238E27FC236}">
                    <a16:creationId xmlns:a16="http://schemas.microsoft.com/office/drawing/2014/main" id="{91244448-7A55-9096-9314-B523A03A0A7D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Selecteer de gewenste afbeelding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 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21" name="Groep 186">
                <a:extLst>
                  <a:ext uri="{FF2B5EF4-FFF2-40B4-BE49-F238E27FC236}">
                    <a16:creationId xmlns:a16="http://schemas.microsoft.com/office/drawing/2014/main" id="{9702428E-ADFB-6B5E-B8DD-35917C608BAE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71" name="Rechthoek 240">
                  <a:extLst>
                    <a:ext uri="{FF2B5EF4-FFF2-40B4-BE49-F238E27FC236}">
                      <a16:creationId xmlns:a16="http://schemas.microsoft.com/office/drawing/2014/main" id="{5B78D39A-BB81-CB85-F92C-42622A47A049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72" name="Rechte verbindingslijn 241">
                  <a:extLst>
                    <a:ext uri="{FF2B5EF4-FFF2-40B4-BE49-F238E27FC236}">
                      <a16:creationId xmlns:a16="http://schemas.microsoft.com/office/drawing/2014/main" id="{657CA79B-364B-EA2C-4B55-825517D8DBEF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73" name="Gelijkbenige driehoek 242">
                  <a:extLst>
                    <a:ext uri="{FF2B5EF4-FFF2-40B4-BE49-F238E27FC236}">
                      <a16:creationId xmlns:a16="http://schemas.microsoft.com/office/drawing/2014/main" id="{6D8FD7A7-966F-C175-AE61-6AFEB8BE2EED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2" name="Ovaal 187">
                <a:extLst>
                  <a:ext uri="{FF2B5EF4-FFF2-40B4-BE49-F238E27FC236}">
                    <a16:creationId xmlns:a16="http://schemas.microsoft.com/office/drawing/2014/main" id="{FD11DFA0-9FC9-CE75-FB63-D911FA582147}"/>
                  </a:ext>
                </a:extLst>
              </p:cNvPr>
              <p:cNvSpPr/>
              <p:nvPr userDrawn="1"/>
            </p:nvSpPr>
            <p:spPr>
              <a:xfrm>
                <a:off x="-3603587" y="2553359"/>
                <a:ext cx="180000" cy="180000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4" name="Rechthoek 188">
                <a:extLst>
                  <a:ext uri="{FF2B5EF4-FFF2-40B4-BE49-F238E27FC236}">
                    <a16:creationId xmlns:a16="http://schemas.microsoft.com/office/drawing/2014/main" id="{60024493-2132-FA55-5000-3545271FB8F2}"/>
                  </a:ext>
                </a:extLst>
              </p:cNvPr>
              <p:cNvSpPr/>
              <p:nvPr userDrawn="1"/>
            </p:nvSpPr>
            <p:spPr>
              <a:xfrm>
                <a:off x="-3319416" y="2553360"/>
                <a:ext cx="3126341" cy="46279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Klik met de rechter muisknop op de miniatuurweergave van de dia aan de linkerkant van het scherm en kies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‘Dia herstellen’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25" name="ICOON_info">
                <a:extLst>
                  <a:ext uri="{FF2B5EF4-FFF2-40B4-BE49-F238E27FC236}">
                    <a16:creationId xmlns:a16="http://schemas.microsoft.com/office/drawing/2014/main" id="{8DC9F3C1-7A37-454A-EE77-E103BC565759}"/>
                  </a:ext>
                </a:extLst>
              </p:cNvPr>
              <p:cNvGrpSpPr/>
              <p:nvPr userDrawn="1"/>
            </p:nvGrpSpPr>
            <p:grpSpPr>
              <a:xfrm>
                <a:off x="-376736" y="5894045"/>
                <a:ext cx="283685" cy="283685"/>
                <a:chOff x="-510741" y="5913713"/>
                <a:chExt cx="267555" cy="267555"/>
              </a:xfrm>
            </p:grpSpPr>
            <p:sp>
              <p:nvSpPr>
                <p:cNvPr id="69" name="Ovaal 238">
                  <a:extLst>
                    <a:ext uri="{FF2B5EF4-FFF2-40B4-BE49-F238E27FC236}">
                      <a16:creationId xmlns:a16="http://schemas.microsoft.com/office/drawing/2014/main" id="{B6270DAA-09FE-6302-3AD2-AF4BE8496D69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600" b="0" i="0" u="none" strike="noStrike" kern="1200" cap="all" spc="0" normalizeH="0" baseline="0" noProof="0" dirty="0">
                    <a:ln>
                      <a:noFill/>
                    </a:ln>
                    <a:solidFill>
                      <a:srgbClr val="ED6B6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0" name="Graphic 163" descr="Informatie">
                  <a:extLst>
                    <a:ext uri="{FF2B5EF4-FFF2-40B4-BE49-F238E27FC236}">
                      <a16:creationId xmlns:a16="http://schemas.microsoft.com/office/drawing/2014/main" id="{EDC6BAEC-3FC8-5FF3-F9FB-49AE08396146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6" name="Ovaal 190">
                <a:extLst>
                  <a:ext uri="{FF2B5EF4-FFF2-40B4-BE49-F238E27FC236}">
                    <a16:creationId xmlns:a16="http://schemas.microsoft.com/office/drawing/2014/main" id="{807647E0-ED06-6F41-F8BD-895EE592EAAB}"/>
                  </a:ext>
                </a:extLst>
              </p:cNvPr>
              <p:cNvSpPr/>
              <p:nvPr userDrawn="1"/>
            </p:nvSpPr>
            <p:spPr>
              <a:xfrm>
                <a:off x="-3603587" y="4145789"/>
                <a:ext cx="180000" cy="180000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27" name="Rechthoek 191">
                <a:extLst>
                  <a:ext uri="{FF2B5EF4-FFF2-40B4-BE49-F238E27FC236}">
                    <a16:creationId xmlns:a16="http://schemas.microsoft.com/office/drawing/2014/main" id="{88EA02F6-7CA3-A5EA-D390-0F2E74CC9F45}"/>
                  </a:ext>
                </a:extLst>
              </p:cNvPr>
              <p:cNvSpPr/>
              <p:nvPr userDrawn="1"/>
            </p:nvSpPr>
            <p:spPr>
              <a:xfrm>
                <a:off x="-3319415" y="4145790"/>
                <a:ext cx="2944682" cy="97979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Om de afbeelding te schalen of bij te snijden, ga naar de tab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 Schaal met de bolletjes de afbeelding en met de hoekjes het afbeeldingskader.</a:t>
                </a:r>
              </a:p>
            </p:txBody>
          </p:sp>
          <p:grpSp>
            <p:nvGrpSpPr>
              <p:cNvPr id="28" name="Groep 192">
                <a:extLst>
                  <a:ext uri="{FF2B5EF4-FFF2-40B4-BE49-F238E27FC236}">
                    <a16:creationId xmlns:a16="http://schemas.microsoft.com/office/drawing/2014/main" id="{4D2AEDD4-A0D6-BF5A-CFFF-A0D57CD51EDA}"/>
                  </a:ext>
                </a:extLst>
              </p:cNvPr>
              <p:cNvGrpSpPr/>
              <p:nvPr userDrawn="1"/>
            </p:nvGrpSpPr>
            <p:grpSpPr>
              <a:xfrm>
                <a:off x="-3408294" y="5236167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53" name="Groep 222">
                  <a:extLst>
                    <a:ext uri="{FF2B5EF4-FFF2-40B4-BE49-F238E27FC236}">
                      <a16:creationId xmlns:a16="http://schemas.microsoft.com/office/drawing/2014/main" id="{9BEE4A9A-DF2E-A5B3-C560-DF5F8E826B71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56" name="Groep 225">
                    <a:extLst>
                      <a:ext uri="{FF2B5EF4-FFF2-40B4-BE49-F238E27FC236}">
                        <a16:creationId xmlns:a16="http://schemas.microsoft.com/office/drawing/2014/main" id="{EDA13E9B-C745-C492-E5AC-D9C091C890E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63" name="Groep 232">
                      <a:extLst>
                        <a:ext uri="{FF2B5EF4-FFF2-40B4-BE49-F238E27FC236}">
                          <a16:creationId xmlns:a16="http://schemas.microsoft.com/office/drawing/2014/main" id="{407DB032-9F2C-E3A6-CB2D-27B456DC725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66" name="Rechthoek 235">
                        <a:extLst>
                          <a:ext uri="{FF2B5EF4-FFF2-40B4-BE49-F238E27FC236}">
                            <a16:creationId xmlns:a16="http://schemas.microsoft.com/office/drawing/2014/main" id="{5F88E8F4-7817-2D8B-13D3-F459AB16D105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11F2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7" name="Rechthoek 236">
                        <a:extLst>
                          <a:ext uri="{FF2B5EF4-FFF2-40B4-BE49-F238E27FC236}">
                            <a16:creationId xmlns:a16="http://schemas.microsoft.com/office/drawing/2014/main" id="{08D3ABF8-D7CC-CA8E-14F8-8BC1A8BB4B3D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11F2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8" name="Ovaal 237">
                        <a:extLst>
                          <a:ext uri="{FF2B5EF4-FFF2-40B4-BE49-F238E27FC236}">
                            <a16:creationId xmlns:a16="http://schemas.microsoft.com/office/drawing/2014/main" id="{E43E11F8-DFB9-B892-DAF6-339E6BAB9A3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11F2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64" name="Afbeelding 233">
                      <a:extLst>
                        <a:ext uri="{FF2B5EF4-FFF2-40B4-BE49-F238E27FC236}">
                          <a16:creationId xmlns:a16="http://schemas.microsoft.com/office/drawing/2014/main" id="{7BB30623-05B3-4C97-0D76-2011C98EDDE7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3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5" name="Afbeelding 234">
                      <a:extLst>
                        <a:ext uri="{FF2B5EF4-FFF2-40B4-BE49-F238E27FC236}">
                          <a16:creationId xmlns:a16="http://schemas.microsoft.com/office/drawing/2014/main" id="{6A303FAB-FF2B-D4FA-63DC-CAA4EF97C97B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3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57" name="Groep 226">
                    <a:extLst>
                      <a:ext uri="{FF2B5EF4-FFF2-40B4-BE49-F238E27FC236}">
                        <a16:creationId xmlns:a16="http://schemas.microsoft.com/office/drawing/2014/main" id="{8DE610A7-4AB6-401B-EDB9-0DA14D47A03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61" name="Rechthoek 230">
                      <a:extLst>
                        <a:ext uri="{FF2B5EF4-FFF2-40B4-BE49-F238E27FC236}">
                          <a16:creationId xmlns:a16="http://schemas.microsoft.com/office/drawing/2014/main" id="{2D788DDE-CB7F-0834-9B3B-8F65E17DCD9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2" name="Rechthoek 231">
                      <a:extLst>
                        <a:ext uri="{FF2B5EF4-FFF2-40B4-BE49-F238E27FC236}">
                          <a16:creationId xmlns:a16="http://schemas.microsoft.com/office/drawing/2014/main" id="{B3EA34A5-1FB5-99D9-253E-B7673122A702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58" name="Groep 227">
                    <a:extLst>
                      <a:ext uri="{FF2B5EF4-FFF2-40B4-BE49-F238E27FC236}">
                        <a16:creationId xmlns:a16="http://schemas.microsoft.com/office/drawing/2014/main" id="{4C5E8719-2F22-CAFF-37EF-AC772D5A1132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59" name="Rechthoek 228">
                      <a:extLst>
                        <a:ext uri="{FF2B5EF4-FFF2-40B4-BE49-F238E27FC236}">
                          <a16:creationId xmlns:a16="http://schemas.microsoft.com/office/drawing/2014/main" id="{C709466D-A28E-A022-5981-30786E8C0BB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0" name="Rechthoek 229">
                      <a:extLst>
                        <a:ext uri="{FF2B5EF4-FFF2-40B4-BE49-F238E27FC236}">
                          <a16:creationId xmlns:a16="http://schemas.microsoft.com/office/drawing/2014/main" id="{C3D8A6BB-3479-CBCE-C302-A44D7C9C7FD7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54" name="Rechthoek 223">
                  <a:extLst>
                    <a:ext uri="{FF2B5EF4-FFF2-40B4-BE49-F238E27FC236}">
                      <a16:creationId xmlns:a16="http://schemas.microsoft.com/office/drawing/2014/main" id="{16479B24-0B14-C7E7-C31B-6FE6519123AB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55" name="Gelijkbenige driehoek 224">
                  <a:extLst>
                    <a:ext uri="{FF2B5EF4-FFF2-40B4-BE49-F238E27FC236}">
                      <a16:creationId xmlns:a16="http://schemas.microsoft.com/office/drawing/2014/main" id="{433523F4-98E5-1315-AB31-CD0AE01AB8BD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9" name="Rechthoek 193">
                <a:extLst>
                  <a:ext uri="{FF2B5EF4-FFF2-40B4-BE49-F238E27FC236}">
                    <a16:creationId xmlns:a16="http://schemas.microsoft.com/office/drawing/2014/main" id="{761E2409-1BE9-66AA-C5A7-0CF49E36A4FA}"/>
                  </a:ext>
                </a:extLst>
              </p:cNvPr>
              <p:cNvSpPr/>
              <p:nvPr userDrawn="1"/>
            </p:nvSpPr>
            <p:spPr>
              <a:xfrm>
                <a:off x="-3316836" y="3119689"/>
                <a:ext cx="1239216" cy="719917"/>
              </a:xfrm>
              <a:prstGeom prst="rect">
                <a:avLst/>
              </a:prstGeom>
              <a:pattFill prst="wdUpDiag">
                <a:fgClr>
                  <a:srgbClr val="E0E0E0"/>
                </a:fgClr>
                <a:bgClr>
                  <a:srgbClr val="ECECEC"/>
                </a:bgClr>
              </a:pattFill>
              <a:ln w="12700">
                <a:solidFill>
                  <a:srgbClr val="D3D3D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30" name="Groep 195">
                <a:extLst>
                  <a:ext uri="{FF2B5EF4-FFF2-40B4-BE49-F238E27FC236}">
                    <a16:creationId xmlns:a16="http://schemas.microsoft.com/office/drawing/2014/main" id="{539E6F41-2EDB-948C-1B2E-ED27E115F509}"/>
                  </a:ext>
                </a:extLst>
              </p:cNvPr>
              <p:cNvGrpSpPr/>
              <p:nvPr userDrawn="1"/>
            </p:nvGrpSpPr>
            <p:grpSpPr>
              <a:xfrm>
                <a:off x="-2485819" y="3399207"/>
                <a:ext cx="1222990" cy="563933"/>
                <a:chOff x="-2485819" y="3399207"/>
                <a:chExt cx="1222990" cy="563933"/>
              </a:xfrm>
            </p:grpSpPr>
            <p:sp>
              <p:nvSpPr>
                <p:cNvPr id="31" name="Rechthoek 196">
                  <a:extLst>
                    <a:ext uri="{FF2B5EF4-FFF2-40B4-BE49-F238E27FC236}">
                      <a16:creationId xmlns:a16="http://schemas.microsoft.com/office/drawing/2014/main" id="{B78CD564-AB4D-7927-6BEF-1BAFF35DC1D5}"/>
                    </a:ext>
                  </a:extLst>
                </p:cNvPr>
                <p:cNvSpPr/>
                <p:nvPr userDrawn="1"/>
              </p:nvSpPr>
              <p:spPr>
                <a:xfrm>
                  <a:off x="-2485819" y="3399207"/>
                  <a:ext cx="1176476" cy="504851"/>
                </a:xfrm>
                <a:prstGeom prst="rect">
                  <a:avLst/>
                </a:prstGeom>
                <a:solidFill>
                  <a:schemeClr val="accent5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2" name="Rechthoek 197">
                  <a:extLst>
                    <a:ext uri="{FF2B5EF4-FFF2-40B4-BE49-F238E27FC236}">
                      <a16:creationId xmlns:a16="http://schemas.microsoft.com/office/drawing/2014/main" id="{84B0D5D1-B1FD-3E36-4514-0D863B57C866}"/>
                    </a:ext>
                  </a:extLst>
                </p:cNvPr>
                <p:cNvSpPr/>
                <p:nvPr userDrawn="1"/>
              </p:nvSpPr>
              <p:spPr>
                <a:xfrm>
                  <a:off x="-2479584" y="3652838"/>
                  <a:ext cx="1164007" cy="246701"/>
                </a:xfrm>
                <a:prstGeom prst="rect">
                  <a:avLst/>
                </a:prstGeom>
                <a:solidFill>
                  <a:schemeClr val="accent5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3" name="Groep 198">
                  <a:extLst>
                    <a:ext uri="{FF2B5EF4-FFF2-40B4-BE49-F238E27FC236}">
                      <a16:creationId xmlns:a16="http://schemas.microsoft.com/office/drawing/2014/main" id="{13518C4B-090A-C394-EC95-0EA663871AB8}"/>
                    </a:ext>
                  </a:extLst>
                </p:cNvPr>
                <p:cNvGrpSpPr/>
                <p:nvPr userDrawn="1"/>
              </p:nvGrpSpPr>
              <p:grpSpPr>
                <a:xfrm>
                  <a:off x="-2403869" y="346054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47" name="Rechthoek: afgeronde hoeken 216">
                    <a:extLst>
                      <a:ext uri="{FF2B5EF4-FFF2-40B4-BE49-F238E27FC236}">
                        <a16:creationId xmlns:a16="http://schemas.microsoft.com/office/drawing/2014/main" id="{D0A48383-A120-9B94-635D-96EA6408E3B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accent5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Rechthoek 217">
                    <a:extLst>
                      <a:ext uri="{FF2B5EF4-FFF2-40B4-BE49-F238E27FC236}">
                        <a16:creationId xmlns:a16="http://schemas.microsoft.com/office/drawing/2014/main" id="{E64034C7-A83B-6AF3-1EEE-E728E21F831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218">
                    <a:extLst>
                      <a:ext uri="{FF2B5EF4-FFF2-40B4-BE49-F238E27FC236}">
                        <a16:creationId xmlns:a16="http://schemas.microsoft.com/office/drawing/2014/main" id="{99861CC8-1C97-9745-89A1-1C26BC8AF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 219">
                    <a:extLst>
                      <a:ext uri="{FF2B5EF4-FFF2-40B4-BE49-F238E27FC236}">
                        <a16:creationId xmlns:a16="http://schemas.microsoft.com/office/drawing/2014/main" id="{01103DEB-9D0E-E9B1-DC1B-FF413B611CD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Rechthoek 220">
                    <a:extLst>
                      <a:ext uri="{FF2B5EF4-FFF2-40B4-BE49-F238E27FC236}">
                        <a16:creationId xmlns:a16="http://schemas.microsoft.com/office/drawing/2014/main" id="{92AD1724-0D4D-0F7B-90A1-949B1023B8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Rechthoek 221">
                    <a:extLst>
                      <a:ext uri="{FF2B5EF4-FFF2-40B4-BE49-F238E27FC236}">
                        <a16:creationId xmlns:a16="http://schemas.microsoft.com/office/drawing/2014/main" id="{92EC8EFD-2352-47B3-A609-15C496983C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4" name="Groep 199">
                  <a:extLst>
                    <a:ext uri="{FF2B5EF4-FFF2-40B4-BE49-F238E27FC236}">
                      <a16:creationId xmlns:a16="http://schemas.microsoft.com/office/drawing/2014/main" id="{420564D5-2186-431D-3192-F7A3C1F56A11}"/>
                    </a:ext>
                  </a:extLst>
                </p:cNvPr>
                <p:cNvGrpSpPr/>
                <p:nvPr userDrawn="1"/>
              </p:nvGrpSpPr>
              <p:grpSpPr>
                <a:xfrm>
                  <a:off x="-2423424" y="3690208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38" name="Groep 208">
                    <a:extLst>
                      <a:ext uri="{FF2B5EF4-FFF2-40B4-BE49-F238E27FC236}">
                        <a16:creationId xmlns:a16="http://schemas.microsoft.com/office/drawing/2014/main" id="{37C56C81-0B85-7719-3273-9B5DD48E756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41" name="Rechthoek: afgeronde hoeken 210">
                      <a:extLst>
                        <a:ext uri="{FF2B5EF4-FFF2-40B4-BE49-F238E27FC236}">
                          <a16:creationId xmlns:a16="http://schemas.microsoft.com/office/drawing/2014/main" id="{18778991-96D6-D13B-78D8-E1E687D5C05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accent5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2" name="Rechthoek 211">
                      <a:extLst>
                        <a:ext uri="{FF2B5EF4-FFF2-40B4-BE49-F238E27FC236}">
                          <a16:creationId xmlns:a16="http://schemas.microsoft.com/office/drawing/2014/main" id="{C8B7D086-7178-91D0-BD3D-FD08381FCAA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3" name="Rechthoek 212">
                      <a:extLst>
                        <a:ext uri="{FF2B5EF4-FFF2-40B4-BE49-F238E27FC236}">
                          <a16:creationId xmlns:a16="http://schemas.microsoft.com/office/drawing/2014/main" id="{64CD8D40-647E-BEBC-2442-D981593D72C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4" name="Rechthoek 213">
                      <a:extLst>
                        <a:ext uri="{FF2B5EF4-FFF2-40B4-BE49-F238E27FC236}">
                          <a16:creationId xmlns:a16="http://schemas.microsoft.com/office/drawing/2014/main" id="{BE3C492A-F4DF-6983-7559-964AEC32430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5" name="Rechthoek 214">
                      <a:extLst>
                        <a:ext uri="{FF2B5EF4-FFF2-40B4-BE49-F238E27FC236}">
                          <a16:creationId xmlns:a16="http://schemas.microsoft.com/office/drawing/2014/main" id="{48A51751-153D-CDCA-E3FE-9D4E51114F2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6" name="Rechthoek 215">
                      <a:extLst>
                        <a:ext uri="{FF2B5EF4-FFF2-40B4-BE49-F238E27FC236}">
                          <a16:creationId xmlns:a16="http://schemas.microsoft.com/office/drawing/2014/main" id="{4F67E6C8-FA39-D158-1005-8871B571EDE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39" name="Boog 209">
                    <a:extLst>
                      <a:ext uri="{FF2B5EF4-FFF2-40B4-BE49-F238E27FC236}">
                        <a16:creationId xmlns:a16="http://schemas.microsoft.com/office/drawing/2014/main" id="{F3C3848E-DC82-1233-C758-465E67C94531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35" name="Tekstvak 200">
                  <a:extLst>
                    <a:ext uri="{FF2B5EF4-FFF2-40B4-BE49-F238E27FC236}">
                      <a16:creationId xmlns:a16="http://schemas.microsoft.com/office/drawing/2014/main" id="{D6FFB5CC-CDF0-27A0-A6D7-B5845BFD5AAA}"/>
                    </a:ext>
                  </a:extLst>
                </p:cNvPr>
                <p:cNvSpPr txBox="1"/>
                <p:nvPr userDrawn="1"/>
              </p:nvSpPr>
              <p:spPr>
                <a:xfrm>
                  <a:off x="-2245455" y="3460544"/>
                  <a:ext cx="896116" cy="1347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l" defTabSz="1217512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Indeling</a:t>
                  </a:r>
                </a:p>
              </p:txBody>
            </p:sp>
            <p:sp>
              <p:nvSpPr>
                <p:cNvPr id="36" name="Tekstvak 202">
                  <a:extLst>
                    <a:ext uri="{FF2B5EF4-FFF2-40B4-BE49-F238E27FC236}">
                      <a16:creationId xmlns:a16="http://schemas.microsoft.com/office/drawing/2014/main" id="{E3005765-4064-61DB-63CE-9FA198452CF3}"/>
                    </a:ext>
                  </a:extLst>
                </p:cNvPr>
                <p:cNvSpPr txBox="1"/>
                <p:nvPr userDrawn="1"/>
              </p:nvSpPr>
              <p:spPr>
                <a:xfrm>
                  <a:off x="-2258884" y="3712980"/>
                  <a:ext cx="90954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l" defTabSz="1217512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Dia Herstellen</a:t>
                  </a:r>
                </a:p>
              </p:txBody>
            </p:sp>
            <p:sp>
              <p:nvSpPr>
                <p:cNvPr id="37" name="Vrije vorm: vorm 207">
                  <a:extLst>
                    <a:ext uri="{FF2B5EF4-FFF2-40B4-BE49-F238E27FC236}">
                      <a16:creationId xmlns:a16="http://schemas.microsoft.com/office/drawing/2014/main" id="{F55E1BE3-1281-8F78-3091-CC99BE5D8350}"/>
                    </a:ext>
                  </a:extLst>
                </p:cNvPr>
                <p:cNvSpPr/>
                <p:nvPr userDrawn="1"/>
              </p:nvSpPr>
              <p:spPr>
                <a:xfrm>
                  <a:off x="-1360391" y="3783140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600" b="0" i="0" u="none" strike="noStrike" kern="1200" cap="all" spc="0" normalizeH="0" baseline="0" noProof="0" dirty="0">
                    <a:ln>
                      <a:noFill/>
                    </a:ln>
                    <a:solidFill>
                      <a:srgbClr val="ED6B6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80" name="INSTRUCTIE">
            <a:extLst>
              <a:ext uri="{FF2B5EF4-FFF2-40B4-BE49-F238E27FC236}">
                <a16:creationId xmlns:a16="http://schemas.microsoft.com/office/drawing/2014/main" id="{72486B5F-D22A-6106-2B03-09937C0C4B91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81" name="Rechthoek 329">
              <a:extLst>
                <a:ext uri="{FF2B5EF4-FFF2-40B4-BE49-F238E27FC236}">
                  <a16:creationId xmlns:a16="http://schemas.microsoft.com/office/drawing/2014/main" id="{927ABECB-180D-85B2-1848-7A786251172E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 dirty="0">
                  <a:ln>
                    <a:noFill/>
                  </a:ln>
                  <a:solidFill>
                    <a:srgbClr val="BC477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LIJSTNIVEAU kiezen</a:t>
              </a:r>
            </a:p>
          </p:txBody>
        </p:sp>
        <p:sp>
          <p:nvSpPr>
            <p:cNvPr id="82" name="Ovaal 317">
              <a:extLst>
                <a:ext uri="{FF2B5EF4-FFF2-40B4-BE49-F238E27FC236}">
                  <a16:creationId xmlns:a16="http://schemas.microsoft.com/office/drawing/2014/main" id="{723AB739-A464-B5EC-256B-DEFC8703C349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Rechthoek 319">
              <a:extLst>
                <a:ext uri="{FF2B5EF4-FFF2-40B4-BE49-F238E27FC236}">
                  <a16:creationId xmlns:a16="http://schemas.microsoft.com/office/drawing/2014/main" id="{2B50A823-F189-E92C-77F0-01E3FA95491B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4625" marR="0" lvl="0" indent="-17462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C477B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838383"/>
                  </a:solidFill>
                  <a:effectLst/>
                  <a:uLnTx/>
                  <a:uFillTx/>
                  <a:latin typeface="Aptos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84" name="Ovaal 320">
              <a:extLst>
                <a:ext uri="{FF2B5EF4-FFF2-40B4-BE49-F238E27FC236}">
                  <a16:creationId xmlns:a16="http://schemas.microsoft.com/office/drawing/2014/main" id="{C43DFDD9-D80E-60B2-3D8C-FD45792CC682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5" name="Rechthoek 328">
              <a:extLst>
                <a:ext uri="{FF2B5EF4-FFF2-40B4-BE49-F238E27FC236}">
                  <a16:creationId xmlns:a16="http://schemas.microsoft.com/office/drawing/2014/main" id="{B9EB563D-9D1A-CD0E-F9BD-1859D2496716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6" name="Rechthoek 180">
              <a:extLst>
                <a:ext uri="{FF2B5EF4-FFF2-40B4-BE49-F238E27FC236}">
                  <a16:creationId xmlns:a16="http://schemas.microsoft.com/office/drawing/2014/main" id="{210A25DD-6BD8-1A50-FD31-2222A8DC68CD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5600" marR="0" lvl="1" indent="-1778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838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838383"/>
                  </a:solidFill>
                  <a:effectLst/>
                  <a:uLnTx/>
                  <a:uFillTx/>
                  <a:latin typeface="Aptos"/>
                  <a:ea typeface="+mn-ea"/>
                  <a:cs typeface="+mn-cs"/>
                </a:rPr>
                <a:t>Sub-bullet #1</a:t>
              </a:r>
            </a:p>
          </p:txBody>
        </p:sp>
        <p:sp>
          <p:nvSpPr>
            <p:cNvPr id="87" name="Ovaal 182">
              <a:extLst>
                <a:ext uri="{FF2B5EF4-FFF2-40B4-BE49-F238E27FC236}">
                  <a16:creationId xmlns:a16="http://schemas.microsoft.com/office/drawing/2014/main" id="{3D9BA28C-D871-D032-55DE-39FEBF9B3C83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8" name="Rechthoek 183">
              <a:extLst>
                <a:ext uri="{FF2B5EF4-FFF2-40B4-BE49-F238E27FC236}">
                  <a16:creationId xmlns:a16="http://schemas.microsoft.com/office/drawing/2014/main" id="{2EDEB4D2-D7EB-77B3-22A6-5F5D02E768B2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1813" marR="0" lvl="2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1539E"/>
                </a:buClr>
                <a:buSzTx/>
                <a:buFont typeface="Segoe UI Light" panose="020B0502040204020203" pitchFamily="34" charset="0"/>
                <a:buChar char="–"/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838383"/>
                  </a:solidFill>
                  <a:effectLst/>
                  <a:uLnTx/>
                  <a:uFillTx/>
                  <a:latin typeface="Aptos"/>
                  <a:ea typeface="+mn-ea"/>
                  <a:cs typeface="+mn-cs"/>
                </a:rPr>
                <a:t>Sub-bullet #2</a:t>
              </a:r>
            </a:p>
          </p:txBody>
        </p:sp>
        <p:sp>
          <p:nvSpPr>
            <p:cNvPr id="89" name="Ovaal 185">
              <a:extLst>
                <a:ext uri="{FF2B5EF4-FFF2-40B4-BE49-F238E27FC236}">
                  <a16:creationId xmlns:a16="http://schemas.microsoft.com/office/drawing/2014/main" id="{04522393-B408-D71C-2510-679D94095717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0" name="Rechthoek 186">
              <a:extLst>
                <a:ext uri="{FF2B5EF4-FFF2-40B4-BE49-F238E27FC236}">
                  <a16:creationId xmlns:a16="http://schemas.microsoft.com/office/drawing/2014/main" id="{EC042E5C-EB95-AB13-F97C-94B5CDDD1914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838383"/>
                  </a:solidFill>
                  <a:effectLst/>
                  <a:uLnTx/>
                  <a:uFillTx/>
                  <a:latin typeface="Aptos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91" name="Ovaal 188">
              <a:extLst>
                <a:ext uri="{FF2B5EF4-FFF2-40B4-BE49-F238E27FC236}">
                  <a16:creationId xmlns:a16="http://schemas.microsoft.com/office/drawing/2014/main" id="{0AAC1BCD-D550-D2F1-0D77-3A3E13A6AAB1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2" name="Rechthoek 189">
              <a:extLst>
                <a:ext uri="{FF2B5EF4-FFF2-40B4-BE49-F238E27FC236}">
                  <a16:creationId xmlns:a16="http://schemas.microsoft.com/office/drawing/2014/main" id="{5065CE65-283B-A289-ABD0-B33A0E47FD84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BC477B"/>
                  </a:solidFill>
                  <a:effectLst/>
                  <a:uLnTx/>
                  <a:uFillTx/>
                  <a:latin typeface="Aptos"/>
                  <a:ea typeface="+mn-ea"/>
                  <a:cs typeface="+mn-cs"/>
                </a:rPr>
                <a:t>Subtitel #1</a:t>
              </a:r>
            </a:p>
          </p:txBody>
        </p:sp>
        <p:sp>
          <p:nvSpPr>
            <p:cNvPr id="93" name="Ovaal 191">
              <a:extLst>
                <a:ext uri="{FF2B5EF4-FFF2-40B4-BE49-F238E27FC236}">
                  <a16:creationId xmlns:a16="http://schemas.microsoft.com/office/drawing/2014/main" id="{B9BF9CE7-8B57-ED77-C1D3-55263AE7CC93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4" name="Rechthoek 192">
              <a:extLst>
                <a:ext uri="{FF2B5EF4-FFF2-40B4-BE49-F238E27FC236}">
                  <a16:creationId xmlns:a16="http://schemas.microsoft.com/office/drawing/2014/main" id="{CA86D6DC-D692-6B08-9451-761A473473CB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5600" marR="0" lvl="6" indent="-355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C477B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838383"/>
                  </a:solidFill>
                  <a:effectLst/>
                  <a:uLnTx/>
                  <a:uFillTx/>
                  <a:latin typeface="Aptos"/>
                  <a:ea typeface="+mn-ea"/>
                  <a:cs typeface="+mn-cs"/>
                </a:rPr>
                <a:t>Numerieke bullet</a:t>
              </a:r>
            </a:p>
          </p:txBody>
        </p:sp>
        <p:sp>
          <p:nvSpPr>
            <p:cNvPr id="95" name="Ovaal 195">
              <a:extLst>
                <a:ext uri="{FF2B5EF4-FFF2-40B4-BE49-F238E27FC236}">
                  <a16:creationId xmlns:a16="http://schemas.microsoft.com/office/drawing/2014/main" id="{8393036E-D40C-F5C7-4876-C03E67BBAA38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6" name="Rechthoek 196">
              <a:extLst>
                <a:ext uri="{FF2B5EF4-FFF2-40B4-BE49-F238E27FC236}">
                  <a16:creationId xmlns:a16="http://schemas.microsoft.com/office/drawing/2014/main" id="{F6817812-2712-9F70-9046-5911DA4E369D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5600" marR="0" lvl="7" indent="-355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C477B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838383"/>
                  </a:solidFill>
                  <a:effectLst/>
                  <a:uLnTx/>
                  <a:uFillTx/>
                  <a:latin typeface="Aptos"/>
                  <a:ea typeface="+mn-ea"/>
                  <a:cs typeface="+mn-cs"/>
                </a:rPr>
                <a:t>Alfabetische bullet</a:t>
              </a:r>
            </a:p>
          </p:txBody>
        </p:sp>
        <p:sp>
          <p:nvSpPr>
            <p:cNvPr id="97" name="Ovaal 197">
              <a:extLst>
                <a:ext uri="{FF2B5EF4-FFF2-40B4-BE49-F238E27FC236}">
                  <a16:creationId xmlns:a16="http://schemas.microsoft.com/office/drawing/2014/main" id="{C5C3503E-284B-89DA-6434-52D76D8AC8FB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8" name="Rechthoek 198">
              <a:extLst>
                <a:ext uri="{FF2B5EF4-FFF2-40B4-BE49-F238E27FC236}">
                  <a16:creationId xmlns:a16="http://schemas.microsoft.com/office/drawing/2014/main" id="{EBA2D761-2611-553D-4CC8-4DE51409EEA8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3D80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838383"/>
                  </a:solidFill>
                  <a:effectLst/>
                  <a:uLnTx/>
                  <a:uFillTx/>
                  <a:latin typeface="Aptos"/>
                  <a:ea typeface="+mn-ea"/>
                  <a:cs typeface="+mn-cs"/>
                </a:rPr>
                <a:t>Bronvermelding</a:t>
              </a:r>
            </a:p>
          </p:txBody>
        </p:sp>
        <p:sp>
          <p:nvSpPr>
            <p:cNvPr id="99" name="Ovaal 200">
              <a:extLst>
                <a:ext uri="{FF2B5EF4-FFF2-40B4-BE49-F238E27FC236}">
                  <a16:creationId xmlns:a16="http://schemas.microsoft.com/office/drawing/2014/main" id="{221456D8-FFC3-4C7F-260D-E7ED1525E658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0" name="Rechthoek 202">
              <a:extLst>
                <a:ext uri="{FF2B5EF4-FFF2-40B4-BE49-F238E27FC236}">
                  <a16:creationId xmlns:a16="http://schemas.microsoft.com/office/drawing/2014/main" id="{AA88DA79-43C6-BC22-FD92-9DE32A9C6016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3D80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BC477B"/>
                  </a:solidFill>
                  <a:effectLst/>
                  <a:uLnTx/>
                  <a:uFillTx/>
                  <a:latin typeface="Aptos"/>
                  <a:ea typeface="+mn-ea"/>
                  <a:cs typeface="+mn-cs"/>
                </a:rPr>
                <a:t>Subtitel #2</a:t>
              </a:r>
            </a:p>
          </p:txBody>
        </p:sp>
        <p:sp>
          <p:nvSpPr>
            <p:cNvPr id="101" name="Rechthoek 331">
              <a:extLst>
                <a:ext uri="{FF2B5EF4-FFF2-40B4-BE49-F238E27FC236}">
                  <a16:creationId xmlns:a16="http://schemas.microsoft.com/office/drawing/2014/main" id="{444C9869-B757-BE20-3DCB-146373CAB450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0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instructie dia </a:t>
              </a:r>
              <a:r>
                <a:rPr kumimoji="0" lang="nl-N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‘VIDEO INSTRUCTIES’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b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Deze vind je vooraan de presentatie of voeg je in via </a:t>
              </a:r>
              <a:r>
                <a:rPr kumimoji="0" lang="nl-NL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&gt; </a:t>
              </a:r>
              <a:r>
                <a:rPr kumimoji="0" lang="nl-NL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02" name="ICOON_info">
              <a:extLst>
                <a:ext uri="{FF2B5EF4-FFF2-40B4-BE49-F238E27FC236}">
                  <a16:creationId xmlns:a16="http://schemas.microsoft.com/office/drawing/2014/main" id="{6BCFD5E0-0623-772C-39AD-739209178C6C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144" name="Ovaal 1">
                <a:extLst>
                  <a:ext uri="{FF2B5EF4-FFF2-40B4-BE49-F238E27FC236}">
                    <a16:creationId xmlns:a16="http://schemas.microsoft.com/office/drawing/2014/main" id="{0B92BF96-35C4-4568-7237-B2C8E7C7EE23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 dirty="0">
                  <a:ln>
                    <a:noFill/>
                  </a:ln>
                  <a:solidFill>
                    <a:srgbClr val="ED6B6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45" name="Graphic 163" descr="Informatie">
                <a:extLst>
                  <a:ext uri="{FF2B5EF4-FFF2-40B4-BE49-F238E27FC236}">
                    <a16:creationId xmlns:a16="http://schemas.microsoft.com/office/drawing/2014/main" id="{96574D6C-270B-4B09-ADAC-9C4D3BEA0938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3" name="VOORBEELD">
              <a:extLst>
                <a:ext uri="{FF2B5EF4-FFF2-40B4-BE49-F238E27FC236}">
                  <a16:creationId xmlns:a16="http://schemas.microsoft.com/office/drawing/2014/main" id="{BF2204AB-A12A-8FAC-94F3-7B0BDD066381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04" name="Rechthoek 335">
                <a:extLst>
                  <a:ext uri="{FF2B5EF4-FFF2-40B4-BE49-F238E27FC236}">
                    <a16:creationId xmlns:a16="http://schemas.microsoft.com/office/drawing/2014/main" id="{663CA39E-5FAF-8FCC-A390-33982919C3E5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05" name="Rechthoek 337">
                <a:extLst>
                  <a:ext uri="{FF2B5EF4-FFF2-40B4-BE49-F238E27FC236}">
                    <a16:creationId xmlns:a16="http://schemas.microsoft.com/office/drawing/2014/main" id="{F8D7403E-3450-877A-D390-DDB202C16B7F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106" name="Groep 230">
                <a:extLst>
                  <a:ext uri="{FF2B5EF4-FFF2-40B4-BE49-F238E27FC236}">
                    <a16:creationId xmlns:a16="http://schemas.microsoft.com/office/drawing/2014/main" id="{E930AE32-AB74-0D1F-A59F-C316DA77079A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37" name="Groep 232">
                  <a:extLst>
                    <a:ext uri="{FF2B5EF4-FFF2-40B4-BE49-F238E27FC236}">
                      <a16:creationId xmlns:a16="http://schemas.microsoft.com/office/drawing/2014/main" id="{B14C0114-EC3F-D0AD-2357-1FE7A0A7BA0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9" name="Rechte verbindingslijn 234">
                    <a:extLst>
                      <a:ext uri="{FF2B5EF4-FFF2-40B4-BE49-F238E27FC236}">
                        <a16:creationId xmlns:a16="http://schemas.microsoft.com/office/drawing/2014/main" id="{1FFFEF8A-064E-7BEA-DEB6-1CBE70BCDE8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235">
                    <a:extLst>
                      <a:ext uri="{FF2B5EF4-FFF2-40B4-BE49-F238E27FC236}">
                        <a16:creationId xmlns:a16="http://schemas.microsoft.com/office/drawing/2014/main" id="{BA9134D2-6BD7-88D7-59A8-BCC766900E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236">
                    <a:extLst>
                      <a:ext uri="{FF2B5EF4-FFF2-40B4-BE49-F238E27FC236}">
                        <a16:creationId xmlns:a16="http://schemas.microsoft.com/office/drawing/2014/main" id="{A864654C-1806-B15E-F725-B90200E49C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237">
                    <a:extLst>
                      <a:ext uri="{FF2B5EF4-FFF2-40B4-BE49-F238E27FC236}">
                        <a16:creationId xmlns:a16="http://schemas.microsoft.com/office/drawing/2014/main" id="{6A9F9424-E063-27E1-6D21-93674E0CC0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238">
                    <a:extLst>
                      <a:ext uri="{FF2B5EF4-FFF2-40B4-BE49-F238E27FC236}">
                        <a16:creationId xmlns:a16="http://schemas.microsoft.com/office/drawing/2014/main" id="{49763E0C-0366-AD0B-567E-9EC3E88D9E7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233">
                  <a:extLst>
                    <a:ext uri="{FF2B5EF4-FFF2-40B4-BE49-F238E27FC236}">
                      <a16:creationId xmlns:a16="http://schemas.microsoft.com/office/drawing/2014/main" id="{D42B4228-2044-9D57-53C7-2783671BE991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7" name="Groep 239">
                <a:extLst>
                  <a:ext uri="{FF2B5EF4-FFF2-40B4-BE49-F238E27FC236}">
                    <a16:creationId xmlns:a16="http://schemas.microsoft.com/office/drawing/2014/main" id="{6EF7BCA7-A6D5-E27B-433D-0A6C5DEDB7CA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30" name="Groep 241">
                  <a:extLst>
                    <a:ext uri="{FF2B5EF4-FFF2-40B4-BE49-F238E27FC236}">
                      <a16:creationId xmlns:a16="http://schemas.microsoft.com/office/drawing/2014/main" id="{39DDA264-9C35-6B11-C0F8-0D93080469E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2" name="Rechte verbindingslijn 243">
                    <a:extLst>
                      <a:ext uri="{FF2B5EF4-FFF2-40B4-BE49-F238E27FC236}">
                        <a16:creationId xmlns:a16="http://schemas.microsoft.com/office/drawing/2014/main" id="{C4950737-1266-A35E-726F-3EB3AFA0A4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244">
                    <a:extLst>
                      <a:ext uri="{FF2B5EF4-FFF2-40B4-BE49-F238E27FC236}">
                        <a16:creationId xmlns:a16="http://schemas.microsoft.com/office/drawing/2014/main" id="{8FCCE123-929E-6169-FCE3-A2126D8DC6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245">
                    <a:extLst>
                      <a:ext uri="{FF2B5EF4-FFF2-40B4-BE49-F238E27FC236}">
                        <a16:creationId xmlns:a16="http://schemas.microsoft.com/office/drawing/2014/main" id="{491CB92D-EE72-9D2A-C690-B8587533E4D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246">
                    <a:extLst>
                      <a:ext uri="{FF2B5EF4-FFF2-40B4-BE49-F238E27FC236}">
                        <a16:creationId xmlns:a16="http://schemas.microsoft.com/office/drawing/2014/main" id="{D528C3DC-DF01-0CD7-82E4-CBCDC3F17B9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247">
                    <a:extLst>
                      <a:ext uri="{FF2B5EF4-FFF2-40B4-BE49-F238E27FC236}">
                        <a16:creationId xmlns:a16="http://schemas.microsoft.com/office/drawing/2014/main" id="{94E16925-F7EC-9803-4F72-8BACA01EABC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242">
                  <a:extLst>
                    <a:ext uri="{FF2B5EF4-FFF2-40B4-BE49-F238E27FC236}">
                      <a16:creationId xmlns:a16="http://schemas.microsoft.com/office/drawing/2014/main" id="{B421FF43-4384-8ADF-88D8-F37AA304DC2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08" name="Rechte verbindingslijn 340">
                <a:extLst>
                  <a:ext uri="{FF2B5EF4-FFF2-40B4-BE49-F238E27FC236}">
                    <a16:creationId xmlns:a16="http://schemas.microsoft.com/office/drawing/2014/main" id="{1B6F09DF-9374-B4D0-8F26-52204D1C75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2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09" name="Rechte verbindingslijn 341">
                <a:extLst>
                  <a:ext uri="{FF2B5EF4-FFF2-40B4-BE49-F238E27FC236}">
                    <a16:creationId xmlns:a16="http://schemas.microsoft.com/office/drawing/2014/main" id="{2239F135-D176-A73C-4D73-4D1D39635BE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2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10" name="Rechthoek 344">
                <a:extLst>
                  <a:ext uri="{FF2B5EF4-FFF2-40B4-BE49-F238E27FC236}">
                    <a16:creationId xmlns:a16="http://schemas.microsoft.com/office/drawing/2014/main" id="{8EDC8186-0FEC-D936-80F9-A630115456DE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Lijstniveau verlagen</a:t>
                </a:r>
              </a:p>
            </p:txBody>
          </p:sp>
          <p:sp>
            <p:nvSpPr>
              <p:cNvPr id="111" name="Rechthoek 345">
                <a:extLst>
                  <a:ext uri="{FF2B5EF4-FFF2-40B4-BE49-F238E27FC236}">
                    <a16:creationId xmlns:a16="http://schemas.microsoft.com/office/drawing/2014/main" id="{E9D01E3C-B508-8BC4-E788-A1C3B16741E1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Lijstniveau verhogen</a:t>
                </a:r>
              </a:p>
            </p:txBody>
          </p:sp>
          <p:grpSp>
            <p:nvGrpSpPr>
              <p:cNvPr id="112" name="Groep 11">
                <a:extLst>
                  <a:ext uri="{FF2B5EF4-FFF2-40B4-BE49-F238E27FC236}">
                    <a16:creationId xmlns:a16="http://schemas.microsoft.com/office/drawing/2014/main" id="{D95DC388-C5AB-DED8-CC8F-9C76F59C2E7A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22" name="Rechthoek 346">
                  <a:extLst>
                    <a:ext uri="{FF2B5EF4-FFF2-40B4-BE49-F238E27FC236}">
                      <a16:creationId xmlns:a16="http://schemas.microsoft.com/office/drawing/2014/main" id="{A68B9FC0-0E60-DB2A-6188-925E1F244773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3" name="Groep 6">
                  <a:extLst>
                    <a:ext uri="{FF2B5EF4-FFF2-40B4-BE49-F238E27FC236}">
                      <a16:creationId xmlns:a16="http://schemas.microsoft.com/office/drawing/2014/main" id="{EE39862A-8ABE-F237-3044-A291632B3E3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25" name="Rechte verbindingslijn 225">
                    <a:extLst>
                      <a:ext uri="{FF2B5EF4-FFF2-40B4-BE49-F238E27FC236}">
                        <a16:creationId xmlns:a16="http://schemas.microsoft.com/office/drawing/2014/main" id="{CB5046CC-2045-32D6-3D67-17AD9347F3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226">
                    <a:extLst>
                      <a:ext uri="{FF2B5EF4-FFF2-40B4-BE49-F238E27FC236}">
                        <a16:creationId xmlns:a16="http://schemas.microsoft.com/office/drawing/2014/main" id="{09E7DE74-1490-2F41-493B-C09CA3BAD5B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227">
                    <a:extLst>
                      <a:ext uri="{FF2B5EF4-FFF2-40B4-BE49-F238E27FC236}">
                        <a16:creationId xmlns:a16="http://schemas.microsoft.com/office/drawing/2014/main" id="{69546512-E330-11AD-A613-7613C8D425D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228">
                    <a:extLst>
                      <a:ext uri="{FF2B5EF4-FFF2-40B4-BE49-F238E27FC236}">
                        <a16:creationId xmlns:a16="http://schemas.microsoft.com/office/drawing/2014/main" id="{425A2D6D-3E75-6B5D-33F0-5F26E68FD68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9" name="Rechte verbindingslijn 229">
                    <a:extLst>
                      <a:ext uri="{FF2B5EF4-FFF2-40B4-BE49-F238E27FC236}">
                        <a16:creationId xmlns:a16="http://schemas.microsoft.com/office/drawing/2014/main" id="{C9473540-441A-7B07-562A-44C433C1E48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4" name="Pijl: rechts 217">
                  <a:extLst>
                    <a:ext uri="{FF2B5EF4-FFF2-40B4-BE49-F238E27FC236}">
                      <a16:creationId xmlns:a16="http://schemas.microsoft.com/office/drawing/2014/main" id="{E00751B1-ED19-0FA7-77E1-2863AC74E2D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3" name="Groep 9">
                <a:extLst>
                  <a:ext uri="{FF2B5EF4-FFF2-40B4-BE49-F238E27FC236}">
                    <a16:creationId xmlns:a16="http://schemas.microsoft.com/office/drawing/2014/main" id="{5E41C259-E35C-9022-5046-E5E37F28C671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14" name="Rechthoek 357">
                  <a:extLst>
                    <a:ext uri="{FF2B5EF4-FFF2-40B4-BE49-F238E27FC236}">
                      <a16:creationId xmlns:a16="http://schemas.microsoft.com/office/drawing/2014/main" id="{295B6178-B3DE-063B-B9CD-EBBFA57DD79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15" name="Groep 5">
                  <a:extLst>
                    <a:ext uri="{FF2B5EF4-FFF2-40B4-BE49-F238E27FC236}">
                      <a16:creationId xmlns:a16="http://schemas.microsoft.com/office/drawing/2014/main" id="{13045195-2BAC-1B97-A4B2-56808410F21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7" name="Rechte verbindingslijn 220">
                    <a:extLst>
                      <a:ext uri="{FF2B5EF4-FFF2-40B4-BE49-F238E27FC236}">
                        <a16:creationId xmlns:a16="http://schemas.microsoft.com/office/drawing/2014/main" id="{EB9E14AB-F140-FDA7-9A57-921FD0D527A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8" name="Rechte verbindingslijn 221">
                    <a:extLst>
                      <a:ext uri="{FF2B5EF4-FFF2-40B4-BE49-F238E27FC236}">
                        <a16:creationId xmlns:a16="http://schemas.microsoft.com/office/drawing/2014/main" id="{2C3C22CD-E360-9AE5-0EAF-94C512EF82B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9" name="Rechte verbindingslijn 222">
                    <a:extLst>
                      <a:ext uri="{FF2B5EF4-FFF2-40B4-BE49-F238E27FC236}">
                        <a16:creationId xmlns:a16="http://schemas.microsoft.com/office/drawing/2014/main" id="{7C0D4631-CD96-BB5F-5C23-B77483BF2C1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0" name="Rechte verbindingslijn 223">
                    <a:extLst>
                      <a:ext uri="{FF2B5EF4-FFF2-40B4-BE49-F238E27FC236}">
                        <a16:creationId xmlns:a16="http://schemas.microsoft.com/office/drawing/2014/main" id="{7244B176-4022-677C-A2C9-F25D6DDA86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1" name="Rechte verbindingslijn 224">
                    <a:extLst>
                      <a:ext uri="{FF2B5EF4-FFF2-40B4-BE49-F238E27FC236}">
                        <a16:creationId xmlns:a16="http://schemas.microsoft.com/office/drawing/2014/main" id="{F3A2E3D4-CD23-FFCC-0535-64533B1993A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6" name="Pijl: rechts 219">
                  <a:extLst>
                    <a:ext uri="{FF2B5EF4-FFF2-40B4-BE49-F238E27FC236}">
                      <a16:creationId xmlns:a16="http://schemas.microsoft.com/office/drawing/2014/main" id="{534D2317-1764-61DD-6B04-3EA455079581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146" name="Rechthoek 6">
            <a:extLst>
              <a:ext uri="{FF2B5EF4-FFF2-40B4-BE49-F238E27FC236}">
                <a16:creationId xmlns:a16="http://schemas.microsoft.com/office/drawing/2014/main" id="{D71901BB-56C3-3B88-4F3E-16957C76F07E}"/>
              </a:ext>
            </a:extLst>
          </p:cNvPr>
          <p:cNvSpPr/>
          <p:nvPr userDrawn="1"/>
        </p:nvSpPr>
        <p:spPr>
          <a:xfrm>
            <a:off x="0" y="-425941"/>
            <a:ext cx="243720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ED6B6A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Tekst + afbeelding (S) - Roze</a:t>
            </a:r>
          </a:p>
        </p:txBody>
      </p:sp>
    </p:spTree>
    <p:extLst>
      <p:ext uri="{BB962C8B-B14F-4D97-AF65-F5344CB8AC3E}">
        <p14:creationId xmlns:p14="http://schemas.microsoft.com/office/powerpoint/2010/main" val="3251194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afbeelding (S) -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driehoek, ontwerp&#10;&#10;Automatisch gegenereerde beschrijving">
            <a:extLst>
              <a:ext uri="{FF2B5EF4-FFF2-40B4-BE49-F238E27FC236}">
                <a16:creationId xmlns:a16="http://schemas.microsoft.com/office/drawing/2014/main" id="{F4D9EA38-142A-2A19-6FEB-3499AEB380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0" b="32506"/>
          <a:stretch/>
        </p:blipFill>
        <p:spPr>
          <a:xfrm>
            <a:off x="0" y="2318652"/>
            <a:ext cx="2884718" cy="45393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8ED41B-00C5-4F86-DAD3-C6FAD9DCE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1" y="720000"/>
            <a:ext cx="6087573" cy="369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Tekst</a:t>
            </a:r>
            <a:r>
              <a:rPr lang="en-US" dirty="0"/>
              <a:t> + </a:t>
            </a:r>
            <a:r>
              <a:rPr lang="en-US" dirty="0" err="1"/>
              <a:t>afbeelding</a:t>
            </a:r>
            <a:r>
              <a:rPr lang="en-US" dirty="0"/>
              <a:t> (S)</a:t>
            </a:r>
            <a:endParaRPr lang="en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6DEC3A-51CC-414E-909B-67EA11E176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95200" y="6402921"/>
            <a:ext cx="2913306" cy="14475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t>Onderwerp van de presentatie   |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53B89C"/>
              </a:solidFill>
              <a:effectLst/>
              <a:uLnTx/>
              <a:uFillTx/>
              <a:latin typeface="Aptos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696E95-DBCC-0D2E-AF97-E73915C84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99" y="6402921"/>
            <a:ext cx="5376001" cy="144759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t>www.woonmeij.nl</a:t>
            </a:r>
            <a:endParaRPr kumimoji="0" lang="nl-NL" sz="800" b="1" i="0" u="none" strike="noStrike" kern="1200" cap="none" spc="0" normalizeH="0" baseline="0" noProof="0" dirty="0">
              <a:ln>
                <a:noFill/>
              </a:ln>
              <a:solidFill>
                <a:srgbClr val="53B89C"/>
              </a:solidFill>
              <a:effectLst/>
              <a:uLnTx/>
              <a:uFillTx/>
              <a:latin typeface="Aptos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C1FBB1-65E7-BE31-CCDB-CC82ADA44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8506" y="6402921"/>
            <a:ext cx="564694" cy="14475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t>pagina </a:t>
            </a:r>
            <a:fld id="{9E843DB9-9987-4157-AB9C-CEA8D7D910BB}" type="slidenum">
              <a:rPr kumimoji="0" lang="nl-NL" sz="800" b="1" i="0" u="none" strike="noStrike" kern="1200" cap="none" spc="0" normalizeH="0" baseline="0" noProof="0" smtClean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NL" sz="800" b="1" i="0" u="none" strike="noStrike" kern="1200" cap="none" spc="0" normalizeH="0" baseline="0" noProof="0" dirty="0">
              <a:ln>
                <a:noFill/>
              </a:ln>
              <a:solidFill>
                <a:srgbClr val="53B89C"/>
              </a:solidFill>
              <a:effectLst/>
              <a:uLnTx/>
              <a:uFillTx/>
              <a:latin typeface="Aptos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341EA50-A0CB-5A23-0E54-EC2A8CCDAC1A}"/>
              </a:ext>
            </a:extLst>
          </p:cNvPr>
          <p:cNvSpPr/>
          <p:nvPr/>
        </p:nvSpPr>
        <p:spPr>
          <a:xfrm>
            <a:off x="719138" y="5932965"/>
            <a:ext cx="909637" cy="286031"/>
          </a:xfrm>
          <a:custGeom>
            <a:avLst/>
            <a:gdLst>
              <a:gd name="connsiteX0" fmla="*/ 898684 w 2457930"/>
              <a:gd name="connsiteY0" fmla="*/ 616562 h 772884"/>
              <a:gd name="connsiteX1" fmla="*/ 898684 w 2457930"/>
              <a:gd name="connsiteY1" fmla="*/ 655519 h 772884"/>
              <a:gd name="connsiteX2" fmla="*/ 928211 w 2457930"/>
              <a:gd name="connsiteY2" fmla="*/ 655519 h 772884"/>
              <a:gd name="connsiteX3" fmla="*/ 930688 w 2457930"/>
              <a:gd name="connsiteY3" fmla="*/ 652090 h 772884"/>
              <a:gd name="connsiteX4" fmla="*/ 930688 w 2457930"/>
              <a:gd name="connsiteY4" fmla="*/ 619038 h 772884"/>
              <a:gd name="connsiteX5" fmla="*/ 930307 w 2457930"/>
              <a:gd name="connsiteY5" fmla="*/ 616562 h 772884"/>
              <a:gd name="connsiteX6" fmla="*/ 85344 w 2457930"/>
              <a:gd name="connsiteY6" fmla="*/ 616562 h 772884"/>
              <a:gd name="connsiteX7" fmla="*/ 85344 w 2457930"/>
              <a:gd name="connsiteY7" fmla="*/ 655519 h 772884"/>
              <a:gd name="connsiteX8" fmla="*/ 114872 w 2457930"/>
              <a:gd name="connsiteY8" fmla="*/ 655519 h 772884"/>
              <a:gd name="connsiteX9" fmla="*/ 117348 w 2457930"/>
              <a:gd name="connsiteY9" fmla="*/ 652090 h 772884"/>
              <a:gd name="connsiteX10" fmla="*/ 117348 w 2457930"/>
              <a:gd name="connsiteY10" fmla="*/ 619038 h 772884"/>
              <a:gd name="connsiteX11" fmla="*/ 116967 w 2457930"/>
              <a:gd name="connsiteY11" fmla="*/ 616562 h 772884"/>
              <a:gd name="connsiteX12" fmla="*/ 837343 w 2457930"/>
              <a:gd name="connsiteY12" fmla="*/ 616467 h 772884"/>
              <a:gd name="connsiteX13" fmla="*/ 837343 w 2457930"/>
              <a:gd name="connsiteY13" fmla="*/ 653328 h 772884"/>
              <a:gd name="connsiteX14" fmla="*/ 839438 w 2457930"/>
              <a:gd name="connsiteY14" fmla="*/ 655424 h 772884"/>
              <a:gd name="connsiteX15" fmla="*/ 873919 w 2457930"/>
              <a:gd name="connsiteY15" fmla="*/ 655519 h 772884"/>
              <a:gd name="connsiteX16" fmla="*/ 873919 w 2457930"/>
              <a:gd name="connsiteY16" fmla="*/ 616467 h 772884"/>
              <a:gd name="connsiteX17" fmla="*/ 23908 w 2457930"/>
              <a:gd name="connsiteY17" fmla="*/ 616467 h 772884"/>
              <a:gd name="connsiteX18" fmla="*/ 23908 w 2457930"/>
              <a:gd name="connsiteY18" fmla="*/ 653328 h 772884"/>
              <a:gd name="connsiteX19" fmla="*/ 26003 w 2457930"/>
              <a:gd name="connsiteY19" fmla="*/ 655424 h 772884"/>
              <a:gd name="connsiteX20" fmla="*/ 60484 w 2457930"/>
              <a:gd name="connsiteY20" fmla="*/ 655519 h 772884"/>
              <a:gd name="connsiteX21" fmla="*/ 60484 w 2457930"/>
              <a:gd name="connsiteY21" fmla="*/ 616467 h 772884"/>
              <a:gd name="connsiteX22" fmla="*/ 1084898 w 2457930"/>
              <a:gd name="connsiteY22" fmla="*/ 606370 h 772884"/>
              <a:gd name="connsiteX23" fmla="*/ 1084898 w 2457930"/>
              <a:gd name="connsiteY23" fmla="*/ 649995 h 772884"/>
              <a:gd name="connsiteX24" fmla="*/ 1138238 w 2457930"/>
              <a:gd name="connsiteY24" fmla="*/ 649995 h 772884"/>
              <a:gd name="connsiteX25" fmla="*/ 1138238 w 2457930"/>
              <a:gd name="connsiteY25" fmla="*/ 606370 h 772884"/>
              <a:gd name="connsiteX26" fmla="*/ 271463 w 2457930"/>
              <a:gd name="connsiteY26" fmla="*/ 606370 h 772884"/>
              <a:gd name="connsiteX27" fmla="*/ 271463 w 2457930"/>
              <a:gd name="connsiteY27" fmla="*/ 649995 h 772884"/>
              <a:gd name="connsiteX28" fmla="*/ 324803 w 2457930"/>
              <a:gd name="connsiteY28" fmla="*/ 649995 h 772884"/>
              <a:gd name="connsiteX29" fmla="*/ 324803 w 2457930"/>
              <a:gd name="connsiteY29" fmla="*/ 606370 h 772884"/>
              <a:gd name="connsiteX30" fmla="*/ 1006602 w 2457930"/>
              <a:gd name="connsiteY30" fmla="*/ 606275 h 772884"/>
              <a:gd name="connsiteX31" fmla="*/ 1006602 w 2457930"/>
              <a:gd name="connsiteY31" fmla="*/ 650090 h 772884"/>
              <a:gd name="connsiteX32" fmla="*/ 1060038 w 2457930"/>
              <a:gd name="connsiteY32" fmla="*/ 650090 h 772884"/>
              <a:gd name="connsiteX33" fmla="*/ 1060038 w 2457930"/>
              <a:gd name="connsiteY33" fmla="*/ 606275 h 772884"/>
              <a:gd name="connsiteX34" fmla="*/ 193167 w 2457930"/>
              <a:gd name="connsiteY34" fmla="*/ 606275 h 772884"/>
              <a:gd name="connsiteX35" fmla="*/ 193167 w 2457930"/>
              <a:gd name="connsiteY35" fmla="*/ 650090 h 772884"/>
              <a:gd name="connsiteX36" fmla="*/ 246603 w 2457930"/>
              <a:gd name="connsiteY36" fmla="*/ 650090 h 772884"/>
              <a:gd name="connsiteX37" fmla="*/ 246603 w 2457930"/>
              <a:gd name="connsiteY37" fmla="*/ 606275 h 772884"/>
              <a:gd name="connsiteX38" fmla="*/ 1241870 w 2457930"/>
              <a:gd name="connsiteY38" fmla="*/ 579510 h 772884"/>
              <a:gd name="connsiteX39" fmla="*/ 1254157 w 2457930"/>
              <a:gd name="connsiteY39" fmla="*/ 589511 h 772884"/>
              <a:gd name="connsiteX40" fmla="*/ 1254157 w 2457930"/>
              <a:gd name="connsiteY40" fmla="*/ 619420 h 772884"/>
              <a:gd name="connsiteX41" fmla="*/ 1240917 w 2457930"/>
              <a:gd name="connsiteY41" fmla="*/ 628183 h 772884"/>
              <a:gd name="connsiteX42" fmla="*/ 1230630 w 2457930"/>
              <a:gd name="connsiteY42" fmla="*/ 618181 h 772884"/>
              <a:gd name="connsiteX43" fmla="*/ 1230630 w 2457930"/>
              <a:gd name="connsiteY43" fmla="*/ 603989 h 772884"/>
              <a:gd name="connsiteX44" fmla="*/ 1230535 w 2457930"/>
              <a:gd name="connsiteY44" fmla="*/ 603894 h 772884"/>
              <a:gd name="connsiteX45" fmla="*/ 1230535 w 2457930"/>
              <a:gd name="connsiteY45" fmla="*/ 590940 h 772884"/>
              <a:gd name="connsiteX46" fmla="*/ 1241870 w 2457930"/>
              <a:gd name="connsiteY46" fmla="*/ 579510 h 772884"/>
              <a:gd name="connsiteX47" fmla="*/ 428435 w 2457930"/>
              <a:gd name="connsiteY47" fmla="*/ 579510 h 772884"/>
              <a:gd name="connsiteX48" fmla="*/ 440722 w 2457930"/>
              <a:gd name="connsiteY48" fmla="*/ 589511 h 772884"/>
              <a:gd name="connsiteX49" fmla="*/ 440722 w 2457930"/>
              <a:gd name="connsiteY49" fmla="*/ 619420 h 772884"/>
              <a:gd name="connsiteX50" fmla="*/ 427482 w 2457930"/>
              <a:gd name="connsiteY50" fmla="*/ 628183 h 772884"/>
              <a:gd name="connsiteX51" fmla="*/ 417195 w 2457930"/>
              <a:gd name="connsiteY51" fmla="*/ 618181 h 772884"/>
              <a:gd name="connsiteX52" fmla="*/ 417195 w 2457930"/>
              <a:gd name="connsiteY52" fmla="*/ 603989 h 772884"/>
              <a:gd name="connsiteX53" fmla="*/ 417100 w 2457930"/>
              <a:gd name="connsiteY53" fmla="*/ 603894 h 772884"/>
              <a:gd name="connsiteX54" fmla="*/ 417100 w 2457930"/>
              <a:gd name="connsiteY54" fmla="*/ 590940 h 772884"/>
              <a:gd name="connsiteX55" fmla="*/ 428435 w 2457930"/>
              <a:gd name="connsiteY55" fmla="*/ 579510 h 772884"/>
              <a:gd name="connsiteX56" fmla="*/ 1541026 w 2457930"/>
              <a:gd name="connsiteY56" fmla="*/ 537874 h 772884"/>
              <a:gd name="connsiteX57" fmla="*/ 1531430 w 2457930"/>
              <a:gd name="connsiteY57" fmla="*/ 545125 h 772884"/>
              <a:gd name="connsiteX58" fmla="*/ 1513713 w 2457930"/>
              <a:gd name="connsiteY58" fmla="*/ 584558 h 772884"/>
              <a:gd name="connsiteX59" fmla="*/ 1511427 w 2457930"/>
              <a:gd name="connsiteY59" fmla="*/ 613991 h 772884"/>
              <a:gd name="connsiteX60" fmla="*/ 1528477 w 2457930"/>
              <a:gd name="connsiteY60" fmla="*/ 634279 h 772884"/>
              <a:gd name="connsiteX61" fmla="*/ 1529334 w 2457930"/>
              <a:gd name="connsiteY61" fmla="*/ 620944 h 772884"/>
              <a:gd name="connsiteX62" fmla="*/ 1543241 w 2457930"/>
              <a:gd name="connsiteY62" fmla="*/ 611514 h 772884"/>
              <a:gd name="connsiteX63" fmla="*/ 1553242 w 2457930"/>
              <a:gd name="connsiteY63" fmla="*/ 623135 h 772884"/>
              <a:gd name="connsiteX64" fmla="*/ 1553242 w 2457930"/>
              <a:gd name="connsiteY64" fmla="*/ 634079 h 772884"/>
              <a:gd name="connsiteX65" fmla="*/ 1553147 w 2457930"/>
              <a:gd name="connsiteY65" fmla="*/ 634184 h 772884"/>
              <a:gd name="connsiteX66" fmla="*/ 1553242 w 2457930"/>
              <a:gd name="connsiteY66" fmla="*/ 634184 h 772884"/>
              <a:gd name="connsiteX67" fmla="*/ 1553242 w 2457930"/>
              <a:gd name="connsiteY67" fmla="*/ 634079 h 772884"/>
              <a:gd name="connsiteX68" fmla="*/ 1570387 w 2457930"/>
              <a:gd name="connsiteY68" fmla="*/ 615134 h 772884"/>
              <a:gd name="connsiteX69" fmla="*/ 1570387 w 2457930"/>
              <a:gd name="connsiteY69" fmla="*/ 594560 h 772884"/>
              <a:gd name="connsiteX70" fmla="*/ 1550480 w 2457930"/>
              <a:gd name="connsiteY70" fmla="*/ 545125 h 772884"/>
              <a:gd name="connsiteX71" fmla="*/ 1541026 w 2457930"/>
              <a:gd name="connsiteY71" fmla="*/ 537874 h 772884"/>
              <a:gd name="connsiteX72" fmla="*/ 727591 w 2457930"/>
              <a:gd name="connsiteY72" fmla="*/ 537874 h 772884"/>
              <a:gd name="connsiteX73" fmla="*/ 717995 w 2457930"/>
              <a:gd name="connsiteY73" fmla="*/ 545125 h 772884"/>
              <a:gd name="connsiteX74" fmla="*/ 700278 w 2457930"/>
              <a:gd name="connsiteY74" fmla="*/ 584558 h 772884"/>
              <a:gd name="connsiteX75" fmla="*/ 697992 w 2457930"/>
              <a:gd name="connsiteY75" fmla="*/ 613991 h 772884"/>
              <a:gd name="connsiteX76" fmla="*/ 715042 w 2457930"/>
              <a:gd name="connsiteY76" fmla="*/ 634279 h 772884"/>
              <a:gd name="connsiteX77" fmla="*/ 715899 w 2457930"/>
              <a:gd name="connsiteY77" fmla="*/ 620944 h 772884"/>
              <a:gd name="connsiteX78" fmla="*/ 729806 w 2457930"/>
              <a:gd name="connsiteY78" fmla="*/ 611514 h 772884"/>
              <a:gd name="connsiteX79" fmla="*/ 739807 w 2457930"/>
              <a:gd name="connsiteY79" fmla="*/ 623135 h 772884"/>
              <a:gd name="connsiteX80" fmla="*/ 739807 w 2457930"/>
              <a:gd name="connsiteY80" fmla="*/ 634079 h 772884"/>
              <a:gd name="connsiteX81" fmla="*/ 739712 w 2457930"/>
              <a:gd name="connsiteY81" fmla="*/ 634184 h 772884"/>
              <a:gd name="connsiteX82" fmla="*/ 739807 w 2457930"/>
              <a:gd name="connsiteY82" fmla="*/ 634184 h 772884"/>
              <a:gd name="connsiteX83" fmla="*/ 739807 w 2457930"/>
              <a:gd name="connsiteY83" fmla="*/ 634079 h 772884"/>
              <a:gd name="connsiteX84" fmla="*/ 756952 w 2457930"/>
              <a:gd name="connsiteY84" fmla="*/ 615134 h 772884"/>
              <a:gd name="connsiteX85" fmla="*/ 756952 w 2457930"/>
              <a:gd name="connsiteY85" fmla="*/ 594560 h 772884"/>
              <a:gd name="connsiteX86" fmla="*/ 737045 w 2457930"/>
              <a:gd name="connsiteY86" fmla="*/ 545125 h 772884"/>
              <a:gd name="connsiteX87" fmla="*/ 727591 w 2457930"/>
              <a:gd name="connsiteY87" fmla="*/ 537874 h 772884"/>
              <a:gd name="connsiteX88" fmla="*/ 1084993 w 2457930"/>
              <a:gd name="connsiteY88" fmla="*/ 537790 h 772884"/>
              <a:gd name="connsiteX89" fmla="*/ 1084993 w 2457930"/>
              <a:gd name="connsiteY89" fmla="*/ 581700 h 772884"/>
              <a:gd name="connsiteX90" fmla="*/ 1138238 w 2457930"/>
              <a:gd name="connsiteY90" fmla="*/ 581700 h 772884"/>
              <a:gd name="connsiteX91" fmla="*/ 1138238 w 2457930"/>
              <a:gd name="connsiteY91" fmla="*/ 537790 h 772884"/>
              <a:gd name="connsiteX92" fmla="*/ 271558 w 2457930"/>
              <a:gd name="connsiteY92" fmla="*/ 537790 h 772884"/>
              <a:gd name="connsiteX93" fmla="*/ 271558 w 2457930"/>
              <a:gd name="connsiteY93" fmla="*/ 581700 h 772884"/>
              <a:gd name="connsiteX94" fmla="*/ 324803 w 2457930"/>
              <a:gd name="connsiteY94" fmla="*/ 581700 h 772884"/>
              <a:gd name="connsiteX95" fmla="*/ 324803 w 2457930"/>
              <a:gd name="connsiteY95" fmla="*/ 537790 h 772884"/>
              <a:gd name="connsiteX96" fmla="*/ 1006507 w 2457930"/>
              <a:gd name="connsiteY96" fmla="*/ 536838 h 772884"/>
              <a:gd name="connsiteX97" fmla="*/ 1006507 w 2457930"/>
              <a:gd name="connsiteY97" fmla="*/ 580462 h 772884"/>
              <a:gd name="connsiteX98" fmla="*/ 1059942 w 2457930"/>
              <a:gd name="connsiteY98" fmla="*/ 580462 h 772884"/>
              <a:gd name="connsiteX99" fmla="*/ 1059942 w 2457930"/>
              <a:gd name="connsiteY99" fmla="*/ 536838 h 772884"/>
              <a:gd name="connsiteX100" fmla="*/ 193072 w 2457930"/>
              <a:gd name="connsiteY100" fmla="*/ 536838 h 772884"/>
              <a:gd name="connsiteX101" fmla="*/ 193072 w 2457930"/>
              <a:gd name="connsiteY101" fmla="*/ 580462 h 772884"/>
              <a:gd name="connsiteX102" fmla="*/ 246507 w 2457930"/>
              <a:gd name="connsiteY102" fmla="*/ 580462 h 772884"/>
              <a:gd name="connsiteX103" fmla="*/ 246507 w 2457930"/>
              <a:gd name="connsiteY103" fmla="*/ 536838 h 772884"/>
              <a:gd name="connsiteX104" fmla="*/ 1543467 w 2457930"/>
              <a:gd name="connsiteY104" fmla="*/ 513586 h 772884"/>
              <a:gd name="connsiteX105" fmla="*/ 1562481 w 2457930"/>
              <a:gd name="connsiteY105" fmla="*/ 522551 h 772884"/>
              <a:gd name="connsiteX106" fmla="*/ 1584198 w 2457930"/>
              <a:gd name="connsiteY106" fmla="*/ 556745 h 772884"/>
              <a:gd name="connsiteX107" fmla="*/ 1595914 w 2457930"/>
              <a:gd name="connsiteY107" fmla="*/ 605228 h 772884"/>
              <a:gd name="connsiteX108" fmla="*/ 1557719 w 2457930"/>
              <a:gd name="connsiteY108" fmla="*/ 658663 h 772884"/>
              <a:gd name="connsiteX109" fmla="*/ 1553147 w 2457930"/>
              <a:gd name="connsiteY109" fmla="*/ 664759 h 772884"/>
              <a:gd name="connsiteX110" fmla="*/ 1553147 w 2457930"/>
              <a:gd name="connsiteY110" fmla="*/ 755818 h 772884"/>
              <a:gd name="connsiteX111" fmla="*/ 1543717 w 2457930"/>
              <a:gd name="connsiteY111" fmla="*/ 767629 h 772884"/>
              <a:gd name="connsiteX112" fmla="*/ 1530096 w 2457930"/>
              <a:gd name="connsiteY112" fmla="*/ 760866 h 772884"/>
              <a:gd name="connsiteX113" fmla="*/ 1528763 w 2457930"/>
              <a:gd name="connsiteY113" fmla="*/ 752770 h 772884"/>
              <a:gd name="connsiteX114" fmla="*/ 1528763 w 2457930"/>
              <a:gd name="connsiteY114" fmla="*/ 664854 h 772884"/>
              <a:gd name="connsiteX115" fmla="*/ 1528763 w 2457930"/>
              <a:gd name="connsiteY115" fmla="*/ 660187 h 772884"/>
              <a:gd name="connsiteX116" fmla="*/ 1487234 w 2457930"/>
              <a:gd name="connsiteY116" fmla="*/ 617134 h 772884"/>
              <a:gd name="connsiteX117" fmla="*/ 1488472 w 2457930"/>
              <a:gd name="connsiteY117" fmla="*/ 587606 h 772884"/>
              <a:gd name="connsiteX118" fmla="*/ 1511713 w 2457930"/>
              <a:gd name="connsiteY118" fmla="*/ 531599 h 772884"/>
              <a:gd name="connsiteX119" fmla="*/ 1523810 w 2457930"/>
              <a:gd name="connsiteY119" fmla="*/ 519407 h 772884"/>
              <a:gd name="connsiteX120" fmla="*/ 1543467 w 2457930"/>
              <a:gd name="connsiteY120" fmla="*/ 513586 h 772884"/>
              <a:gd name="connsiteX121" fmla="*/ 730032 w 2457930"/>
              <a:gd name="connsiteY121" fmla="*/ 513586 h 772884"/>
              <a:gd name="connsiteX122" fmla="*/ 749046 w 2457930"/>
              <a:gd name="connsiteY122" fmla="*/ 522551 h 772884"/>
              <a:gd name="connsiteX123" fmla="*/ 770763 w 2457930"/>
              <a:gd name="connsiteY123" fmla="*/ 556745 h 772884"/>
              <a:gd name="connsiteX124" fmla="*/ 782479 w 2457930"/>
              <a:gd name="connsiteY124" fmla="*/ 605228 h 772884"/>
              <a:gd name="connsiteX125" fmla="*/ 744284 w 2457930"/>
              <a:gd name="connsiteY125" fmla="*/ 658663 h 772884"/>
              <a:gd name="connsiteX126" fmla="*/ 739712 w 2457930"/>
              <a:gd name="connsiteY126" fmla="*/ 664759 h 772884"/>
              <a:gd name="connsiteX127" fmla="*/ 739712 w 2457930"/>
              <a:gd name="connsiteY127" fmla="*/ 755818 h 772884"/>
              <a:gd name="connsiteX128" fmla="*/ 730282 w 2457930"/>
              <a:gd name="connsiteY128" fmla="*/ 767629 h 772884"/>
              <a:gd name="connsiteX129" fmla="*/ 716661 w 2457930"/>
              <a:gd name="connsiteY129" fmla="*/ 760866 h 772884"/>
              <a:gd name="connsiteX130" fmla="*/ 715328 w 2457930"/>
              <a:gd name="connsiteY130" fmla="*/ 752770 h 772884"/>
              <a:gd name="connsiteX131" fmla="*/ 715328 w 2457930"/>
              <a:gd name="connsiteY131" fmla="*/ 664854 h 772884"/>
              <a:gd name="connsiteX132" fmla="*/ 715328 w 2457930"/>
              <a:gd name="connsiteY132" fmla="*/ 660187 h 772884"/>
              <a:gd name="connsiteX133" fmla="*/ 673799 w 2457930"/>
              <a:gd name="connsiteY133" fmla="*/ 617134 h 772884"/>
              <a:gd name="connsiteX134" fmla="*/ 675037 w 2457930"/>
              <a:gd name="connsiteY134" fmla="*/ 587606 h 772884"/>
              <a:gd name="connsiteX135" fmla="*/ 698278 w 2457930"/>
              <a:gd name="connsiteY135" fmla="*/ 531599 h 772884"/>
              <a:gd name="connsiteX136" fmla="*/ 710375 w 2457930"/>
              <a:gd name="connsiteY136" fmla="*/ 519407 h 772884"/>
              <a:gd name="connsiteX137" fmla="*/ 730032 w 2457930"/>
              <a:gd name="connsiteY137" fmla="*/ 513586 h 772884"/>
              <a:gd name="connsiteX138" fmla="*/ 994220 w 2457930"/>
              <a:gd name="connsiteY138" fmla="*/ 512168 h 772884"/>
              <a:gd name="connsiteX139" fmla="*/ 1150716 w 2457930"/>
              <a:gd name="connsiteY139" fmla="*/ 512168 h 772884"/>
              <a:gd name="connsiteX140" fmla="*/ 1162717 w 2457930"/>
              <a:gd name="connsiteY140" fmla="*/ 524169 h 772884"/>
              <a:gd name="connsiteX141" fmla="*/ 1162717 w 2457930"/>
              <a:gd name="connsiteY141" fmla="*/ 662568 h 772884"/>
              <a:gd name="connsiteX142" fmla="*/ 1150716 w 2457930"/>
              <a:gd name="connsiteY142" fmla="*/ 674569 h 772884"/>
              <a:gd name="connsiteX143" fmla="*/ 1072611 w 2457930"/>
              <a:gd name="connsiteY143" fmla="*/ 674569 h 772884"/>
              <a:gd name="connsiteX144" fmla="*/ 1072706 w 2457930"/>
              <a:gd name="connsiteY144" fmla="*/ 674664 h 772884"/>
              <a:gd name="connsiteX145" fmla="*/ 995839 w 2457930"/>
              <a:gd name="connsiteY145" fmla="*/ 674664 h 772884"/>
              <a:gd name="connsiteX146" fmla="*/ 982123 w 2457930"/>
              <a:gd name="connsiteY146" fmla="*/ 661329 h 772884"/>
              <a:gd name="connsiteX147" fmla="*/ 982123 w 2457930"/>
              <a:gd name="connsiteY147" fmla="*/ 524074 h 772884"/>
              <a:gd name="connsiteX148" fmla="*/ 994220 w 2457930"/>
              <a:gd name="connsiteY148" fmla="*/ 512168 h 772884"/>
              <a:gd name="connsiteX149" fmla="*/ 180785 w 2457930"/>
              <a:gd name="connsiteY149" fmla="*/ 512168 h 772884"/>
              <a:gd name="connsiteX150" fmla="*/ 337281 w 2457930"/>
              <a:gd name="connsiteY150" fmla="*/ 512168 h 772884"/>
              <a:gd name="connsiteX151" fmla="*/ 349282 w 2457930"/>
              <a:gd name="connsiteY151" fmla="*/ 524169 h 772884"/>
              <a:gd name="connsiteX152" fmla="*/ 349282 w 2457930"/>
              <a:gd name="connsiteY152" fmla="*/ 662568 h 772884"/>
              <a:gd name="connsiteX153" fmla="*/ 337281 w 2457930"/>
              <a:gd name="connsiteY153" fmla="*/ 674569 h 772884"/>
              <a:gd name="connsiteX154" fmla="*/ 259176 w 2457930"/>
              <a:gd name="connsiteY154" fmla="*/ 674569 h 772884"/>
              <a:gd name="connsiteX155" fmla="*/ 259271 w 2457930"/>
              <a:gd name="connsiteY155" fmla="*/ 674664 h 772884"/>
              <a:gd name="connsiteX156" fmla="*/ 182404 w 2457930"/>
              <a:gd name="connsiteY156" fmla="*/ 674664 h 772884"/>
              <a:gd name="connsiteX157" fmla="*/ 168688 w 2457930"/>
              <a:gd name="connsiteY157" fmla="*/ 661329 h 772884"/>
              <a:gd name="connsiteX158" fmla="*/ 168688 w 2457930"/>
              <a:gd name="connsiteY158" fmla="*/ 524074 h 772884"/>
              <a:gd name="connsiteX159" fmla="*/ 180785 w 2457930"/>
              <a:gd name="connsiteY159" fmla="*/ 512168 h 772884"/>
              <a:gd name="connsiteX160" fmla="*/ 1214247 w 2457930"/>
              <a:gd name="connsiteY160" fmla="*/ 481688 h 772884"/>
              <a:gd name="connsiteX161" fmla="*/ 1214247 w 2457930"/>
              <a:gd name="connsiteY161" fmla="*/ 740577 h 772884"/>
              <a:gd name="connsiteX162" fmla="*/ 1373029 w 2457930"/>
              <a:gd name="connsiteY162" fmla="*/ 740577 h 772884"/>
              <a:gd name="connsiteX163" fmla="*/ 1373029 w 2457930"/>
              <a:gd name="connsiteY163" fmla="*/ 481688 h 772884"/>
              <a:gd name="connsiteX164" fmla="*/ 400812 w 2457930"/>
              <a:gd name="connsiteY164" fmla="*/ 481688 h 772884"/>
              <a:gd name="connsiteX165" fmla="*/ 400812 w 2457930"/>
              <a:gd name="connsiteY165" fmla="*/ 740577 h 772884"/>
              <a:gd name="connsiteX166" fmla="*/ 559594 w 2457930"/>
              <a:gd name="connsiteY166" fmla="*/ 740577 h 772884"/>
              <a:gd name="connsiteX167" fmla="*/ 559594 w 2457930"/>
              <a:gd name="connsiteY167" fmla="*/ 481688 h 772884"/>
              <a:gd name="connsiteX168" fmla="*/ 1133952 w 2457930"/>
              <a:gd name="connsiteY168" fmla="*/ 311381 h 772884"/>
              <a:gd name="connsiteX169" fmla="*/ 1187197 w 2457930"/>
              <a:gd name="connsiteY169" fmla="*/ 365007 h 772884"/>
              <a:gd name="connsiteX170" fmla="*/ 1187197 w 2457930"/>
              <a:gd name="connsiteY170" fmla="*/ 311381 h 772884"/>
              <a:gd name="connsiteX171" fmla="*/ 320516 w 2457930"/>
              <a:gd name="connsiteY171" fmla="*/ 311381 h 772884"/>
              <a:gd name="connsiteX172" fmla="*/ 373760 w 2457930"/>
              <a:gd name="connsiteY172" fmla="*/ 365007 h 772884"/>
              <a:gd name="connsiteX173" fmla="*/ 373760 w 2457930"/>
              <a:gd name="connsiteY173" fmla="*/ 311381 h 772884"/>
              <a:gd name="connsiteX174" fmla="*/ 1264825 w 2457930"/>
              <a:gd name="connsiteY174" fmla="*/ 311191 h 772884"/>
              <a:gd name="connsiteX175" fmla="*/ 1214057 w 2457930"/>
              <a:gd name="connsiteY175" fmla="*/ 311286 h 772884"/>
              <a:gd name="connsiteX176" fmla="*/ 1211771 w 2457930"/>
              <a:gd name="connsiteY176" fmla="*/ 313858 h 772884"/>
              <a:gd name="connsiteX177" fmla="*/ 1211676 w 2457930"/>
              <a:gd name="connsiteY177" fmla="*/ 365007 h 772884"/>
              <a:gd name="connsiteX178" fmla="*/ 1211676 w 2457930"/>
              <a:gd name="connsiteY178" fmla="*/ 365102 h 772884"/>
              <a:gd name="connsiteX179" fmla="*/ 1264825 w 2457930"/>
              <a:gd name="connsiteY179" fmla="*/ 311191 h 772884"/>
              <a:gd name="connsiteX180" fmla="*/ 451389 w 2457930"/>
              <a:gd name="connsiteY180" fmla="*/ 311191 h 772884"/>
              <a:gd name="connsiteX181" fmla="*/ 400621 w 2457930"/>
              <a:gd name="connsiteY181" fmla="*/ 311286 h 772884"/>
              <a:gd name="connsiteX182" fmla="*/ 398335 w 2457930"/>
              <a:gd name="connsiteY182" fmla="*/ 313858 h 772884"/>
              <a:gd name="connsiteX183" fmla="*/ 398240 w 2457930"/>
              <a:gd name="connsiteY183" fmla="*/ 365007 h 772884"/>
              <a:gd name="connsiteX184" fmla="*/ 398240 w 2457930"/>
              <a:gd name="connsiteY184" fmla="*/ 365102 h 772884"/>
              <a:gd name="connsiteX185" fmla="*/ 451389 w 2457930"/>
              <a:gd name="connsiteY185" fmla="*/ 311191 h 772884"/>
              <a:gd name="connsiteX186" fmla="*/ 1974607 w 2457930"/>
              <a:gd name="connsiteY186" fmla="*/ 309345 h 772884"/>
              <a:gd name="connsiteX187" fmla="*/ 1974385 w 2457930"/>
              <a:gd name="connsiteY187" fmla="*/ 311270 h 772884"/>
              <a:gd name="connsiteX188" fmla="*/ 1990534 w 2457930"/>
              <a:gd name="connsiteY188" fmla="*/ 364245 h 772884"/>
              <a:gd name="connsiteX189" fmla="*/ 2094357 w 2457930"/>
              <a:gd name="connsiteY189" fmla="*/ 433492 h 772884"/>
              <a:gd name="connsiteX190" fmla="*/ 2095839 w 2457930"/>
              <a:gd name="connsiteY190" fmla="*/ 433389 h 772884"/>
              <a:gd name="connsiteX191" fmla="*/ 2050161 w 2457930"/>
              <a:gd name="connsiteY191" fmla="*/ 392630 h 772884"/>
              <a:gd name="connsiteX192" fmla="*/ 2028254 w 2457930"/>
              <a:gd name="connsiteY192" fmla="*/ 370055 h 772884"/>
              <a:gd name="connsiteX193" fmla="*/ 2002824 w 2457930"/>
              <a:gd name="connsiteY193" fmla="*/ 331616 h 772884"/>
              <a:gd name="connsiteX194" fmla="*/ 1879473 w 2457930"/>
              <a:gd name="connsiteY194" fmla="*/ 287093 h 772884"/>
              <a:gd name="connsiteX195" fmla="*/ 1766983 w 2457930"/>
              <a:gd name="connsiteY195" fmla="*/ 370913 h 772884"/>
              <a:gd name="connsiteX196" fmla="*/ 1746695 w 2457930"/>
              <a:gd name="connsiteY196" fmla="*/ 392058 h 772884"/>
              <a:gd name="connsiteX197" fmla="*/ 1686402 w 2457930"/>
              <a:gd name="connsiteY197" fmla="*/ 577224 h 772884"/>
              <a:gd name="connsiteX198" fmla="*/ 1790224 w 2457930"/>
              <a:gd name="connsiteY198" fmla="*/ 646471 h 772884"/>
              <a:gd name="connsiteX199" fmla="*/ 1881092 w 2457930"/>
              <a:gd name="connsiteY199" fmla="*/ 622944 h 772884"/>
              <a:gd name="connsiteX200" fmla="*/ 1883759 w 2457930"/>
              <a:gd name="connsiteY200" fmla="*/ 617420 h 772884"/>
              <a:gd name="connsiteX201" fmla="*/ 1884045 w 2457930"/>
              <a:gd name="connsiteY201" fmla="*/ 582749 h 772884"/>
              <a:gd name="connsiteX202" fmla="*/ 1878711 w 2457930"/>
              <a:gd name="connsiteY202" fmla="*/ 574081 h 772884"/>
              <a:gd name="connsiteX203" fmla="*/ 1782604 w 2457930"/>
              <a:gd name="connsiteY203" fmla="*/ 526265 h 772884"/>
              <a:gd name="connsiteX204" fmla="*/ 1772984 w 2457930"/>
              <a:gd name="connsiteY204" fmla="*/ 514931 h 772884"/>
              <a:gd name="connsiteX205" fmla="*/ 1778223 w 2457930"/>
              <a:gd name="connsiteY205" fmla="*/ 501596 h 772884"/>
              <a:gd name="connsiteX206" fmla="*/ 1793462 w 2457930"/>
              <a:gd name="connsiteY206" fmla="*/ 500262 h 772884"/>
              <a:gd name="connsiteX207" fmla="*/ 1842040 w 2457930"/>
              <a:gd name="connsiteY207" fmla="*/ 524456 h 772884"/>
              <a:gd name="connsiteX208" fmla="*/ 1884045 w 2457930"/>
              <a:gd name="connsiteY208" fmla="*/ 545411 h 772884"/>
              <a:gd name="connsiteX209" fmla="*/ 1884045 w 2457930"/>
              <a:gd name="connsiteY209" fmla="*/ 538457 h 772884"/>
              <a:gd name="connsiteX210" fmla="*/ 1884045 w 2457930"/>
              <a:gd name="connsiteY210" fmla="*/ 422157 h 772884"/>
              <a:gd name="connsiteX211" fmla="*/ 1884807 w 2457930"/>
              <a:gd name="connsiteY211" fmla="*/ 415299 h 772884"/>
              <a:gd name="connsiteX212" fmla="*/ 1900333 w 2457930"/>
              <a:gd name="connsiteY212" fmla="*/ 406155 h 772884"/>
              <a:gd name="connsiteX213" fmla="*/ 1911668 w 2457930"/>
              <a:gd name="connsiteY213" fmla="*/ 420062 h 772884"/>
              <a:gd name="connsiteX214" fmla="*/ 1911668 w 2457930"/>
              <a:gd name="connsiteY214" fmla="*/ 489880 h 772884"/>
              <a:gd name="connsiteX215" fmla="*/ 1911763 w 2457930"/>
              <a:gd name="connsiteY215" fmla="*/ 489689 h 772884"/>
              <a:gd name="connsiteX216" fmla="*/ 1953006 w 2457930"/>
              <a:gd name="connsiteY216" fmla="*/ 469115 h 772884"/>
              <a:gd name="connsiteX217" fmla="*/ 2002060 w 2457930"/>
              <a:gd name="connsiteY217" fmla="*/ 444541 h 772884"/>
              <a:gd name="connsiteX218" fmla="*/ 2017300 w 2457930"/>
              <a:gd name="connsiteY218" fmla="*/ 445589 h 772884"/>
              <a:gd name="connsiteX219" fmla="*/ 2022729 w 2457930"/>
              <a:gd name="connsiteY219" fmla="*/ 458828 h 772884"/>
              <a:gd name="connsiteX220" fmla="*/ 2012823 w 2457930"/>
              <a:gd name="connsiteY220" fmla="*/ 470639 h 772884"/>
              <a:gd name="connsiteX221" fmla="*/ 1916240 w 2457930"/>
              <a:gd name="connsiteY221" fmla="*/ 518836 h 772884"/>
              <a:gd name="connsiteX222" fmla="*/ 1911573 w 2457930"/>
              <a:gd name="connsiteY222" fmla="*/ 524360 h 772884"/>
              <a:gd name="connsiteX223" fmla="*/ 1911763 w 2457930"/>
              <a:gd name="connsiteY223" fmla="*/ 618086 h 772884"/>
              <a:gd name="connsiteX224" fmla="*/ 1914240 w 2457930"/>
              <a:gd name="connsiteY224" fmla="*/ 622658 h 772884"/>
              <a:gd name="connsiteX225" fmla="*/ 2010823 w 2457930"/>
              <a:gd name="connsiteY225" fmla="*/ 645614 h 772884"/>
              <a:gd name="connsiteX226" fmla="*/ 2125599 w 2457930"/>
              <a:gd name="connsiteY226" fmla="*/ 515597 h 772884"/>
              <a:gd name="connsiteX227" fmla="*/ 2111400 w 2457930"/>
              <a:gd name="connsiteY227" fmla="*/ 461653 h 772884"/>
              <a:gd name="connsiteX228" fmla="*/ 2106269 w 2457930"/>
              <a:gd name="connsiteY228" fmla="*/ 462181 h 772884"/>
              <a:gd name="connsiteX229" fmla="*/ 1948910 w 2457930"/>
              <a:gd name="connsiteY229" fmla="*/ 330526 h 772884"/>
              <a:gd name="connsiteX230" fmla="*/ 1953377 w 2457930"/>
              <a:gd name="connsiteY230" fmla="*/ 298541 h 772884"/>
              <a:gd name="connsiteX231" fmla="*/ 1925317 w 2457930"/>
              <a:gd name="connsiteY231" fmla="*/ 288242 h 772884"/>
              <a:gd name="connsiteX232" fmla="*/ 1879473 w 2457930"/>
              <a:gd name="connsiteY232" fmla="*/ 287093 h 772884"/>
              <a:gd name="connsiteX233" fmla="*/ 1187197 w 2457930"/>
              <a:gd name="connsiteY233" fmla="*/ 233276 h 772884"/>
              <a:gd name="connsiteX234" fmla="*/ 1134047 w 2457930"/>
              <a:gd name="connsiteY234" fmla="*/ 286902 h 772884"/>
              <a:gd name="connsiteX235" fmla="*/ 1187197 w 2457930"/>
              <a:gd name="connsiteY235" fmla="*/ 286902 h 772884"/>
              <a:gd name="connsiteX236" fmla="*/ 373760 w 2457930"/>
              <a:gd name="connsiteY236" fmla="*/ 233276 h 772884"/>
              <a:gd name="connsiteX237" fmla="*/ 320611 w 2457930"/>
              <a:gd name="connsiteY237" fmla="*/ 286902 h 772884"/>
              <a:gd name="connsiteX238" fmla="*/ 373760 w 2457930"/>
              <a:gd name="connsiteY238" fmla="*/ 286902 h 772884"/>
              <a:gd name="connsiteX239" fmla="*/ 1211866 w 2457930"/>
              <a:gd name="connsiteY239" fmla="*/ 233181 h 772884"/>
              <a:gd name="connsiteX240" fmla="*/ 1211866 w 2457930"/>
              <a:gd name="connsiteY240" fmla="*/ 286711 h 772884"/>
              <a:gd name="connsiteX241" fmla="*/ 1265302 w 2457930"/>
              <a:gd name="connsiteY241" fmla="*/ 286711 h 772884"/>
              <a:gd name="connsiteX242" fmla="*/ 1211866 w 2457930"/>
              <a:gd name="connsiteY242" fmla="*/ 233181 h 772884"/>
              <a:gd name="connsiteX243" fmla="*/ 398430 w 2457930"/>
              <a:gd name="connsiteY243" fmla="*/ 233181 h 772884"/>
              <a:gd name="connsiteX244" fmla="*/ 398430 w 2457930"/>
              <a:gd name="connsiteY244" fmla="*/ 286711 h 772884"/>
              <a:gd name="connsiteX245" fmla="*/ 451866 w 2457930"/>
              <a:gd name="connsiteY245" fmla="*/ 286711 h 772884"/>
              <a:gd name="connsiteX246" fmla="*/ 398430 w 2457930"/>
              <a:gd name="connsiteY246" fmla="*/ 233181 h 772884"/>
              <a:gd name="connsiteX247" fmla="*/ 1199865 w 2457930"/>
              <a:gd name="connsiteY247" fmla="*/ 207654 h 772884"/>
              <a:gd name="connsiteX248" fmla="*/ 1291400 w 2457930"/>
              <a:gd name="connsiteY248" fmla="*/ 299570 h 772884"/>
              <a:gd name="connsiteX249" fmla="*/ 1199198 w 2457930"/>
              <a:gd name="connsiteY249" fmla="*/ 390915 h 772884"/>
              <a:gd name="connsiteX250" fmla="*/ 1108139 w 2457930"/>
              <a:gd name="connsiteY250" fmla="*/ 299284 h 772884"/>
              <a:gd name="connsiteX251" fmla="*/ 1199960 w 2457930"/>
              <a:gd name="connsiteY251" fmla="*/ 207749 h 772884"/>
              <a:gd name="connsiteX252" fmla="*/ 386429 w 2457930"/>
              <a:gd name="connsiteY252" fmla="*/ 207654 h 772884"/>
              <a:gd name="connsiteX253" fmla="*/ 477964 w 2457930"/>
              <a:gd name="connsiteY253" fmla="*/ 299570 h 772884"/>
              <a:gd name="connsiteX254" fmla="*/ 385762 w 2457930"/>
              <a:gd name="connsiteY254" fmla="*/ 390915 h 772884"/>
              <a:gd name="connsiteX255" fmla="*/ 294703 w 2457930"/>
              <a:gd name="connsiteY255" fmla="*/ 299284 h 772884"/>
              <a:gd name="connsiteX256" fmla="*/ 386524 w 2457930"/>
              <a:gd name="connsiteY256" fmla="*/ 207749 h 772884"/>
              <a:gd name="connsiteX257" fmla="*/ 1199579 w 2457930"/>
              <a:gd name="connsiteY257" fmla="*/ 117928 h 772884"/>
              <a:gd name="connsiteX258" fmla="*/ 1199674 w 2457930"/>
              <a:gd name="connsiteY258" fmla="*/ 118023 h 772884"/>
              <a:gd name="connsiteX259" fmla="*/ 1188720 w 2457930"/>
              <a:gd name="connsiteY259" fmla="*/ 127834 h 772884"/>
              <a:gd name="connsiteX260" fmla="*/ 1109853 w 2457930"/>
              <a:gd name="connsiteY260" fmla="*/ 199272 h 772884"/>
              <a:gd name="connsiteX261" fmla="*/ 1031177 w 2457930"/>
              <a:gd name="connsiteY261" fmla="*/ 270328 h 772884"/>
              <a:gd name="connsiteX262" fmla="*/ 957548 w 2457930"/>
              <a:gd name="connsiteY262" fmla="*/ 336908 h 772884"/>
              <a:gd name="connsiteX263" fmla="*/ 954691 w 2457930"/>
              <a:gd name="connsiteY263" fmla="*/ 343290 h 772884"/>
              <a:gd name="connsiteX264" fmla="*/ 954691 w 2457930"/>
              <a:gd name="connsiteY264" fmla="*/ 736005 h 772884"/>
              <a:gd name="connsiteX265" fmla="*/ 954691 w 2457930"/>
              <a:gd name="connsiteY265" fmla="*/ 740482 h 772884"/>
              <a:gd name="connsiteX266" fmla="*/ 1189768 w 2457930"/>
              <a:gd name="connsiteY266" fmla="*/ 740482 h 772884"/>
              <a:gd name="connsiteX267" fmla="*/ 1189768 w 2457930"/>
              <a:gd name="connsiteY267" fmla="*/ 481307 h 772884"/>
              <a:gd name="connsiteX268" fmla="*/ 1182148 w 2457930"/>
              <a:gd name="connsiteY268" fmla="*/ 481307 h 772884"/>
              <a:gd name="connsiteX269" fmla="*/ 1170623 w 2457930"/>
              <a:gd name="connsiteY269" fmla="*/ 471591 h 772884"/>
              <a:gd name="connsiteX270" fmla="*/ 1179671 w 2457930"/>
              <a:gd name="connsiteY270" fmla="*/ 457399 h 772884"/>
              <a:gd name="connsiteX271" fmla="*/ 1185101 w 2457930"/>
              <a:gd name="connsiteY271" fmla="*/ 456828 h 772884"/>
              <a:gd name="connsiteX272" fmla="*/ 1402747 w 2457930"/>
              <a:gd name="connsiteY272" fmla="*/ 456828 h 772884"/>
              <a:gd name="connsiteX273" fmla="*/ 1408176 w 2457930"/>
              <a:gd name="connsiteY273" fmla="*/ 457399 h 772884"/>
              <a:gd name="connsiteX274" fmla="*/ 1417415 w 2457930"/>
              <a:gd name="connsiteY274" fmla="*/ 470067 h 772884"/>
              <a:gd name="connsiteX275" fmla="*/ 1405890 w 2457930"/>
              <a:gd name="connsiteY275" fmla="*/ 481212 h 772884"/>
              <a:gd name="connsiteX276" fmla="*/ 1397984 w 2457930"/>
              <a:gd name="connsiteY276" fmla="*/ 481212 h 772884"/>
              <a:gd name="connsiteX277" fmla="*/ 1397984 w 2457930"/>
              <a:gd name="connsiteY277" fmla="*/ 740387 h 772884"/>
              <a:gd name="connsiteX278" fmla="*/ 1444276 w 2457930"/>
              <a:gd name="connsiteY278" fmla="*/ 740387 h 772884"/>
              <a:gd name="connsiteX279" fmla="*/ 1444276 w 2457930"/>
              <a:gd name="connsiteY279" fmla="*/ 423014 h 772884"/>
              <a:gd name="connsiteX280" fmla="*/ 1444276 w 2457930"/>
              <a:gd name="connsiteY280" fmla="*/ 342623 h 772884"/>
              <a:gd name="connsiteX281" fmla="*/ 1442847 w 2457930"/>
              <a:gd name="connsiteY281" fmla="*/ 338146 h 772884"/>
              <a:gd name="connsiteX282" fmla="*/ 1394174 w 2457930"/>
              <a:gd name="connsiteY282" fmla="*/ 293855 h 772884"/>
              <a:gd name="connsiteX283" fmla="*/ 1340072 w 2457930"/>
              <a:gd name="connsiteY283" fmla="*/ 244992 h 772884"/>
              <a:gd name="connsiteX284" fmla="*/ 1286637 w 2457930"/>
              <a:gd name="connsiteY284" fmla="*/ 196605 h 772884"/>
              <a:gd name="connsiteX285" fmla="*/ 1222343 w 2457930"/>
              <a:gd name="connsiteY285" fmla="*/ 138407 h 772884"/>
              <a:gd name="connsiteX286" fmla="*/ 1199579 w 2457930"/>
              <a:gd name="connsiteY286" fmla="*/ 117928 h 772884"/>
              <a:gd name="connsiteX287" fmla="*/ 386144 w 2457930"/>
              <a:gd name="connsiteY287" fmla="*/ 117928 h 772884"/>
              <a:gd name="connsiteX288" fmla="*/ 386239 w 2457930"/>
              <a:gd name="connsiteY288" fmla="*/ 118023 h 772884"/>
              <a:gd name="connsiteX289" fmla="*/ 375285 w 2457930"/>
              <a:gd name="connsiteY289" fmla="*/ 127834 h 772884"/>
              <a:gd name="connsiteX290" fmla="*/ 296418 w 2457930"/>
              <a:gd name="connsiteY290" fmla="*/ 199272 h 772884"/>
              <a:gd name="connsiteX291" fmla="*/ 217741 w 2457930"/>
              <a:gd name="connsiteY291" fmla="*/ 270328 h 772884"/>
              <a:gd name="connsiteX292" fmla="*/ 144113 w 2457930"/>
              <a:gd name="connsiteY292" fmla="*/ 336908 h 772884"/>
              <a:gd name="connsiteX293" fmla="*/ 141256 w 2457930"/>
              <a:gd name="connsiteY293" fmla="*/ 343290 h 772884"/>
              <a:gd name="connsiteX294" fmla="*/ 141256 w 2457930"/>
              <a:gd name="connsiteY294" fmla="*/ 736005 h 772884"/>
              <a:gd name="connsiteX295" fmla="*/ 141256 w 2457930"/>
              <a:gd name="connsiteY295" fmla="*/ 740482 h 772884"/>
              <a:gd name="connsiteX296" fmla="*/ 376333 w 2457930"/>
              <a:gd name="connsiteY296" fmla="*/ 740482 h 772884"/>
              <a:gd name="connsiteX297" fmla="*/ 376333 w 2457930"/>
              <a:gd name="connsiteY297" fmla="*/ 481307 h 772884"/>
              <a:gd name="connsiteX298" fmla="*/ 368713 w 2457930"/>
              <a:gd name="connsiteY298" fmla="*/ 481307 h 772884"/>
              <a:gd name="connsiteX299" fmla="*/ 357188 w 2457930"/>
              <a:gd name="connsiteY299" fmla="*/ 471591 h 772884"/>
              <a:gd name="connsiteX300" fmla="*/ 366236 w 2457930"/>
              <a:gd name="connsiteY300" fmla="*/ 457399 h 772884"/>
              <a:gd name="connsiteX301" fmla="*/ 371666 w 2457930"/>
              <a:gd name="connsiteY301" fmla="*/ 456828 h 772884"/>
              <a:gd name="connsiteX302" fmla="*/ 589312 w 2457930"/>
              <a:gd name="connsiteY302" fmla="*/ 456828 h 772884"/>
              <a:gd name="connsiteX303" fmla="*/ 594741 w 2457930"/>
              <a:gd name="connsiteY303" fmla="*/ 457399 h 772884"/>
              <a:gd name="connsiteX304" fmla="*/ 603980 w 2457930"/>
              <a:gd name="connsiteY304" fmla="*/ 470067 h 772884"/>
              <a:gd name="connsiteX305" fmla="*/ 592455 w 2457930"/>
              <a:gd name="connsiteY305" fmla="*/ 481212 h 772884"/>
              <a:gd name="connsiteX306" fmla="*/ 584549 w 2457930"/>
              <a:gd name="connsiteY306" fmla="*/ 481212 h 772884"/>
              <a:gd name="connsiteX307" fmla="*/ 584549 w 2457930"/>
              <a:gd name="connsiteY307" fmla="*/ 740387 h 772884"/>
              <a:gd name="connsiteX308" fmla="*/ 630841 w 2457930"/>
              <a:gd name="connsiteY308" fmla="*/ 740387 h 772884"/>
              <a:gd name="connsiteX309" fmla="*/ 630841 w 2457930"/>
              <a:gd name="connsiteY309" fmla="*/ 423014 h 772884"/>
              <a:gd name="connsiteX310" fmla="*/ 630841 w 2457930"/>
              <a:gd name="connsiteY310" fmla="*/ 342623 h 772884"/>
              <a:gd name="connsiteX311" fmla="*/ 629412 w 2457930"/>
              <a:gd name="connsiteY311" fmla="*/ 338146 h 772884"/>
              <a:gd name="connsiteX312" fmla="*/ 580739 w 2457930"/>
              <a:gd name="connsiteY312" fmla="*/ 293855 h 772884"/>
              <a:gd name="connsiteX313" fmla="*/ 526637 w 2457930"/>
              <a:gd name="connsiteY313" fmla="*/ 244992 h 772884"/>
              <a:gd name="connsiteX314" fmla="*/ 473202 w 2457930"/>
              <a:gd name="connsiteY314" fmla="*/ 196605 h 772884"/>
              <a:gd name="connsiteX315" fmla="*/ 408908 w 2457930"/>
              <a:gd name="connsiteY315" fmla="*/ 138407 h 772884"/>
              <a:gd name="connsiteX316" fmla="*/ 386144 w 2457930"/>
              <a:gd name="connsiteY316" fmla="*/ 117928 h 772884"/>
              <a:gd name="connsiteX317" fmla="*/ 2183606 w 2457930"/>
              <a:gd name="connsiteY317" fmla="*/ 74113 h 772884"/>
              <a:gd name="connsiteX318" fmla="*/ 2071116 w 2457930"/>
              <a:gd name="connsiteY318" fmla="*/ 157933 h 772884"/>
              <a:gd name="connsiteX319" fmla="*/ 2050828 w 2457930"/>
              <a:gd name="connsiteY319" fmla="*/ 179079 h 772884"/>
              <a:gd name="connsiteX320" fmla="*/ 1980426 w 2457930"/>
              <a:gd name="connsiteY320" fmla="*/ 258696 h 772884"/>
              <a:gd name="connsiteX321" fmla="*/ 1978225 w 2457930"/>
              <a:gd name="connsiteY321" fmla="*/ 277851 h 772884"/>
              <a:gd name="connsiteX322" fmla="*/ 1981094 w 2457930"/>
              <a:gd name="connsiteY322" fmla="*/ 278890 h 772884"/>
              <a:gd name="connsiteX323" fmla="*/ 2054448 w 2457930"/>
              <a:gd name="connsiteY323" fmla="*/ 358625 h 772884"/>
              <a:gd name="connsiteX324" fmla="*/ 2062449 w 2457930"/>
              <a:gd name="connsiteY324" fmla="*/ 366817 h 772884"/>
              <a:gd name="connsiteX325" fmla="*/ 2124254 w 2457930"/>
              <a:gd name="connsiteY325" fmla="*/ 418812 h 772884"/>
              <a:gd name="connsiteX326" fmla="*/ 2128868 w 2457930"/>
              <a:gd name="connsiteY326" fmla="*/ 431096 h 772884"/>
              <a:gd name="connsiteX327" fmla="*/ 2141863 w 2457930"/>
              <a:gd name="connsiteY327" fmla="*/ 430194 h 772884"/>
              <a:gd name="connsiteX328" fmla="*/ 2185225 w 2457930"/>
              <a:gd name="connsiteY328" fmla="*/ 409965 h 772884"/>
              <a:gd name="connsiteX329" fmla="*/ 2187892 w 2457930"/>
              <a:gd name="connsiteY329" fmla="*/ 404440 h 772884"/>
              <a:gd name="connsiteX330" fmla="*/ 2188178 w 2457930"/>
              <a:gd name="connsiteY330" fmla="*/ 369769 h 772884"/>
              <a:gd name="connsiteX331" fmla="*/ 2182844 w 2457930"/>
              <a:gd name="connsiteY331" fmla="*/ 361102 h 772884"/>
              <a:gd name="connsiteX332" fmla="*/ 2086737 w 2457930"/>
              <a:gd name="connsiteY332" fmla="*/ 313286 h 772884"/>
              <a:gd name="connsiteX333" fmla="*/ 2077117 w 2457930"/>
              <a:gd name="connsiteY333" fmla="*/ 301951 h 772884"/>
              <a:gd name="connsiteX334" fmla="*/ 2082355 w 2457930"/>
              <a:gd name="connsiteY334" fmla="*/ 288616 h 772884"/>
              <a:gd name="connsiteX335" fmla="*/ 2097595 w 2457930"/>
              <a:gd name="connsiteY335" fmla="*/ 287283 h 772884"/>
              <a:gd name="connsiteX336" fmla="*/ 2146173 w 2457930"/>
              <a:gd name="connsiteY336" fmla="*/ 311476 h 772884"/>
              <a:gd name="connsiteX337" fmla="*/ 2188178 w 2457930"/>
              <a:gd name="connsiteY337" fmla="*/ 332431 h 772884"/>
              <a:gd name="connsiteX338" fmla="*/ 2188178 w 2457930"/>
              <a:gd name="connsiteY338" fmla="*/ 325478 h 772884"/>
              <a:gd name="connsiteX339" fmla="*/ 2188178 w 2457930"/>
              <a:gd name="connsiteY339" fmla="*/ 209178 h 772884"/>
              <a:gd name="connsiteX340" fmla="*/ 2188940 w 2457930"/>
              <a:gd name="connsiteY340" fmla="*/ 202320 h 772884"/>
              <a:gd name="connsiteX341" fmla="*/ 2204466 w 2457930"/>
              <a:gd name="connsiteY341" fmla="*/ 193176 h 772884"/>
              <a:gd name="connsiteX342" fmla="*/ 2215801 w 2457930"/>
              <a:gd name="connsiteY342" fmla="*/ 207082 h 772884"/>
              <a:gd name="connsiteX343" fmla="*/ 2215801 w 2457930"/>
              <a:gd name="connsiteY343" fmla="*/ 276901 h 772884"/>
              <a:gd name="connsiteX344" fmla="*/ 2215896 w 2457930"/>
              <a:gd name="connsiteY344" fmla="*/ 276710 h 772884"/>
              <a:gd name="connsiteX345" fmla="*/ 2257139 w 2457930"/>
              <a:gd name="connsiteY345" fmla="*/ 256136 h 772884"/>
              <a:gd name="connsiteX346" fmla="*/ 2306193 w 2457930"/>
              <a:gd name="connsiteY346" fmla="*/ 231562 h 772884"/>
              <a:gd name="connsiteX347" fmla="*/ 2321433 w 2457930"/>
              <a:gd name="connsiteY347" fmla="*/ 232609 h 772884"/>
              <a:gd name="connsiteX348" fmla="*/ 2326862 w 2457930"/>
              <a:gd name="connsiteY348" fmla="*/ 245849 h 772884"/>
              <a:gd name="connsiteX349" fmla="*/ 2316956 w 2457930"/>
              <a:gd name="connsiteY349" fmla="*/ 257660 h 772884"/>
              <a:gd name="connsiteX350" fmla="*/ 2220373 w 2457930"/>
              <a:gd name="connsiteY350" fmla="*/ 305857 h 772884"/>
              <a:gd name="connsiteX351" fmla="*/ 2215705 w 2457930"/>
              <a:gd name="connsiteY351" fmla="*/ 311381 h 772884"/>
              <a:gd name="connsiteX352" fmla="*/ 2215896 w 2457930"/>
              <a:gd name="connsiteY352" fmla="*/ 405107 h 772884"/>
              <a:gd name="connsiteX353" fmla="*/ 2218372 w 2457930"/>
              <a:gd name="connsiteY353" fmla="*/ 409679 h 772884"/>
              <a:gd name="connsiteX354" fmla="*/ 2314956 w 2457930"/>
              <a:gd name="connsiteY354" fmla="*/ 432634 h 772884"/>
              <a:gd name="connsiteX355" fmla="*/ 2429732 w 2457930"/>
              <a:gd name="connsiteY355" fmla="*/ 302618 h 772884"/>
              <a:gd name="connsiteX356" fmla="*/ 2354294 w 2457930"/>
              <a:gd name="connsiteY356" fmla="*/ 179650 h 772884"/>
              <a:gd name="connsiteX357" fmla="*/ 2332387 w 2457930"/>
              <a:gd name="connsiteY357" fmla="*/ 157076 h 772884"/>
              <a:gd name="connsiteX358" fmla="*/ 2183606 w 2457930"/>
              <a:gd name="connsiteY358" fmla="*/ 74113 h 772884"/>
              <a:gd name="connsiteX359" fmla="*/ 942975 w 2457930"/>
              <a:gd name="connsiteY359" fmla="*/ 71637 h 772884"/>
              <a:gd name="connsiteX360" fmla="*/ 942975 w 2457930"/>
              <a:gd name="connsiteY360" fmla="*/ 214607 h 772884"/>
              <a:gd name="connsiteX361" fmla="*/ 942975 w 2457930"/>
              <a:gd name="connsiteY361" fmla="*/ 214702 h 772884"/>
              <a:gd name="connsiteX362" fmla="*/ 950881 w 2457930"/>
              <a:gd name="connsiteY362" fmla="*/ 207463 h 772884"/>
              <a:gd name="connsiteX363" fmla="*/ 1006507 w 2457930"/>
              <a:gd name="connsiteY363" fmla="*/ 156885 h 772884"/>
              <a:gd name="connsiteX364" fmla="*/ 1008888 w 2457930"/>
              <a:gd name="connsiteY364" fmla="*/ 151170 h 772884"/>
              <a:gd name="connsiteX365" fmla="*/ 1008983 w 2457930"/>
              <a:gd name="connsiteY365" fmla="*/ 75923 h 772884"/>
              <a:gd name="connsiteX366" fmla="*/ 1008983 w 2457930"/>
              <a:gd name="connsiteY366" fmla="*/ 71637 h 772884"/>
              <a:gd name="connsiteX367" fmla="*/ 129540 w 2457930"/>
              <a:gd name="connsiteY367" fmla="*/ 71637 h 772884"/>
              <a:gd name="connsiteX368" fmla="*/ 129540 w 2457930"/>
              <a:gd name="connsiteY368" fmla="*/ 214607 h 772884"/>
              <a:gd name="connsiteX369" fmla="*/ 129540 w 2457930"/>
              <a:gd name="connsiteY369" fmla="*/ 214702 h 772884"/>
              <a:gd name="connsiteX370" fmla="*/ 137446 w 2457930"/>
              <a:gd name="connsiteY370" fmla="*/ 207463 h 772884"/>
              <a:gd name="connsiteX371" fmla="*/ 193072 w 2457930"/>
              <a:gd name="connsiteY371" fmla="*/ 156885 h 772884"/>
              <a:gd name="connsiteX372" fmla="*/ 195453 w 2457930"/>
              <a:gd name="connsiteY372" fmla="*/ 151170 h 772884"/>
              <a:gd name="connsiteX373" fmla="*/ 195548 w 2457930"/>
              <a:gd name="connsiteY373" fmla="*/ 75923 h 772884"/>
              <a:gd name="connsiteX374" fmla="*/ 195548 w 2457930"/>
              <a:gd name="connsiteY374" fmla="*/ 71637 h 772884"/>
              <a:gd name="connsiteX375" fmla="*/ 2178939 w 2457930"/>
              <a:gd name="connsiteY375" fmla="*/ 46491 h 772884"/>
              <a:gd name="connsiteX376" fmla="*/ 2358580 w 2457930"/>
              <a:gd name="connsiteY376" fmla="*/ 145741 h 772884"/>
              <a:gd name="connsiteX377" fmla="*/ 2366581 w 2457930"/>
              <a:gd name="connsiteY377" fmla="*/ 153933 h 772884"/>
              <a:gd name="connsiteX378" fmla="*/ 2456688 w 2457930"/>
              <a:gd name="connsiteY378" fmla="*/ 281282 h 772884"/>
              <a:gd name="connsiteX379" fmla="*/ 2323338 w 2457930"/>
              <a:gd name="connsiteY379" fmla="*/ 459876 h 772884"/>
              <a:gd name="connsiteX380" fmla="*/ 2221897 w 2457930"/>
              <a:gd name="connsiteY380" fmla="*/ 444255 h 772884"/>
              <a:gd name="connsiteX381" fmla="*/ 2216086 w 2457930"/>
              <a:gd name="connsiteY381" fmla="*/ 441397 h 772884"/>
              <a:gd name="connsiteX382" fmla="*/ 2215896 w 2457930"/>
              <a:gd name="connsiteY382" fmla="*/ 441397 h 772884"/>
              <a:gd name="connsiteX383" fmla="*/ 2215896 w 2457930"/>
              <a:gd name="connsiteY383" fmla="*/ 758008 h 772884"/>
              <a:gd name="connsiteX384" fmla="*/ 2201323 w 2457930"/>
              <a:gd name="connsiteY384" fmla="*/ 772867 h 772884"/>
              <a:gd name="connsiteX385" fmla="*/ 2188178 w 2457930"/>
              <a:gd name="connsiteY385" fmla="*/ 758389 h 772884"/>
              <a:gd name="connsiteX386" fmla="*/ 2188178 w 2457930"/>
              <a:gd name="connsiteY386" fmla="*/ 448541 h 772884"/>
              <a:gd name="connsiteX387" fmla="*/ 2188178 w 2457930"/>
              <a:gd name="connsiteY387" fmla="*/ 441493 h 772884"/>
              <a:gd name="connsiteX388" fmla="*/ 2180082 w 2457930"/>
              <a:gd name="connsiteY388" fmla="*/ 445398 h 772884"/>
              <a:gd name="connsiteX389" fmla="*/ 2143404 w 2457930"/>
              <a:gd name="connsiteY389" fmla="*/ 458359 h 772884"/>
              <a:gd name="connsiteX390" fmla="*/ 2139267 w 2457930"/>
              <a:gd name="connsiteY390" fmla="*/ 458785 h 772884"/>
              <a:gd name="connsiteX391" fmla="*/ 2152555 w 2457930"/>
              <a:gd name="connsiteY391" fmla="*/ 494166 h 772884"/>
              <a:gd name="connsiteX392" fmla="*/ 2019205 w 2457930"/>
              <a:gd name="connsiteY392" fmla="*/ 672760 h 772884"/>
              <a:gd name="connsiteX393" fmla="*/ 1917764 w 2457930"/>
              <a:gd name="connsiteY393" fmla="*/ 657139 h 772884"/>
              <a:gd name="connsiteX394" fmla="*/ 1911954 w 2457930"/>
              <a:gd name="connsiteY394" fmla="*/ 654281 h 772884"/>
              <a:gd name="connsiteX395" fmla="*/ 1911763 w 2457930"/>
              <a:gd name="connsiteY395" fmla="*/ 654281 h 772884"/>
              <a:gd name="connsiteX396" fmla="*/ 1911763 w 2457930"/>
              <a:gd name="connsiteY396" fmla="*/ 751913 h 772884"/>
              <a:gd name="connsiteX397" fmla="*/ 1897190 w 2457930"/>
              <a:gd name="connsiteY397" fmla="*/ 766772 h 772884"/>
              <a:gd name="connsiteX398" fmla="*/ 1884045 w 2457930"/>
              <a:gd name="connsiteY398" fmla="*/ 752198 h 772884"/>
              <a:gd name="connsiteX399" fmla="*/ 1884045 w 2457930"/>
              <a:gd name="connsiteY399" fmla="*/ 661425 h 772884"/>
              <a:gd name="connsiteX400" fmla="*/ 1884045 w 2457930"/>
              <a:gd name="connsiteY400" fmla="*/ 654377 h 772884"/>
              <a:gd name="connsiteX401" fmla="*/ 1875949 w 2457930"/>
              <a:gd name="connsiteY401" fmla="*/ 658282 h 772884"/>
              <a:gd name="connsiteX402" fmla="*/ 1644777 w 2457930"/>
              <a:gd name="connsiteY402" fmla="*/ 543410 h 772884"/>
              <a:gd name="connsiteX403" fmla="*/ 1733360 w 2457930"/>
              <a:gd name="connsiteY403" fmla="*/ 367198 h 772884"/>
              <a:gd name="connsiteX404" fmla="*/ 1741837 w 2457930"/>
              <a:gd name="connsiteY404" fmla="*/ 358530 h 772884"/>
              <a:gd name="connsiteX405" fmla="*/ 1874806 w 2457930"/>
              <a:gd name="connsiteY405" fmla="*/ 259375 h 772884"/>
              <a:gd name="connsiteX406" fmla="*/ 1930267 w 2457930"/>
              <a:gd name="connsiteY406" fmla="*/ 260484 h 772884"/>
              <a:gd name="connsiteX407" fmla="*/ 1957324 w 2457930"/>
              <a:gd name="connsiteY407" fmla="*/ 270282 h 772884"/>
              <a:gd name="connsiteX408" fmla="*/ 1963305 w 2457930"/>
              <a:gd name="connsiteY408" fmla="*/ 227454 h 772884"/>
              <a:gd name="connsiteX409" fmla="*/ 2037493 w 2457930"/>
              <a:gd name="connsiteY409" fmla="*/ 154314 h 772884"/>
              <a:gd name="connsiteX410" fmla="*/ 2045970 w 2457930"/>
              <a:gd name="connsiteY410" fmla="*/ 145646 h 772884"/>
              <a:gd name="connsiteX411" fmla="*/ 2178939 w 2457930"/>
              <a:gd name="connsiteY411" fmla="*/ 46491 h 772884"/>
              <a:gd name="connsiteX412" fmla="*/ 1200531 w 2457930"/>
              <a:gd name="connsiteY412" fmla="*/ 23440 h 772884"/>
              <a:gd name="connsiteX413" fmla="*/ 1185767 w 2457930"/>
              <a:gd name="connsiteY413" fmla="*/ 28393 h 772884"/>
              <a:gd name="connsiteX414" fmla="*/ 1162336 w 2457930"/>
              <a:gd name="connsiteY414" fmla="*/ 49443 h 772884"/>
              <a:gd name="connsiteX415" fmla="*/ 1116806 w 2457930"/>
              <a:gd name="connsiteY415" fmla="*/ 90782 h 772884"/>
              <a:gd name="connsiteX416" fmla="*/ 1061561 w 2457930"/>
              <a:gd name="connsiteY416" fmla="*/ 140788 h 772884"/>
              <a:gd name="connsiteX417" fmla="*/ 1007555 w 2457930"/>
              <a:gd name="connsiteY417" fmla="*/ 189747 h 772884"/>
              <a:gd name="connsiteX418" fmla="*/ 952976 w 2457930"/>
              <a:gd name="connsiteY418" fmla="*/ 239181 h 772884"/>
              <a:gd name="connsiteX419" fmla="*/ 904875 w 2457930"/>
              <a:gd name="connsiteY419" fmla="*/ 282901 h 772884"/>
              <a:gd name="connsiteX420" fmla="*/ 854583 w 2457930"/>
              <a:gd name="connsiteY420" fmla="*/ 328907 h 772884"/>
              <a:gd name="connsiteX421" fmla="*/ 846677 w 2457930"/>
              <a:gd name="connsiteY421" fmla="*/ 346718 h 772884"/>
              <a:gd name="connsiteX422" fmla="*/ 846391 w 2457930"/>
              <a:gd name="connsiteY422" fmla="*/ 346814 h 772884"/>
              <a:gd name="connsiteX423" fmla="*/ 855345 w 2457930"/>
              <a:gd name="connsiteY423" fmla="*/ 367102 h 772884"/>
              <a:gd name="connsiteX424" fmla="*/ 891064 w 2457930"/>
              <a:gd name="connsiteY424" fmla="*/ 364721 h 772884"/>
              <a:gd name="connsiteX425" fmla="*/ 939356 w 2457930"/>
              <a:gd name="connsiteY425" fmla="*/ 320620 h 772884"/>
              <a:gd name="connsiteX426" fmla="*/ 1002221 w 2457930"/>
              <a:gd name="connsiteY426" fmla="*/ 263851 h 772884"/>
              <a:gd name="connsiteX427" fmla="*/ 1061561 w 2457930"/>
              <a:gd name="connsiteY427" fmla="*/ 210225 h 772884"/>
              <a:gd name="connsiteX428" fmla="*/ 1128713 w 2457930"/>
              <a:gd name="connsiteY428" fmla="*/ 149932 h 772884"/>
              <a:gd name="connsiteX429" fmla="*/ 1190530 w 2457930"/>
              <a:gd name="connsiteY429" fmla="*/ 94306 h 772884"/>
              <a:gd name="connsiteX430" fmla="*/ 1210247 w 2457930"/>
              <a:gd name="connsiteY430" fmla="*/ 94306 h 772884"/>
              <a:gd name="connsiteX431" fmla="*/ 1248251 w 2457930"/>
              <a:gd name="connsiteY431" fmla="*/ 128691 h 772884"/>
              <a:gd name="connsiteX432" fmla="*/ 1302830 w 2457930"/>
              <a:gd name="connsiteY432" fmla="*/ 178221 h 772884"/>
              <a:gd name="connsiteX433" fmla="*/ 1358646 w 2457930"/>
              <a:gd name="connsiteY433" fmla="*/ 228704 h 772884"/>
              <a:gd name="connsiteX434" fmla="*/ 1412939 w 2457930"/>
              <a:gd name="connsiteY434" fmla="*/ 277948 h 772884"/>
              <a:gd name="connsiteX435" fmla="*/ 1468088 w 2457930"/>
              <a:gd name="connsiteY435" fmla="*/ 327954 h 772884"/>
              <a:gd name="connsiteX436" fmla="*/ 1511046 w 2457930"/>
              <a:gd name="connsiteY436" fmla="*/ 366816 h 772884"/>
              <a:gd name="connsiteX437" fmla="*/ 1534192 w 2457930"/>
              <a:gd name="connsiteY437" fmla="*/ 372150 h 772884"/>
              <a:gd name="connsiteX438" fmla="*/ 1552289 w 2457930"/>
              <a:gd name="connsiteY438" fmla="*/ 354339 h 772884"/>
              <a:gd name="connsiteX439" fmla="*/ 1544384 w 2457930"/>
              <a:gd name="connsiteY439" fmla="*/ 327954 h 772884"/>
              <a:gd name="connsiteX440" fmla="*/ 1523619 w 2457930"/>
              <a:gd name="connsiteY440" fmla="*/ 309285 h 772884"/>
              <a:gd name="connsiteX441" fmla="*/ 1421511 w 2457930"/>
              <a:gd name="connsiteY441" fmla="*/ 216607 h 772884"/>
              <a:gd name="connsiteX442" fmla="*/ 1319689 w 2457930"/>
              <a:gd name="connsiteY442" fmla="*/ 124215 h 772884"/>
              <a:gd name="connsiteX443" fmla="*/ 1215295 w 2457930"/>
              <a:gd name="connsiteY443" fmla="*/ 29346 h 772884"/>
              <a:gd name="connsiteX444" fmla="*/ 1200531 w 2457930"/>
              <a:gd name="connsiteY444" fmla="*/ 23440 h 772884"/>
              <a:gd name="connsiteX445" fmla="*/ 387096 w 2457930"/>
              <a:gd name="connsiteY445" fmla="*/ 23440 h 772884"/>
              <a:gd name="connsiteX446" fmla="*/ 372332 w 2457930"/>
              <a:gd name="connsiteY446" fmla="*/ 28393 h 772884"/>
              <a:gd name="connsiteX447" fmla="*/ 348901 w 2457930"/>
              <a:gd name="connsiteY447" fmla="*/ 49443 h 772884"/>
              <a:gd name="connsiteX448" fmla="*/ 303371 w 2457930"/>
              <a:gd name="connsiteY448" fmla="*/ 90782 h 772884"/>
              <a:gd name="connsiteX449" fmla="*/ 248126 w 2457930"/>
              <a:gd name="connsiteY449" fmla="*/ 140788 h 772884"/>
              <a:gd name="connsiteX450" fmla="*/ 194120 w 2457930"/>
              <a:gd name="connsiteY450" fmla="*/ 189747 h 772884"/>
              <a:gd name="connsiteX451" fmla="*/ 139541 w 2457930"/>
              <a:gd name="connsiteY451" fmla="*/ 239181 h 772884"/>
              <a:gd name="connsiteX452" fmla="*/ 91440 w 2457930"/>
              <a:gd name="connsiteY452" fmla="*/ 282901 h 772884"/>
              <a:gd name="connsiteX453" fmla="*/ 41148 w 2457930"/>
              <a:gd name="connsiteY453" fmla="*/ 328907 h 772884"/>
              <a:gd name="connsiteX454" fmla="*/ 33242 w 2457930"/>
              <a:gd name="connsiteY454" fmla="*/ 346718 h 772884"/>
              <a:gd name="connsiteX455" fmla="*/ 32957 w 2457930"/>
              <a:gd name="connsiteY455" fmla="*/ 346814 h 772884"/>
              <a:gd name="connsiteX456" fmla="*/ 41910 w 2457930"/>
              <a:gd name="connsiteY456" fmla="*/ 367102 h 772884"/>
              <a:gd name="connsiteX457" fmla="*/ 77629 w 2457930"/>
              <a:gd name="connsiteY457" fmla="*/ 364721 h 772884"/>
              <a:gd name="connsiteX458" fmla="*/ 125921 w 2457930"/>
              <a:gd name="connsiteY458" fmla="*/ 320620 h 772884"/>
              <a:gd name="connsiteX459" fmla="*/ 188786 w 2457930"/>
              <a:gd name="connsiteY459" fmla="*/ 263851 h 772884"/>
              <a:gd name="connsiteX460" fmla="*/ 248126 w 2457930"/>
              <a:gd name="connsiteY460" fmla="*/ 210225 h 772884"/>
              <a:gd name="connsiteX461" fmla="*/ 315278 w 2457930"/>
              <a:gd name="connsiteY461" fmla="*/ 149932 h 772884"/>
              <a:gd name="connsiteX462" fmla="*/ 377095 w 2457930"/>
              <a:gd name="connsiteY462" fmla="*/ 94306 h 772884"/>
              <a:gd name="connsiteX463" fmla="*/ 396812 w 2457930"/>
              <a:gd name="connsiteY463" fmla="*/ 94306 h 772884"/>
              <a:gd name="connsiteX464" fmla="*/ 434816 w 2457930"/>
              <a:gd name="connsiteY464" fmla="*/ 128691 h 772884"/>
              <a:gd name="connsiteX465" fmla="*/ 489395 w 2457930"/>
              <a:gd name="connsiteY465" fmla="*/ 178221 h 772884"/>
              <a:gd name="connsiteX466" fmla="*/ 545211 w 2457930"/>
              <a:gd name="connsiteY466" fmla="*/ 228704 h 772884"/>
              <a:gd name="connsiteX467" fmla="*/ 599504 w 2457930"/>
              <a:gd name="connsiteY467" fmla="*/ 277948 h 772884"/>
              <a:gd name="connsiteX468" fmla="*/ 654653 w 2457930"/>
              <a:gd name="connsiteY468" fmla="*/ 327954 h 772884"/>
              <a:gd name="connsiteX469" fmla="*/ 697611 w 2457930"/>
              <a:gd name="connsiteY469" fmla="*/ 366816 h 772884"/>
              <a:gd name="connsiteX470" fmla="*/ 720757 w 2457930"/>
              <a:gd name="connsiteY470" fmla="*/ 372150 h 772884"/>
              <a:gd name="connsiteX471" fmla="*/ 738854 w 2457930"/>
              <a:gd name="connsiteY471" fmla="*/ 354339 h 772884"/>
              <a:gd name="connsiteX472" fmla="*/ 730949 w 2457930"/>
              <a:gd name="connsiteY472" fmla="*/ 327954 h 772884"/>
              <a:gd name="connsiteX473" fmla="*/ 710184 w 2457930"/>
              <a:gd name="connsiteY473" fmla="*/ 309285 h 772884"/>
              <a:gd name="connsiteX474" fmla="*/ 608076 w 2457930"/>
              <a:gd name="connsiteY474" fmla="*/ 216607 h 772884"/>
              <a:gd name="connsiteX475" fmla="*/ 506254 w 2457930"/>
              <a:gd name="connsiteY475" fmla="*/ 124215 h 772884"/>
              <a:gd name="connsiteX476" fmla="*/ 401860 w 2457930"/>
              <a:gd name="connsiteY476" fmla="*/ 29346 h 772884"/>
              <a:gd name="connsiteX477" fmla="*/ 387096 w 2457930"/>
              <a:gd name="connsiteY477" fmla="*/ 23440 h 772884"/>
              <a:gd name="connsiteX478" fmla="*/ 1202258 w 2457930"/>
              <a:gd name="connsiteY478" fmla="*/ 44 h 772884"/>
              <a:gd name="connsiteX479" fmla="*/ 1234535 w 2457930"/>
              <a:gd name="connsiteY479" fmla="*/ 13344 h 772884"/>
              <a:gd name="connsiteX480" fmla="*/ 1311402 w 2457930"/>
              <a:gd name="connsiteY480" fmla="*/ 83448 h 772884"/>
              <a:gd name="connsiteX481" fmla="*/ 1377220 w 2457930"/>
              <a:gd name="connsiteY481" fmla="*/ 143455 h 772884"/>
              <a:gd name="connsiteX482" fmla="*/ 1443419 w 2457930"/>
              <a:gd name="connsiteY482" fmla="*/ 203653 h 772884"/>
              <a:gd name="connsiteX483" fmla="*/ 1500188 w 2457930"/>
              <a:gd name="connsiteY483" fmla="*/ 255469 h 772884"/>
              <a:gd name="connsiteX484" fmla="*/ 1557719 w 2457930"/>
              <a:gd name="connsiteY484" fmla="*/ 307666 h 772884"/>
              <a:gd name="connsiteX485" fmla="*/ 1576864 w 2457930"/>
              <a:gd name="connsiteY485" fmla="*/ 354053 h 772884"/>
              <a:gd name="connsiteX486" fmla="*/ 1533811 w 2457930"/>
              <a:gd name="connsiteY486" fmla="*/ 397392 h 772884"/>
              <a:gd name="connsiteX487" fmla="*/ 1490186 w 2457930"/>
              <a:gd name="connsiteY487" fmla="*/ 382056 h 772884"/>
              <a:gd name="connsiteX488" fmla="*/ 1467612 w 2457930"/>
              <a:gd name="connsiteY488" fmla="*/ 361673 h 772884"/>
              <a:gd name="connsiteX489" fmla="*/ 1467612 w 2457930"/>
              <a:gd name="connsiteY489" fmla="*/ 747245 h 772884"/>
              <a:gd name="connsiteX490" fmla="*/ 1467422 w 2457930"/>
              <a:gd name="connsiteY490" fmla="*/ 754770 h 772884"/>
              <a:gd name="connsiteX491" fmla="*/ 1456277 w 2457930"/>
              <a:gd name="connsiteY491" fmla="*/ 765628 h 772884"/>
              <a:gd name="connsiteX492" fmla="*/ 1451991 w 2457930"/>
              <a:gd name="connsiteY492" fmla="*/ 765628 h 772884"/>
              <a:gd name="connsiteX493" fmla="*/ 945737 w 2457930"/>
              <a:gd name="connsiteY493" fmla="*/ 765723 h 772884"/>
              <a:gd name="connsiteX494" fmla="*/ 930783 w 2457930"/>
              <a:gd name="connsiteY494" fmla="*/ 750864 h 772884"/>
              <a:gd name="connsiteX495" fmla="*/ 930974 w 2457930"/>
              <a:gd name="connsiteY495" fmla="*/ 684189 h 772884"/>
              <a:gd name="connsiteX496" fmla="*/ 926306 w 2457930"/>
              <a:gd name="connsiteY496" fmla="*/ 679617 h 772884"/>
              <a:gd name="connsiteX497" fmla="*/ 898779 w 2457930"/>
              <a:gd name="connsiteY497" fmla="*/ 679617 h 772884"/>
              <a:gd name="connsiteX498" fmla="*/ 898589 w 2457930"/>
              <a:gd name="connsiteY498" fmla="*/ 679522 h 772884"/>
              <a:gd name="connsiteX499" fmla="*/ 898589 w 2457930"/>
              <a:gd name="connsiteY499" fmla="*/ 702287 h 772884"/>
              <a:gd name="connsiteX500" fmla="*/ 888397 w 2457930"/>
              <a:gd name="connsiteY500" fmla="*/ 713907 h 772884"/>
              <a:gd name="connsiteX501" fmla="*/ 875538 w 2457930"/>
              <a:gd name="connsiteY501" fmla="*/ 707240 h 772884"/>
              <a:gd name="connsiteX502" fmla="*/ 874205 w 2457930"/>
              <a:gd name="connsiteY502" fmla="*/ 700001 h 772884"/>
              <a:gd name="connsiteX503" fmla="*/ 874205 w 2457930"/>
              <a:gd name="connsiteY503" fmla="*/ 679617 h 772884"/>
              <a:gd name="connsiteX504" fmla="*/ 847916 w 2457930"/>
              <a:gd name="connsiteY504" fmla="*/ 679617 h 772884"/>
              <a:gd name="connsiteX505" fmla="*/ 837343 w 2457930"/>
              <a:gd name="connsiteY505" fmla="*/ 690381 h 772884"/>
              <a:gd name="connsiteX506" fmla="*/ 837343 w 2457930"/>
              <a:gd name="connsiteY506" fmla="*/ 702573 h 772884"/>
              <a:gd name="connsiteX507" fmla="*/ 825151 w 2457930"/>
              <a:gd name="connsiteY507" fmla="*/ 714098 h 772884"/>
              <a:gd name="connsiteX508" fmla="*/ 813435 w 2457930"/>
              <a:gd name="connsiteY508" fmla="*/ 702382 h 772884"/>
              <a:gd name="connsiteX509" fmla="*/ 813435 w 2457930"/>
              <a:gd name="connsiteY509" fmla="*/ 612466 h 772884"/>
              <a:gd name="connsiteX510" fmla="*/ 813435 w 2457930"/>
              <a:gd name="connsiteY510" fmla="*/ 570651 h 772884"/>
              <a:gd name="connsiteX511" fmla="*/ 829723 w 2457930"/>
              <a:gd name="connsiteY511" fmla="*/ 559412 h 772884"/>
              <a:gd name="connsiteX512" fmla="*/ 837248 w 2457930"/>
              <a:gd name="connsiteY512" fmla="*/ 569318 h 772884"/>
              <a:gd name="connsiteX513" fmla="*/ 837438 w 2457930"/>
              <a:gd name="connsiteY513" fmla="*/ 590178 h 772884"/>
              <a:gd name="connsiteX514" fmla="*/ 837819 w 2457930"/>
              <a:gd name="connsiteY514" fmla="*/ 592654 h 772884"/>
              <a:gd name="connsiteX515" fmla="*/ 874300 w 2457930"/>
              <a:gd name="connsiteY515" fmla="*/ 592654 h 772884"/>
              <a:gd name="connsiteX516" fmla="*/ 874300 w 2457930"/>
              <a:gd name="connsiteY516" fmla="*/ 579033 h 772884"/>
              <a:gd name="connsiteX517" fmla="*/ 874300 w 2457930"/>
              <a:gd name="connsiteY517" fmla="*/ 570747 h 772884"/>
              <a:gd name="connsiteX518" fmla="*/ 887349 w 2457930"/>
              <a:gd name="connsiteY518" fmla="*/ 558650 h 772884"/>
              <a:gd name="connsiteX519" fmla="*/ 898684 w 2457930"/>
              <a:gd name="connsiteY519" fmla="*/ 571413 h 772884"/>
              <a:gd name="connsiteX520" fmla="*/ 898684 w 2457930"/>
              <a:gd name="connsiteY520" fmla="*/ 592559 h 772884"/>
              <a:gd name="connsiteX521" fmla="*/ 931640 w 2457930"/>
              <a:gd name="connsiteY521" fmla="*/ 592559 h 772884"/>
              <a:gd name="connsiteX522" fmla="*/ 931640 w 2457930"/>
              <a:gd name="connsiteY522" fmla="*/ 361673 h 772884"/>
              <a:gd name="connsiteX523" fmla="*/ 920306 w 2457930"/>
              <a:gd name="connsiteY523" fmla="*/ 371865 h 772884"/>
              <a:gd name="connsiteX524" fmla="*/ 901256 w 2457930"/>
              <a:gd name="connsiteY524" fmla="*/ 388343 h 772884"/>
              <a:gd name="connsiteX525" fmla="*/ 823246 w 2457930"/>
              <a:gd name="connsiteY525" fmla="*/ 356434 h 772884"/>
              <a:gd name="connsiteX526" fmla="*/ 838391 w 2457930"/>
              <a:gd name="connsiteY526" fmla="*/ 310809 h 772884"/>
              <a:gd name="connsiteX527" fmla="*/ 917258 w 2457930"/>
              <a:gd name="connsiteY527" fmla="*/ 238800 h 772884"/>
              <a:gd name="connsiteX528" fmla="*/ 919734 w 2457930"/>
              <a:gd name="connsiteY528" fmla="*/ 233562 h 772884"/>
              <a:gd name="connsiteX529" fmla="*/ 919734 w 2457930"/>
              <a:gd name="connsiteY529" fmla="*/ 75066 h 772884"/>
              <a:gd name="connsiteX530" fmla="*/ 919543 w 2457930"/>
              <a:gd name="connsiteY530" fmla="*/ 71637 h 772884"/>
              <a:gd name="connsiteX531" fmla="*/ 916114 w 2457930"/>
              <a:gd name="connsiteY531" fmla="*/ 71351 h 772884"/>
              <a:gd name="connsiteX532" fmla="*/ 898017 w 2457930"/>
              <a:gd name="connsiteY532" fmla="*/ 71351 h 772884"/>
              <a:gd name="connsiteX533" fmla="*/ 886778 w 2457930"/>
              <a:gd name="connsiteY533" fmla="*/ 61064 h 772884"/>
              <a:gd name="connsiteX534" fmla="*/ 896588 w 2457930"/>
              <a:gd name="connsiteY534" fmla="*/ 47634 h 772884"/>
              <a:gd name="connsiteX535" fmla="*/ 902494 w 2457930"/>
              <a:gd name="connsiteY535" fmla="*/ 47253 h 772884"/>
              <a:gd name="connsiteX536" fmla="*/ 1051179 w 2457930"/>
              <a:gd name="connsiteY536" fmla="*/ 47253 h 772884"/>
              <a:gd name="connsiteX537" fmla="*/ 1056704 w 2457930"/>
              <a:gd name="connsiteY537" fmla="*/ 47538 h 772884"/>
              <a:gd name="connsiteX538" fmla="*/ 1067467 w 2457930"/>
              <a:gd name="connsiteY538" fmla="*/ 60683 h 772884"/>
              <a:gd name="connsiteX539" fmla="*/ 1055370 w 2457930"/>
              <a:gd name="connsiteY539" fmla="*/ 71446 h 772884"/>
              <a:gd name="connsiteX540" fmla="*/ 1034701 w 2457930"/>
              <a:gd name="connsiteY540" fmla="*/ 71446 h 772884"/>
              <a:gd name="connsiteX541" fmla="*/ 1034701 w 2457930"/>
              <a:gd name="connsiteY541" fmla="*/ 132597 h 772884"/>
              <a:gd name="connsiteX542" fmla="*/ 1041273 w 2457930"/>
              <a:gd name="connsiteY542" fmla="*/ 127072 h 772884"/>
              <a:gd name="connsiteX543" fmla="*/ 1131665 w 2457930"/>
              <a:gd name="connsiteY543" fmla="*/ 44871 h 772884"/>
              <a:gd name="connsiteX544" fmla="*/ 1169480 w 2457930"/>
              <a:gd name="connsiteY544" fmla="*/ 10962 h 772884"/>
              <a:gd name="connsiteX545" fmla="*/ 1202258 w 2457930"/>
              <a:gd name="connsiteY545" fmla="*/ 44 h 772884"/>
              <a:gd name="connsiteX546" fmla="*/ 388822 w 2457930"/>
              <a:gd name="connsiteY546" fmla="*/ 44 h 772884"/>
              <a:gd name="connsiteX547" fmla="*/ 421100 w 2457930"/>
              <a:gd name="connsiteY547" fmla="*/ 13344 h 772884"/>
              <a:gd name="connsiteX548" fmla="*/ 497967 w 2457930"/>
              <a:gd name="connsiteY548" fmla="*/ 83448 h 772884"/>
              <a:gd name="connsiteX549" fmla="*/ 563785 w 2457930"/>
              <a:gd name="connsiteY549" fmla="*/ 143455 h 772884"/>
              <a:gd name="connsiteX550" fmla="*/ 629984 w 2457930"/>
              <a:gd name="connsiteY550" fmla="*/ 203653 h 772884"/>
              <a:gd name="connsiteX551" fmla="*/ 686753 w 2457930"/>
              <a:gd name="connsiteY551" fmla="*/ 255469 h 772884"/>
              <a:gd name="connsiteX552" fmla="*/ 744284 w 2457930"/>
              <a:gd name="connsiteY552" fmla="*/ 307666 h 772884"/>
              <a:gd name="connsiteX553" fmla="*/ 763429 w 2457930"/>
              <a:gd name="connsiteY553" fmla="*/ 354053 h 772884"/>
              <a:gd name="connsiteX554" fmla="*/ 720376 w 2457930"/>
              <a:gd name="connsiteY554" fmla="*/ 397392 h 772884"/>
              <a:gd name="connsiteX555" fmla="*/ 676847 w 2457930"/>
              <a:gd name="connsiteY555" fmla="*/ 382056 h 772884"/>
              <a:gd name="connsiteX556" fmla="*/ 654272 w 2457930"/>
              <a:gd name="connsiteY556" fmla="*/ 361673 h 772884"/>
              <a:gd name="connsiteX557" fmla="*/ 654272 w 2457930"/>
              <a:gd name="connsiteY557" fmla="*/ 747245 h 772884"/>
              <a:gd name="connsiteX558" fmla="*/ 654082 w 2457930"/>
              <a:gd name="connsiteY558" fmla="*/ 754770 h 772884"/>
              <a:gd name="connsiteX559" fmla="*/ 642937 w 2457930"/>
              <a:gd name="connsiteY559" fmla="*/ 765628 h 772884"/>
              <a:gd name="connsiteX560" fmla="*/ 638651 w 2457930"/>
              <a:gd name="connsiteY560" fmla="*/ 765628 h 772884"/>
              <a:gd name="connsiteX561" fmla="*/ 132398 w 2457930"/>
              <a:gd name="connsiteY561" fmla="*/ 765723 h 772884"/>
              <a:gd name="connsiteX562" fmla="*/ 117443 w 2457930"/>
              <a:gd name="connsiteY562" fmla="*/ 750864 h 772884"/>
              <a:gd name="connsiteX563" fmla="*/ 117634 w 2457930"/>
              <a:gd name="connsiteY563" fmla="*/ 684189 h 772884"/>
              <a:gd name="connsiteX564" fmla="*/ 112967 w 2457930"/>
              <a:gd name="connsiteY564" fmla="*/ 679617 h 772884"/>
              <a:gd name="connsiteX565" fmla="*/ 85439 w 2457930"/>
              <a:gd name="connsiteY565" fmla="*/ 679617 h 772884"/>
              <a:gd name="connsiteX566" fmla="*/ 85154 w 2457930"/>
              <a:gd name="connsiteY566" fmla="*/ 679522 h 772884"/>
              <a:gd name="connsiteX567" fmla="*/ 85154 w 2457930"/>
              <a:gd name="connsiteY567" fmla="*/ 702287 h 772884"/>
              <a:gd name="connsiteX568" fmla="*/ 74962 w 2457930"/>
              <a:gd name="connsiteY568" fmla="*/ 713907 h 772884"/>
              <a:gd name="connsiteX569" fmla="*/ 62103 w 2457930"/>
              <a:gd name="connsiteY569" fmla="*/ 707240 h 772884"/>
              <a:gd name="connsiteX570" fmla="*/ 60770 w 2457930"/>
              <a:gd name="connsiteY570" fmla="*/ 700001 h 772884"/>
              <a:gd name="connsiteX571" fmla="*/ 60770 w 2457930"/>
              <a:gd name="connsiteY571" fmla="*/ 679617 h 772884"/>
              <a:gd name="connsiteX572" fmla="*/ 34481 w 2457930"/>
              <a:gd name="connsiteY572" fmla="*/ 679617 h 772884"/>
              <a:gd name="connsiteX573" fmla="*/ 23908 w 2457930"/>
              <a:gd name="connsiteY573" fmla="*/ 690381 h 772884"/>
              <a:gd name="connsiteX574" fmla="*/ 23908 w 2457930"/>
              <a:gd name="connsiteY574" fmla="*/ 702573 h 772884"/>
              <a:gd name="connsiteX575" fmla="*/ 11716 w 2457930"/>
              <a:gd name="connsiteY575" fmla="*/ 714098 h 772884"/>
              <a:gd name="connsiteX576" fmla="*/ 0 w 2457930"/>
              <a:gd name="connsiteY576" fmla="*/ 702382 h 772884"/>
              <a:gd name="connsiteX577" fmla="*/ 0 w 2457930"/>
              <a:gd name="connsiteY577" fmla="*/ 612466 h 772884"/>
              <a:gd name="connsiteX578" fmla="*/ 0 w 2457930"/>
              <a:gd name="connsiteY578" fmla="*/ 570651 h 772884"/>
              <a:gd name="connsiteX579" fmla="*/ 16288 w 2457930"/>
              <a:gd name="connsiteY579" fmla="*/ 559412 h 772884"/>
              <a:gd name="connsiteX580" fmla="*/ 23813 w 2457930"/>
              <a:gd name="connsiteY580" fmla="*/ 569318 h 772884"/>
              <a:gd name="connsiteX581" fmla="*/ 24003 w 2457930"/>
              <a:gd name="connsiteY581" fmla="*/ 590178 h 772884"/>
              <a:gd name="connsiteX582" fmla="*/ 24384 w 2457930"/>
              <a:gd name="connsiteY582" fmla="*/ 592654 h 772884"/>
              <a:gd name="connsiteX583" fmla="*/ 60865 w 2457930"/>
              <a:gd name="connsiteY583" fmla="*/ 592654 h 772884"/>
              <a:gd name="connsiteX584" fmla="*/ 60865 w 2457930"/>
              <a:gd name="connsiteY584" fmla="*/ 579033 h 772884"/>
              <a:gd name="connsiteX585" fmla="*/ 60865 w 2457930"/>
              <a:gd name="connsiteY585" fmla="*/ 570747 h 772884"/>
              <a:gd name="connsiteX586" fmla="*/ 73914 w 2457930"/>
              <a:gd name="connsiteY586" fmla="*/ 558650 h 772884"/>
              <a:gd name="connsiteX587" fmla="*/ 85249 w 2457930"/>
              <a:gd name="connsiteY587" fmla="*/ 571413 h 772884"/>
              <a:gd name="connsiteX588" fmla="*/ 85249 w 2457930"/>
              <a:gd name="connsiteY588" fmla="*/ 592559 h 772884"/>
              <a:gd name="connsiteX589" fmla="*/ 118205 w 2457930"/>
              <a:gd name="connsiteY589" fmla="*/ 592559 h 772884"/>
              <a:gd name="connsiteX590" fmla="*/ 118205 w 2457930"/>
              <a:gd name="connsiteY590" fmla="*/ 361673 h 772884"/>
              <a:gd name="connsiteX591" fmla="*/ 106871 w 2457930"/>
              <a:gd name="connsiteY591" fmla="*/ 371865 h 772884"/>
              <a:gd name="connsiteX592" fmla="*/ 87821 w 2457930"/>
              <a:gd name="connsiteY592" fmla="*/ 388343 h 772884"/>
              <a:gd name="connsiteX593" fmla="*/ 9811 w 2457930"/>
              <a:gd name="connsiteY593" fmla="*/ 356434 h 772884"/>
              <a:gd name="connsiteX594" fmla="*/ 24956 w 2457930"/>
              <a:gd name="connsiteY594" fmla="*/ 310809 h 772884"/>
              <a:gd name="connsiteX595" fmla="*/ 103823 w 2457930"/>
              <a:gd name="connsiteY595" fmla="*/ 238800 h 772884"/>
              <a:gd name="connsiteX596" fmla="*/ 106299 w 2457930"/>
              <a:gd name="connsiteY596" fmla="*/ 233562 h 772884"/>
              <a:gd name="connsiteX597" fmla="*/ 106299 w 2457930"/>
              <a:gd name="connsiteY597" fmla="*/ 75066 h 772884"/>
              <a:gd name="connsiteX598" fmla="*/ 106109 w 2457930"/>
              <a:gd name="connsiteY598" fmla="*/ 71637 h 772884"/>
              <a:gd name="connsiteX599" fmla="*/ 102680 w 2457930"/>
              <a:gd name="connsiteY599" fmla="*/ 71351 h 772884"/>
              <a:gd name="connsiteX600" fmla="*/ 84582 w 2457930"/>
              <a:gd name="connsiteY600" fmla="*/ 71351 h 772884"/>
              <a:gd name="connsiteX601" fmla="*/ 73343 w 2457930"/>
              <a:gd name="connsiteY601" fmla="*/ 61064 h 772884"/>
              <a:gd name="connsiteX602" fmla="*/ 83153 w 2457930"/>
              <a:gd name="connsiteY602" fmla="*/ 47634 h 772884"/>
              <a:gd name="connsiteX603" fmla="*/ 89059 w 2457930"/>
              <a:gd name="connsiteY603" fmla="*/ 47253 h 772884"/>
              <a:gd name="connsiteX604" fmla="*/ 237744 w 2457930"/>
              <a:gd name="connsiteY604" fmla="*/ 47253 h 772884"/>
              <a:gd name="connsiteX605" fmla="*/ 243269 w 2457930"/>
              <a:gd name="connsiteY605" fmla="*/ 47538 h 772884"/>
              <a:gd name="connsiteX606" fmla="*/ 254032 w 2457930"/>
              <a:gd name="connsiteY606" fmla="*/ 60683 h 772884"/>
              <a:gd name="connsiteX607" fmla="*/ 241935 w 2457930"/>
              <a:gd name="connsiteY607" fmla="*/ 71446 h 772884"/>
              <a:gd name="connsiteX608" fmla="*/ 221266 w 2457930"/>
              <a:gd name="connsiteY608" fmla="*/ 71446 h 772884"/>
              <a:gd name="connsiteX609" fmla="*/ 221266 w 2457930"/>
              <a:gd name="connsiteY609" fmla="*/ 132597 h 772884"/>
              <a:gd name="connsiteX610" fmla="*/ 227838 w 2457930"/>
              <a:gd name="connsiteY610" fmla="*/ 127072 h 772884"/>
              <a:gd name="connsiteX611" fmla="*/ 318135 w 2457930"/>
              <a:gd name="connsiteY611" fmla="*/ 44871 h 772884"/>
              <a:gd name="connsiteX612" fmla="*/ 356045 w 2457930"/>
              <a:gd name="connsiteY612" fmla="*/ 10962 h 772884"/>
              <a:gd name="connsiteX613" fmla="*/ 388822 w 2457930"/>
              <a:gd name="connsiteY613" fmla="*/ 44 h 77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</a:cxnLst>
            <a:rect l="l" t="t" r="r" b="b"/>
            <a:pathLst>
              <a:path w="2457930" h="772884">
                <a:moveTo>
                  <a:pt x="898684" y="616562"/>
                </a:moveTo>
                <a:lnTo>
                  <a:pt x="898684" y="655519"/>
                </a:lnTo>
                <a:cubicBezTo>
                  <a:pt x="908780" y="655519"/>
                  <a:pt x="918496" y="655519"/>
                  <a:pt x="928211" y="655519"/>
                </a:cubicBezTo>
                <a:cubicBezTo>
                  <a:pt x="930878" y="655519"/>
                  <a:pt x="930688" y="653805"/>
                  <a:pt x="930688" y="652090"/>
                </a:cubicBezTo>
                <a:cubicBezTo>
                  <a:pt x="930688" y="641041"/>
                  <a:pt x="930688" y="629992"/>
                  <a:pt x="930688" y="619038"/>
                </a:cubicBezTo>
                <a:cubicBezTo>
                  <a:pt x="930688" y="618181"/>
                  <a:pt x="930402" y="617324"/>
                  <a:pt x="930307" y="616562"/>
                </a:cubicBezTo>
                <a:close/>
                <a:moveTo>
                  <a:pt x="85344" y="616562"/>
                </a:moveTo>
                <a:lnTo>
                  <a:pt x="85344" y="655519"/>
                </a:lnTo>
                <a:cubicBezTo>
                  <a:pt x="95441" y="655519"/>
                  <a:pt x="105156" y="655519"/>
                  <a:pt x="114872" y="655519"/>
                </a:cubicBezTo>
                <a:cubicBezTo>
                  <a:pt x="117539" y="655519"/>
                  <a:pt x="117348" y="653805"/>
                  <a:pt x="117348" y="652090"/>
                </a:cubicBezTo>
                <a:cubicBezTo>
                  <a:pt x="117348" y="641041"/>
                  <a:pt x="117348" y="629992"/>
                  <a:pt x="117348" y="619038"/>
                </a:cubicBezTo>
                <a:cubicBezTo>
                  <a:pt x="117348" y="618181"/>
                  <a:pt x="117062" y="617324"/>
                  <a:pt x="116967" y="616562"/>
                </a:cubicBezTo>
                <a:close/>
                <a:moveTo>
                  <a:pt x="837343" y="616467"/>
                </a:moveTo>
                <a:cubicBezTo>
                  <a:pt x="837343" y="628944"/>
                  <a:pt x="837343" y="641136"/>
                  <a:pt x="837343" y="653328"/>
                </a:cubicBezTo>
                <a:cubicBezTo>
                  <a:pt x="837343" y="653995"/>
                  <a:pt x="838676" y="655424"/>
                  <a:pt x="839438" y="655424"/>
                </a:cubicBezTo>
                <a:cubicBezTo>
                  <a:pt x="850868" y="655519"/>
                  <a:pt x="862203" y="655519"/>
                  <a:pt x="873919" y="655519"/>
                </a:cubicBezTo>
                <a:lnTo>
                  <a:pt x="873919" y="616467"/>
                </a:lnTo>
                <a:close/>
                <a:moveTo>
                  <a:pt x="23908" y="616467"/>
                </a:moveTo>
                <a:cubicBezTo>
                  <a:pt x="23908" y="628944"/>
                  <a:pt x="23908" y="641136"/>
                  <a:pt x="23908" y="653328"/>
                </a:cubicBezTo>
                <a:cubicBezTo>
                  <a:pt x="23908" y="653995"/>
                  <a:pt x="25241" y="655424"/>
                  <a:pt x="26003" y="655424"/>
                </a:cubicBezTo>
                <a:cubicBezTo>
                  <a:pt x="37433" y="655519"/>
                  <a:pt x="48768" y="655519"/>
                  <a:pt x="60484" y="655519"/>
                </a:cubicBezTo>
                <a:lnTo>
                  <a:pt x="60484" y="616467"/>
                </a:lnTo>
                <a:close/>
                <a:moveTo>
                  <a:pt x="1084898" y="606370"/>
                </a:moveTo>
                <a:lnTo>
                  <a:pt x="1084898" y="649995"/>
                </a:lnTo>
                <a:lnTo>
                  <a:pt x="1138238" y="649995"/>
                </a:lnTo>
                <a:lnTo>
                  <a:pt x="1138238" y="606370"/>
                </a:lnTo>
                <a:close/>
                <a:moveTo>
                  <a:pt x="271463" y="606370"/>
                </a:moveTo>
                <a:lnTo>
                  <a:pt x="271463" y="649995"/>
                </a:lnTo>
                <a:lnTo>
                  <a:pt x="324803" y="649995"/>
                </a:lnTo>
                <a:lnTo>
                  <a:pt x="324803" y="606370"/>
                </a:lnTo>
                <a:close/>
                <a:moveTo>
                  <a:pt x="1006602" y="606275"/>
                </a:moveTo>
                <a:lnTo>
                  <a:pt x="1006602" y="650090"/>
                </a:lnTo>
                <a:lnTo>
                  <a:pt x="1060038" y="650090"/>
                </a:lnTo>
                <a:lnTo>
                  <a:pt x="1060038" y="606275"/>
                </a:lnTo>
                <a:close/>
                <a:moveTo>
                  <a:pt x="193167" y="606275"/>
                </a:moveTo>
                <a:lnTo>
                  <a:pt x="193167" y="650090"/>
                </a:lnTo>
                <a:lnTo>
                  <a:pt x="246603" y="650090"/>
                </a:lnTo>
                <a:lnTo>
                  <a:pt x="246603" y="606275"/>
                </a:lnTo>
                <a:close/>
                <a:moveTo>
                  <a:pt x="1241870" y="579510"/>
                </a:moveTo>
                <a:cubicBezTo>
                  <a:pt x="1247204" y="579129"/>
                  <a:pt x="1253871" y="583987"/>
                  <a:pt x="1254157" y="589511"/>
                </a:cubicBezTo>
                <a:cubicBezTo>
                  <a:pt x="1254633" y="599512"/>
                  <a:pt x="1254633" y="609419"/>
                  <a:pt x="1254157" y="619420"/>
                </a:cubicBezTo>
                <a:cubicBezTo>
                  <a:pt x="1253871" y="625325"/>
                  <a:pt x="1248156" y="628564"/>
                  <a:pt x="1240917" y="628183"/>
                </a:cubicBezTo>
                <a:cubicBezTo>
                  <a:pt x="1235488" y="627802"/>
                  <a:pt x="1230916" y="623516"/>
                  <a:pt x="1230630" y="618181"/>
                </a:cubicBezTo>
                <a:cubicBezTo>
                  <a:pt x="1230440" y="613514"/>
                  <a:pt x="1230630" y="608752"/>
                  <a:pt x="1230630" y="603989"/>
                </a:cubicBezTo>
                <a:lnTo>
                  <a:pt x="1230535" y="603894"/>
                </a:lnTo>
                <a:cubicBezTo>
                  <a:pt x="1230535" y="599608"/>
                  <a:pt x="1230535" y="595226"/>
                  <a:pt x="1230535" y="590940"/>
                </a:cubicBezTo>
                <a:cubicBezTo>
                  <a:pt x="1230630" y="584082"/>
                  <a:pt x="1234821" y="579986"/>
                  <a:pt x="1241870" y="579510"/>
                </a:cubicBezTo>
                <a:close/>
                <a:moveTo>
                  <a:pt x="428435" y="579510"/>
                </a:moveTo>
                <a:cubicBezTo>
                  <a:pt x="433769" y="579129"/>
                  <a:pt x="440436" y="583987"/>
                  <a:pt x="440722" y="589511"/>
                </a:cubicBezTo>
                <a:cubicBezTo>
                  <a:pt x="441198" y="599512"/>
                  <a:pt x="441198" y="609419"/>
                  <a:pt x="440722" y="619420"/>
                </a:cubicBezTo>
                <a:cubicBezTo>
                  <a:pt x="440436" y="625325"/>
                  <a:pt x="434721" y="628564"/>
                  <a:pt x="427482" y="628183"/>
                </a:cubicBezTo>
                <a:cubicBezTo>
                  <a:pt x="422053" y="627802"/>
                  <a:pt x="417481" y="623516"/>
                  <a:pt x="417195" y="618181"/>
                </a:cubicBezTo>
                <a:cubicBezTo>
                  <a:pt x="417005" y="613514"/>
                  <a:pt x="417195" y="608752"/>
                  <a:pt x="417195" y="603989"/>
                </a:cubicBezTo>
                <a:lnTo>
                  <a:pt x="417100" y="603894"/>
                </a:lnTo>
                <a:cubicBezTo>
                  <a:pt x="417100" y="599608"/>
                  <a:pt x="417100" y="595226"/>
                  <a:pt x="417100" y="590940"/>
                </a:cubicBezTo>
                <a:cubicBezTo>
                  <a:pt x="417195" y="584082"/>
                  <a:pt x="421386" y="579986"/>
                  <a:pt x="428435" y="579510"/>
                </a:cubicBezTo>
                <a:close/>
                <a:moveTo>
                  <a:pt x="1541026" y="537874"/>
                </a:moveTo>
                <a:cubicBezTo>
                  <a:pt x="1537978" y="537886"/>
                  <a:pt x="1534907" y="540315"/>
                  <a:pt x="1531430" y="545125"/>
                </a:cubicBezTo>
                <a:cubicBezTo>
                  <a:pt x="1522762" y="557031"/>
                  <a:pt x="1517523" y="570461"/>
                  <a:pt x="1513713" y="584558"/>
                </a:cubicBezTo>
                <a:cubicBezTo>
                  <a:pt x="1511142" y="594179"/>
                  <a:pt x="1508951" y="603989"/>
                  <a:pt x="1511427" y="613991"/>
                </a:cubicBezTo>
                <a:cubicBezTo>
                  <a:pt x="1513713" y="623325"/>
                  <a:pt x="1519524" y="630088"/>
                  <a:pt x="1528477" y="634279"/>
                </a:cubicBezTo>
                <a:cubicBezTo>
                  <a:pt x="1528763" y="629516"/>
                  <a:pt x="1528668" y="625230"/>
                  <a:pt x="1529334" y="620944"/>
                </a:cubicBezTo>
                <a:cubicBezTo>
                  <a:pt x="1530477" y="613895"/>
                  <a:pt x="1535240" y="610847"/>
                  <a:pt x="1543241" y="611514"/>
                </a:cubicBezTo>
                <a:cubicBezTo>
                  <a:pt x="1548956" y="611990"/>
                  <a:pt x="1553147" y="616848"/>
                  <a:pt x="1553242" y="623135"/>
                </a:cubicBezTo>
                <a:lnTo>
                  <a:pt x="1553242" y="634079"/>
                </a:lnTo>
                <a:lnTo>
                  <a:pt x="1553147" y="634184"/>
                </a:lnTo>
                <a:lnTo>
                  <a:pt x="1553242" y="634184"/>
                </a:lnTo>
                <a:lnTo>
                  <a:pt x="1553242" y="634079"/>
                </a:lnTo>
                <a:lnTo>
                  <a:pt x="1570387" y="615134"/>
                </a:lnTo>
                <a:cubicBezTo>
                  <a:pt x="1572387" y="608276"/>
                  <a:pt x="1571721" y="601418"/>
                  <a:pt x="1570387" y="594560"/>
                </a:cubicBezTo>
                <a:cubicBezTo>
                  <a:pt x="1566958" y="576748"/>
                  <a:pt x="1560862" y="560079"/>
                  <a:pt x="1550480" y="545125"/>
                </a:cubicBezTo>
                <a:cubicBezTo>
                  <a:pt x="1547099" y="540267"/>
                  <a:pt x="1544074" y="537862"/>
                  <a:pt x="1541026" y="537874"/>
                </a:cubicBezTo>
                <a:close/>
                <a:moveTo>
                  <a:pt x="727591" y="537874"/>
                </a:moveTo>
                <a:cubicBezTo>
                  <a:pt x="724543" y="537886"/>
                  <a:pt x="721471" y="540315"/>
                  <a:pt x="717995" y="545125"/>
                </a:cubicBezTo>
                <a:cubicBezTo>
                  <a:pt x="709327" y="557031"/>
                  <a:pt x="704088" y="570461"/>
                  <a:pt x="700278" y="584558"/>
                </a:cubicBezTo>
                <a:cubicBezTo>
                  <a:pt x="697707" y="594179"/>
                  <a:pt x="695516" y="603989"/>
                  <a:pt x="697992" y="613991"/>
                </a:cubicBezTo>
                <a:cubicBezTo>
                  <a:pt x="700278" y="623325"/>
                  <a:pt x="706089" y="630088"/>
                  <a:pt x="715042" y="634279"/>
                </a:cubicBezTo>
                <a:cubicBezTo>
                  <a:pt x="715328" y="629516"/>
                  <a:pt x="715233" y="625230"/>
                  <a:pt x="715899" y="620944"/>
                </a:cubicBezTo>
                <a:cubicBezTo>
                  <a:pt x="717042" y="613895"/>
                  <a:pt x="721805" y="610847"/>
                  <a:pt x="729806" y="611514"/>
                </a:cubicBezTo>
                <a:cubicBezTo>
                  <a:pt x="735521" y="611990"/>
                  <a:pt x="739712" y="616848"/>
                  <a:pt x="739807" y="623135"/>
                </a:cubicBezTo>
                <a:lnTo>
                  <a:pt x="739807" y="634079"/>
                </a:lnTo>
                <a:lnTo>
                  <a:pt x="739712" y="634184"/>
                </a:lnTo>
                <a:lnTo>
                  <a:pt x="739807" y="634184"/>
                </a:lnTo>
                <a:lnTo>
                  <a:pt x="739807" y="634079"/>
                </a:lnTo>
                <a:lnTo>
                  <a:pt x="756952" y="615134"/>
                </a:lnTo>
                <a:cubicBezTo>
                  <a:pt x="758952" y="608276"/>
                  <a:pt x="758286" y="601418"/>
                  <a:pt x="756952" y="594560"/>
                </a:cubicBezTo>
                <a:cubicBezTo>
                  <a:pt x="753523" y="576748"/>
                  <a:pt x="747427" y="560079"/>
                  <a:pt x="737045" y="545125"/>
                </a:cubicBezTo>
                <a:cubicBezTo>
                  <a:pt x="733663" y="540267"/>
                  <a:pt x="730639" y="537862"/>
                  <a:pt x="727591" y="537874"/>
                </a:cubicBezTo>
                <a:close/>
                <a:moveTo>
                  <a:pt x="1084993" y="537790"/>
                </a:moveTo>
                <a:lnTo>
                  <a:pt x="1084993" y="581700"/>
                </a:lnTo>
                <a:lnTo>
                  <a:pt x="1138238" y="581700"/>
                </a:lnTo>
                <a:lnTo>
                  <a:pt x="1138238" y="537790"/>
                </a:lnTo>
                <a:close/>
                <a:moveTo>
                  <a:pt x="271558" y="537790"/>
                </a:moveTo>
                <a:lnTo>
                  <a:pt x="271558" y="581700"/>
                </a:lnTo>
                <a:lnTo>
                  <a:pt x="324803" y="581700"/>
                </a:lnTo>
                <a:lnTo>
                  <a:pt x="324803" y="537790"/>
                </a:lnTo>
                <a:close/>
                <a:moveTo>
                  <a:pt x="1006507" y="536838"/>
                </a:moveTo>
                <a:lnTo>
                  <a:pt x="1006507" y="580462"/>
                </a:lnTo>
                <a:lnTo>
                  <a:pt x="1059942" y="580462"/>
                </a:lnTo>
                <a:lnTo>
                  <a:pt x="1059942" y="536838"/>
                </a:lnTo>
                <a:close/>
                <a:moveTo>
                  <a:pt x="193072" y="536838"/>
                </a:moveTo>
                <a:lnTo>
                  <a:pt x="193072" y="580462"/>
                </a:lnTo>
                <a:lnTo>
                  <a:pt x="246507" y="580462"/>
                </a:lnTo>
                <a:lnTo>
                  <a:pt x="246507" y="536838"/>
                </a:lnTo>
                <a:close/>
                <a:moveTo>
                  <a:pt x="1543467" y="513586"/>
                </a:moveTo>
                <a:cubicBezTo>
                  <a:pt x="1550194" y="514169"/>
                  <a:pt x="1556814" y="517217"/>
                  <a:pt x="1562481" y="522551"/>
                </a:cubicBezTo>
                <a:cubicBezTo>
                  <a:pt x="1572578" y="532171"/>
                  <a:pt x="1579055" y="543982"/>
                  <a:pt x="1584198" y="556745"/>
                </a:cubicBezTo>
                <a:cubicBezTo>
                  <a:pt x="1590485" y="572366"/>
                  <a:pt x="1595247" y="588273"/>
                  <a:pt x="1595914" y="605228"/>
                </a:cubicBezTo>
                <a:cubicBezTo>
                  <a:pt x="1596771" y="629993"/>
                  <a:pt x="1580865" y="651138"/>
                  <a:pt x="1557719" y="658663"/>
                </a:cubicBezTo>
                <a:cubicBezTo>
                  <a:pt x="1554195" y="659806"/>
                  <a:pt x="1553147" y="661139"/>
                  <a:pt x="1553147" y="664759"/>
                </a:cubicBezTo>
                <a:cubicBezTo>
                  <a:pt x="1553337" y="695144"/>
                  <a:pt x="1553242" y="725433"/>
                  <a:pt x="1553147" y="755818"/>
                </a:cubicBezTo>
                <a:cubicBezTo>
                  <a:pt x="1553147" y="762009"/>
                  <a:pt x="1549432" y="766486"/>
                  <a:pt x="1543717" y="767629"/>
                </a:cubicBezTo>
                <a:cubicBezTo>
                  <a:pt x="1537812" y="768772"/>
                  <a:pt x="1532001" y="766105"/>
                  <a:pt x="1530096" y="760866"/>
                </a:cubicBezTo>
                <a:cubicBezTo>
                  <a:pt x="1529144" y="758390"/>
                  <a:pt x="1528763" y="755532"/>
                  <a:pt x="1528763" y="752770"/>
                </a:cubicBezTo>
                <a:cubicBezTo>
                  <a:pt x="1528763" y="723528"/>
                  <a:pt x="1528763" y="694191"/>
                  <a:pt x="1528763" y="664854"/>
                </a:cubicBezTo>
                <a:lnTo>
                  <a:pt x="1528763" y="660187"/>
                </a:lnTo>
                <a:cubicBezTo>
                  <a:pt x="1506760" y="653234"/>
                  <a:pt x="1492568" y="639422"/>
                  <a:pt x="1487234" y="617134"/>
                </a:cubicBezTo>
                <a:cubicBezTo>
                  <a:pt x="1484853" y="607228"/>
                  <a:pt x="1486377" y="597322"/>
                  <a:pt x="1488472" y="587606"/>
                </a:cubicBezTo>
                <a:cubicBezTo>
                  <a:pt x="1492854" y="567509"/>
                  <a:pt x="1499331" y="548268"/>
                  <a:pt x="1511713" y="531599"/>
                </a:cubicBezTo>
                <a:cubicBezTo>
                  <a:pt x="1515047" y="527027"/>
                  <a:pt x="1519238" y="522741"/>
                  <a:pt x="1523810" y="519407"/>
                </a:cubicBezTo>
                <a:cubicBezTo>
                  <a:pt x="1529906" y="514883"/>
                  <a:pt x="1536740" y="513002"/>
                  <a:pt x="1543467" y="513586"/>
                </a:cubicBezTo>
                <a:close/>
                <a:moveTo>
                  <a:pt x="730032" y="513586"/>
                </a:moveTo>
                <a:cubicBezTo>
                  <a:pt x="736759" y="514169"/>
                  <a:pt x="743379" y="517217"/>
                  <a:pt x="749046" y="522551"/>
                </a:cubicBezTo>
                <a:cubicBezTo>
                  <a:pt x="759143" y="532171"/>
                  <a:pt x="765620" y="543982"/>
                  <a:pt x="770763" y="556745"/>
                </a:cubicBezTo>
                <a:cubicBezTo>
                  <a:pt x="777050" y="572366"/>
                  <a:pt x="781812" y="588273"/>
                  <a:pt x="782479" y="605228"/>
                </a:cubicBezTo>
                <a:cubicBezTo>
                  <a:pt x="783336" y="629993"/>
                  <a:pt x="767430" y="651138"/>
                  <a:pt x="744284" y="658663"/>
                </a:cubicBezTo>
                <a:cubicBezTo>
                  <a:pt x="740760" y="659806"/>
                  <a:pt x="739712" y="661139"/>
                  <a:pt x="739712" y="664759"/>
                </a:cubicBezTo>
                <a:cubicBezTo>
                  <a:pt x="739902" y="695144"/>
                  <a:pt x="739807" y="725433"/>
                  <a:pt x="739712" y="755818"/>
                </a:cubicBezTo>
                <a:cubicBezTo>
                  <a:pt x="739712" y="762009"/>
                  <a:pt x="735997" y="766486"/>
                  <a:pt x="730282" y="767629"/>
                </a:cubicBezTo>
                <a:cubicBezTo>
                  <a:pt x="724377" y="768772"/>
                  <a:pt x="718566" y="766105"/>
                  <a:pt x="716661" y="760866"/>
                </a:cubicBezTo>
                <a:cubicBezTo>
                  <a:pt x="715709" y="758390"/>
                  <a:pt x="715328" y="755532"/>
                  <a:pt x="715328" y="752770"/>
                </a:cubicBezTo>
                <a:cubicBezTo>
                  <a:pt x="715328" y="723528"/>
                  <a:pt x="715328" y="694191"/>
                  <a:pt x="715328" y="664854"/>
                </a:cubicBezTo>
                <a:lnTo>
                  <a:pt x="715328" y="660187"/>
                </a:lnTo>
                <a:cubicBezTo>
                  <a:pt x="693325" y="653234"/>
                  <a:pt x="679133" y="639422"/>
                  <a:pt x="673799" y="617134"/>
                </a:cubicBezTo>
                <a:cubicBezTo>
                  <a:pt x="671418" y="607228"/>
                  <a:pt x="672942" y="597322"/>
                  <a:pt x="675037" y="587606"/>
                </a:cubicBezTo>
                <a:cubicBezTo>
                  <a:pt x="679419" y="567509"/>
                  <a:pt x="685896" y="548268"/>
                  <a:pt x="698278" y="531599"/>
                </a:cubicBezTo>
                <a:cubicBezTo>
                  <a:pt x="701612" y="527027"/>
                  <a:pt x="705803" y="522741"/>
                  <a:pt x="710375" y="519407"/>
                </a:cubicBezTo>
                <a:cubicBezTo>
                  <a:pt x="716471" y="514883"/>
                  <a:pt x="723305" y="513002"/>
                  <a:pt x="730032" y="513586"/>
                </a:cubicBezTo>
                <a:close/>
                <a:moveTo>
                  <a:pt x="994220" y="512168"/>
                </a:moveTo>
                <a:cubicBezTo>
                  <a:pt x="1046417" y="512168"/>
                  <a:pt x="1098614" y="512168"/>
                  <a:pt x="1150716" y="512168"/>
                </a:cubicBezTo>
                <a:cubicBezTo>
                  <a:pt x="1158145" y="512168"/>
                  <a:pt x="1162717" y="516835"/>
                  <a:pt x="1162717" y="524169"/>
                </a:cubicBezTo>
                <a:cubicBezTo>
                  <a:pt x="1162717" y="570270"/>
                  <a:pt x="1162717" y="616467"/>
                  <a:pt x="1162717" y="662568"/>
                </a:cubicBezTo>
                <a:cubicBezTo>
                  <a:pt x="1162717" y="669997"/>
                  <a:pt x="1158145" y="674569"/>
                  <a:pt x="1150716" y="674569"/>
                </a:cubicBezTo>
                <a:cubicBezTo>
                  <a:pt x="1124712" y="674569"/>
                  <a:pt x="1098709" y="674569"/>
                  <a:pt x="1072611" y="674569"/>
                </a:cubicBezTo>
                <a:lnTo>
                  <a:pt x="1072706" y="674664"/>
                </a:lnTo>
                <a:lnTo>
                  <a:pt x="995839" y="674664"/>
                </a:lnTo>
                <a:cubicBezTo>
                  <a:pt x="987648" y="674664"/>
                  <a:pt x="982123" y="669426"/>
                  <a:pt x="982123" y="661329"/>
                </a:cubicBezTo>
                <a:cubicBezTo>
                  <a:pt x="982123" y="615610"/>
                  <a:pt x="982123" y="569889"/>
                  <a:pt x="982123" y="524074"/>
                </a:cubicBezTo>
                <a:cubicBezTo>
                  <a:pt x="982123" y="516645"/>
                  <a:pt x="986790" y="512168"/>
                  <a:pt x="994220" y="512168"/>
                </a:cubicBezTo>
                <a:close/>
                <a:moveTo>
                  <a:pt x="180785" y="512168"/>
                </a:moveTo>
                <a:cubicBezTo>
                  <a:pt x="232982" y="512168"/>
                  <a:pt x="285179" y="512168"/>
                  <a:pt x="337281" y="512168"/>
                </a:cubicBezTo>
                <a:cubicBezTo>
                  <a:pt x="344710" y="512168"/>
                  <a:pt x="349282" y="516835"/>
                  <a:pt x="349282" y="524169"/>
                </a:cubicBezTo>
                <a:cubicBezTo>
                  <a:pt x="349282" y="570270"/>
                  <a:pt x="349282" y="616467"/>
                  <a:pt x="349282" y="662568"/>
                </a:cubicBezTo>
                <a:cubicBezTo>
                  <a:pt x="349282" y="669997"/>
                  <a:pt x="344710" y="674569"/>
                  <a:pt x="337281" y="674569"/>
                </a:cubicBezTo>
                <a:cubicBezTo>
                  <a:pt x="311277" y="674569"/>
                  <a:pt x="285274" y="674569"/>
                  <a:pt x="259176" y="674569"/>
                </a:cubicBezTo>
                <a:lnTo>
                  <a:pt x="259271" y="674664"/>
                </a:lnTo>
                <a:lnTo>
                  <a:pt x="182404" y="674664"/>
                </a:lnTo>
                <a:cubicBezTo>
                  <a:pt x="174212" y="674664"/>
                  <a:pt x="168688" y="669426"/>
                  <a:pt x="168688" y="661329"/>
                </a:cubicBezTo>
                <a:cubicBezTo>
                  <a:pt x="168688" y="615610"/>
                  <a:pt x="168688" y="569889"/>
                  <a:pt x="168688" y="524074"/>
                </a:cubicBezTo>
                <a:cubicBezTo>
                  <a:pt x="168688" y="516645"/>
                  <a:pt x="173355" y="512168"/>
                  <a:pt x="180785" y="512168"/>
                </a:cubicBezTo>
                <a:close/>
                <a:moveTo>
                  <a:pt x="1214247" y="481688"/>
                </a:moveTo>
                <a:lnTo>
                  <a:pt x="1214247" y="740577"/>
                </a:lnTo>
                <a:lnTo>
                  <a:pt x="1373029" y="740577"/>
                </a:lnTo>
                <a:lnTo>
                  <a:pt x="1373029" y="481688"/>
                </a:lnTo>
                <a:close/>
                <a:moveTo>
                  <a:pt x="400812" y="481688"/>
                </a:moveTo>
                <a:lnTo>
                  <a:pt x="400812" y="740577"/>
                </a:lnTo>
                <a:lnTo>
                  <a:pt x="559594" y="740577"/>
                </a:lnTo>
                <a:lnTo>
                  <a:pt x="559594" y="481688"/>
                </a:lnTo>
                <a:close/>
                <a:moveTo>
                  <a:pt x="1133952" y="311381"/>
                </a:moveTo>
                <a:cubicBezTo>
                  <a:pt x="1137095" y="335765"/>
                  <a:pt x="1159955" y="360816"/>
                  <a:pt x="1187197" y="365007"/>
                </a:cubicBezTo>
                <a:lnTo>
                  <a:pt x="1187197" y="311381"/>
                </a:lnTo>
                <a:close/>
                <a:moveTo>
                  <a:pt x="320516" y="311381"/>
                </a:moveTo>
                <a:cubicBezTo>
                  <a:pt x="323659" y="335765"/>
                  <a:pt x="346519" y="360816"/>
                  <a:pt x="373760" y="365007"/>
                </a:cubicBezTo>
                <a:lnTo>
                  <a:pt x="373760" y="311381"/>
                </a:lnTo>
                <a:close/>
                <a:moveTo>
                  <a:pt x="1264825" y="311191"/>
                </a:moveTo>
                <a:cubicBezTo>
                  <a:pt x="1247871" y="311191"/>
                  <a:pt x="1230916" y="311191"/>
                  <a:pt x="1214057" y="311286"/>
                </a:cubicBezTo>
                <a:cubicBezTo>
                  <a:pt x="1213295" y="311286"/>
                  <a:pt x="1211771" y="313000"/>
                  <a:pt x="1211771" y="313858"/>
                </a:cubicBezTo>
                <a:cubicBezTo>
                  <a:pt x="1211676" y="330812"/>
                  <a:pt x="1211676" y="347767"/>
                  <a:pt x="1211676" y="365007"/>
                </a:cubicBezTo>
                <a:lnTo>
                  <a:pt x="1211676" y="365102"/>
                </a:lnTo>
                <a:cubicBezTo>
                  <a:pt x="1242823" y="360625"/>
                  <a:pt x="1264825" y="329955"/>
                  <a:pt x="1264825" y="311191"/>
                </a:cubicBezTo>
                <a:close/>
                <a:moveTo>
                  <a:pt x="451389" y="311191"/>
                </a:moveTo>
                <a:cubicBezTo>
                  <a:pt x="434435" y="311191"/>
                  <a:pt x="417480" y="311191"/>
                  <a:pt x="400621" y="311286"/>
                </a:cubicBezTo>
                <a:cubicBezTo>
                  <a:pt x="399859" y="311286"/>
                  <a:pt x="398335" y="313000"/>
                  <a:pt x="398335" y="313858"/>
                </a:cubicBezTo>
                <a:cubicBezTo>
                  <a:pt x="398240" y="330812"/>
                  <a:pt x="398240" y="347767"/>
                  <a:pt x="398240" y="365007"/>
                </a:cubicBezTo>
                <a:lnTo>
                  <a:pt x="398240" y="365102"/>
                </a:lnTo>
                <a:cubicBezTo>
                  <a:pt x="429387" y="360625"/>
                  <a:pt x="451389" y="329955"/>
                  <a:pt x="451389" y="311191"/>
                </a:cubicBezTo>
                <a:close/>
                <a:moveTo>
                  <a:pt x="1974607" y="309345"/>
                </a:moveTo>
                <a:lnTo>
                  <a:pt x="1974385" y="311270"/>
                </a:lnTo>
                <a:cubicBezTo>
                  <a:pt x="1975955" y="329199"/>
                  <a:pt x="1981224" y="347195"/>
                  <a:pt x="1990534" y="364245"/>
                </a:cubicBezTo>
                <a:cubicBezTo>
                  <a:pt x="2012823" y="405107"/>
                  <a:pt x="2048256" y="428158"/>
                  <a:pt x="2094357" y="433492"/>
                </a:cubicBezTo>
                <a:lnTo>
                  <a:pt x="2095839" y="433389"/>
                </a:lnTo>
                <a:lnTo>
                  <a:pt x="2050161" y="392630"/>
                </a:lnTo>
                <a:cubicBezTo>
                  <a:pt x="2040065" y="387391"/>
                  <a:pt x="2033016" y="380438"/>
                  <a:pt x="2028254" y="370055"/>
                </a:cubicBezTo>
                <a:cubicBezTo>
                  <a:pt x="2021777" y="355696"/>
                  <a:pt x="2013127" y="342778"/>
                  <a:pt x="2002824" y="331616"/>
                </a:cubicBezTo>
                <a:close/>
                <a:moveTo>
                  <a:pt x="1879473" y="287093"/>
                </a:moveTo>
                <a:cubicBezTo>
                  <a:pt x="1827181" y="294522"/>
                  <a:pt x="1789462" y="322907"/>
                  <a:pt x="1766983" y="370913"/>
                </a:cubicBezTo>
                <a:cubicBezTo>
                  <a:pt x="1762506" y="380438"/>
                  <a:pt x="1756220" y="387486"/>
                  <a:pt x="1746695" y="392058"/>
                </a:cubicBezTo>
                <a:cubicBezTo>
                  <a:pt x="1676591" y="425681"/>
                  <a:pt x="1649159" y="509025"/>
                  <a:pt x="1686402" y="577224"/>
                </a:cubicBezTo>
                <a:cubicBezTo>
                  <a:pt x="1708690" y="618086"/>
                  <a:pt x="1744123" y="641137"/>
                  <a:pt x="1790224" y="646471"/>
                </a:cubicBezTo>
                <a:cubicBezTo>
                  <a:pt x="1823180" y="650281"/>
                  <a:pt x="1853661" y="641708"/>
                  <a:pt x="1881092" y="622944"/>
                </a:cubicBezTo>
                <a:cubicBezTo>
                  <a:pt x="1882616" y="621896"/>
                  <a:pt x="1883759" y="619325"/>
                  <a:pt x="1883759" y="617420"/>
                </a:cubicBezTo>
                <a:cubicBezTo>
                  <a:pt x="1883950" y="605894"/>
                  <a:pt x="1883664" y="594274"/>
                  <a:pt x="1884045" y="582749"/>
                </a:cubicBezTo>
                <a:cubicBezTo>
                  <a:pt x="1884141" y="578177"/>
                  <a:pt x="1882712" y="575986"/>
                  <a:pt x="1878711" y="574081"/>
                </a:cubicBezTo>
                <a:cubicBezTo>
                  <a:pt x="1846612" y="558269"/>
                  <a:pt x="1814608" y="542172"/>
                  <a:pt x="1782604" y="526265"/>
                </a:cubicBezTo>
                <a:cubicBezTo>
                  <a:pt x="1777651" y="523789"/>
                  <a:pt x="1773841" y="520550"/>
                  <a:pt x="1772984" y="514931"/>
                </a:cubicBezTo>
                <a:cubicBezTo>
                  <a:pt x="1772222" y="509597"/>
                  <a:pt x="1773841" y="504929"/>
                  <a:pt x="1778223" y="501596"/>
                </a:cubicBezTo>
                <a:cubicBezTo>
                  <a:pt x="1782985" y="497976"/>
                  <a:pt x="1788224" y="497690"/>
                  <a:pt x="1793462" y="500262"/>
                </a:cubicBezTo>
                <a:cubicBezTo>
                  <a:pt x="1809655" y="508263"/>
                  <a:pt x="1825848" y="516455"/>
                  <a:pt x="1842040" y="524456"/>
                </a:cubicBezTo>
                <a:cubicBezTo>
                  <a:pt x="1855756" y="531314"/>
                  <a:pt x="1869472" y="538172"/>
                  <a:pt x="1884045" y="545411"/>
                </a:cubicBezTo>
                <a:lnTo>
                  <a:pt x="1884045" y="538457"/>
                </a:lnTo>
                <a:cubicBezTo>
                  <a:pt x="1884045" y="499691"/>
                  <a:pt x="1884045" y="460924"/>
                  <a:pt x="1884045" y="422157"/>
                </a:cubicBezTo>
                <a:cubicBezTo>
                  <a:pt x="1884045" y="419871"/>
                  <a:pt x="1884045" y="417490"/>
                  <a:pt x="1884807" y="415299"/>
                </a:cubicBezTo>
                <a:cubicBezTo>
                  <a:pt x="1886998" y="408727"/>
                  <a:pt x="1893380" y="405107"/>
                  <a:pt x="1900333" y="406155"/>
                </a:cubicBezTo>
                <a:cubicBezTo>
                  <a:pt x="1906905" y="407203"/>
                  <a:pt x="1911668" y="412918"/>
                  <a:pt x="1911668" y="420062"/>
                </a:cubicBezTo>
                <a:cubicBezTo>
                  <a:pt x="1911668" y="443017"/>
                  <a:pt x="1911668" y="465877"/>
                  <a:pt x="1911668" y="489880"/>
                </a:cubicBezTo>
                <a:lnTo>
                  <a:pt x="1911763" y="489689"/>
                </a:lnTo>
                <a:cubicBezTo>
                  <a:pt x="1926241" y="482450"/>
                  <a:pt x="1939576" y="475783"/>
                  <a:pt x="1953006" y="469115"/>
                </a:cubicBezTo>
                <a:cubicBezTo>
                  <a:pt x="1969389" y="460924"/>
                  <a:pt x="1985677" y="452732"/>
                  <a:pt x="2002060" y="444541"/>
                </a:cubicBezTo>
                <a:cubicBezTo>
                  <a:pt x="2007299" y="441969"/>
                  <a:pt x="2012537" y="442064"/>
                  <a:pt x="2017300" y="445589"/>
                </a:cubicBezTo>
                <a:cubicBezTo>
                  <a:pt x="2021682" y="448827"/>
                  <a:pt x="2023491" y="453399"/>
                  <a:pt x="2022729" y="458828"/>
                </a:cubicBezTo>
                <a:cubicBezTo>
                  <a:pt x="2021967" y="464829"/>
                  <a:pt x="2017871" y="468068"/>
                  <a:pt x="2012823" y="470639"/>
                </a:cubicBezTo>
                <a:cubicBezTo>
                  <a:pt x="1980629" y="486641"/>
                  <a:pt x="1948434" y="502739"/>
                  <a:pt x="1916240" y="518836"/>
                </a:cubicBezTo>
                <a:cubicBezTo>
                  <a:pt x="1913858" y="519979"/>
                  <a:pt x="1911573" y="520741"/>
                  <a:pt x="1911573" y="524360"/>
                </a:cubicBezTo>
                <a:cubicBezTo>
                  <a:pt x="1911763" y="555602"/>
                  <a:pt x="1911573" y="586844"/>
                  <a:pt x="1911763" y="618086"/>
                </a:cubicBezTo>
                <a:cubicBezTo>
                  <a:pt x="1911763" y="619610"/>
                  <a:pt x="1912906" y="621801"/>
                  <a:pt x="1914240" y="622658"/>
                </a:cubicBezTo>
                <a:cubicBezTo>
                  <a:pt x="1943481" y="642375"/>
                  <a:pt x="1975580" y="650376"/>
                  <a:pt x="2010823" y="645614"/>
                </a:cubicBezTo>
                <a:cubicBezTo>
                  <a:pt x="2075117" y="636946"/>
                  <a:pt x="2125790" y="580558"/>
                  <a:pt x="2125599" y="515597"/>
                </a:cubicBezTo>
                <a:lnTo>
                  <a:pt x="2111400" y="461653"/>
                </a:lnTo>
                <a:lnTo>
                  <a:pt x="2106269" y="462181"/>
                </a:lnTo>
                <a:cubicBezTo>
                  <a:pt x="2032439" y="461132"/>
                  <a:pt x="1963912" y="409251"/>
                  <a:pt x="1948910" y="330526"/>
                </a:cubicBezTo>
                <a:lnTo>
                  <a:pt x="1953377" y="298541"/>
                </a:lnTo>
                <a:lnTo>
                  <a:pt x="1925317" y="288242"/>
                </a:lnTo>
                <a:cubicBezTo>
                  <a:pt x="1910477" y="285366"/>
                  <a:pt x="1895023" y="284878"/>
                  <a:pt x="1879473" y="287093"/>
                </a:cubicBezTo>
                <a:close/>
                <a:moveTo>
                  <a:pt x="1187197" y="233276"/>
                </a:moveTo>
                <a:cubicBezTo>
                  <a:pt x="1157479" y="238420"/>
                  <a:pt x="1136143" y="265280"/>
                  <a:pt x="1134047" y="286902"/>
                </a:cubicBezTo>
                <a:lnTo>
                  <a:pt x="1187197" y="286902"/>
                </a:lnTo>
                <a:close/>
                <a:moveTo>
                  <a:pt x="373760" y="233276"/>
                </a:moveTo>
                <a:cubicBezTo>
                  <a:pt x="344043" y="238420"/>
                  <a:pt x="322707" y="265280"/>
                  <a:pt x="320611" y="286902"/>
                </a:cubicBezTo>
                <a:lnTo>
                  <a:pt x="373760" y="286902"/>
                </a:lnTo>
                <a:close/>
                <a:moveTo>
                  <a:pt x="1211866" y="233181"/>
                </a:moveTo>
                <a:lnTo>
                  <a:pt x="1211866" y="286711"/>
                </a:lnTo>
                <a:lnTo>
                  <a:pt x="1265302" y="286711"/>
                </a:lnTo>
                <a:cubicBezTo>
                  <a:pt x="1262920" y="264899"/>
                  <a:pt x="1241870" y="238229"/>
                  <a:pt x="1211866" y="233181"/>
                </a:cubicBezTo>
                <a:close/>
                <a:moveTo>
                  <a:pt x="398430" y="233181"/>
                </a:moveTo>
                <a:lnTo>
                  <a:pt x="398430" y="286711"/>
                </a:lnTo>
                <a:lnTo>
                  <a:pt x="451866" y="286711"/>
                </a:lnTo>
                <a:cubicBezTo>
                  <a:pt x="449484" y="264899"/>
                  <a:pt x="428434" y="238229"/>
                  <a:pt x="398430" y="233181"/>
                </a:cubicBezTo>
                <a:close/>
                <a:moveTo>
                  <a:pt x="1199865" y="207654"/>
                </a:moveTo>
                <a:cubicBezTo>
                  <a:pt x="1248633" y="207082"/>
                  <a:pt x="1291590" y="248516"/>
                  <a:pt x="1291400" y="299570"/>
                </a:cubicBezTo>
                <a:cubicBezTo>
                  <a:pt x="1291210" y="349862"/>
                  <a:pt x="1249014" y="391105"/>
                  <a:pt x="1199198" y="390915"/>
                </a:cubicBezTo>
                <a:cubicBezTo>
                  <a:pt x="1150144" y="390629"/>
                  <a:pt x="1108139" y="349291"/>
                  <a:pt x="1108139" y="299284"/>
                </a:cubicBezTo>
                <a:cubicBezTo>
                  <a:pt x="1108139" y="249088"/>
                  <a:pt x="1150430" y="207082"/>
                  <a:pt x="1199960" y="207749"/>
                </a:cubicBezTo>
                <a:close/>
                <a:moveTo>
                  <a:pt x="386429" y="207654"/>
                </a:moveTo>
                <a:cubicBezTo>
                  <a:pt x="435197" y="207082"/>
                  <a:pt x="478155" y="248516"/>
                  <a:pt x="477964" y="299570"/>
                </a:cubicBezTo>
                <a:cubicBezTo>
                  <a:pt x="477774" y="349862"/>
                  <a:pt x="435578" y="391105"/>
                  <a:pt x="385762" y="390915"/>
                </a:cubicBezTo>
                <a:cubicBezTo>
                  <a:pt x="336708" y="390629"/>
                  <a:pt x="294703" y="349291"/>
                  <a:pt x="294703" y="299284"/>
                </a:cubicBezTo>
                <a:cubicBezTo>
                  <a:pt x="294703" y="249088"/>
                  <a:pt x="336994" y="207082"/>
                  <a:pt x="386524" y="207749"/>
                </a:cubicBezTo>
                <a:close/>
                <a:moveTo>
                  <a:pt x="1199579" y="117928"/>
                </a:moveTo>
                <a:lnTo>
                  <a:pt x="1199674" y="118023"/>
                </a:lnTo>
                <a:cubicBezTo>
                  <a:pt x="1195769" y="121548"/>
                  <a:pt x="1192244" y="124691"/>
                  <a:pt x="1188720" y="127834"/>
                </a:cubicBezTo>
                <a:cubicBezTo>
                  <a:pt x="1162431" y="151647"/>
                  <a:pt x="1136237" y="175459"/>
                  <a:pt x="1109853" y="199272"/>
                </a:cubicBezTo>
                <a:cubicBezTo>
                  <a:pt x="1083659" y="222989"/>
                  <a:pt x="1057370" y="246611"/>
                  <a:pt x="1031177" y="270328"/>
                </a:cubicBezTo>
                <a:cubicBezTo>
                  <a:pt x="1006602" y="292521"/>
                  <a:pt x="982123" y="314715"/>
                  <a:pt x="957548" y="336908"/>
                </a:cubicBezTo>
                <a:cubicBezTo>
                  <a:pt x="955548" y="338718"/>
                  <a:pt x="954691" y="340527"/>
                  <a:pt x="954691" y="343290"/>
                </a:cubicBezTo>
                <a:cubicBezTo>
                  <a:pt x="954691" y="474163"/>
                  <a:pt x="954691" y="605132"/>
                  <a:pt x="954691" y="736005"/>
                </a:cubicBezTo>
                <a:lnTo>
                  <a:pt x="954691" y="740482"/>
                </a:lnTo>
                <a:lnTo>
                  <a:pt x="1189768" y="740482"/>
                </a:lnTo>
                <a:lnTo>
                  <a:pt x="1189768" y="481307"/>
                </a:lnTo>
                <a:cubicBezTo>
                  <a:pt x="1187101" y="481307"/>
                  <a:pt x="1184624" y="481307"/>
                  <a:pt x="1182148" y="481307"/>
                </a:cubicBezTo>
                <a:cubicBezTo>
                  <a:pt x="1176147" y="481212"/>
                  <a:pt x="1171194" y="477021"/>
                  <a:pt x="1170623" y="471591"/>
                </a:cubicBezTo>
                <a:cubicBezTo>
                  <a:pt x="1169860" y="463686"/>
                  <a:pt x="1172813" y="458923"/>
                  <a:pt x="1179671" y="457399"/>
                </a:cubicBezTo>
                <a:cubicBezTo>
                  <a:pt x="1181481" y="457018"/>
                  <a:pt x="1183291" y="456828"/>
                  <a:pt x="1185101" y="456828"/>
                </a:cubicBezTo>
                <a:cubicBezTo>
                  <a:pt x="1257681" y="456828"/>
                  <a:pt x="1330166" y="456828"/>
                  <a:pt x="1402747" y="456828"/>
                </a:cubicBezTo>
                <a:cubicBezTo>
                  <a:pt x="1404557" y="456828"/>
                  <a:pt x="1406461" y="457018"/>
                  <a:pt x="1408176" y="457399"/>
                </a:cubicBezTo>
                <a:cubicBezTo>
                  <a:pt x="1414177" y="458733"/>
                  <a:pt x="1417987" y="463971"/>
                  <a:pt x="1417415" y="470067"/>
                </a:cubicBezTo>
                <a:cubicBezTo>
                  <a:pt x="1416748" y="476544"/>
                  <a:pt x="1412272" y="480926"/>
                  <a:pt x="1405890" y="481212"/>
                </a:cubicBezTo>
                <a:cubicBezTo>
                  <a:pt x="1403318" y="481307"/>
                  <a:pt x="1400747" y="481212"/>
                  <a:pt x="1397984" y="481212"/>
                </a:cubicBezTo>
                <a:lnTo>
                  <a:pt x="1397984" y="740387"/>
                </a:lnTo>
                <a:lnTo>
                  <a:pt x="1444276" y="740387"/>
                </a:lnTo>
                <a:lnTo>
                  <a:pt x="1444276" y="423014"/>
                </a:lnTo>
                <a:cubicBezTo>
                  <a:pt x="1444276" y="396249"/>
                  <a:pt x="1444276" y="369388"/>
                  <a:pt x="1444276" y="342623"/>
                </a:cubicBezTo>
                <a:cubicBezTo>
                  <a:pt x="1444276" y="341099"/>
                  <a:pt x="1443895" y="339003"/>
                  <a:pt x="1442847" y="338146"/>
                </a:cubicBezTo>
                <a:cubicBezTo>
                  <a:pt x="1426750" y="323287"/>
                  <a:pt x="1410462" y="308523"/>
                  <a:pt x="1394174" y="293855"/>
                </a:cubicBezTo>
                <a:cubicBezTo>
                  <a:pt x="1376172" y="277567"/>
                  <a:pt x="1358075" y="261279"/>
                  <a:pt x="1340072" y="244992"/>
                </a:cubicBezTo>
                <a:cubicBezTo>
                  <a:pt x="1322260" y="228894"/>
                  <a:pt x="1304449" y="212702"/>
                  <a:pt x="1286637" y="196605"/>
                </a:cubicBezTo>
                <a:cubicBezTo>
                  <a:pt x="1265206" y="177174"/>
                  <a:pt x="1243775" y="157838"/>
                  <a:pt x="1222343" y="138407"/>
                </a:cubicBezTo>
                <a:cubicBezTo>
                  <a:pt x="1214819" y="131644"/>
                  <a:pt x="1207294" y="124881"/>
                  <a:pt x="1199579" y="117928"/>
                </a:cubicBezTo>
                <a:close/>
                <a:moveTo>
                  <a:pt x="386144" y="117928"/>
                </a:moveTo>
                <a:lnTo>
                  <a:pt x="386239" y="118023"/>
                </a:lnTo>
                <a:cubicBezTo>
                  <a:pt x="382334" y="121548"/>
                  <a:pt x="378809" y="124691"/>
                  <a:pt x="375285" y="127834"/>
                </a:cubicBezTo>
                <a:cubicBezTo>
                  <a:pt x="348996" y="151647"/>
                  <a:pt x="322802" y="175459"/>
                  <a:pt x="296418" y="199272"/>
                </a:cubicBezTo>
                <a:cubicBezTo>
                  <a:pt x="270224" y="222989"/>
                  <a:pt x="243935" y="246611"/>
                  <a:pt x="217741" y="270328"/>
                </a:cubicBezTo>
                <a:cubicBezTo>
                  <a:pt x="193167" y="292521"/>
                  <a:pt x="168688" y="314715"/>
                  <a:pt x="144113" y="336908"/>
                </a:cubicBezTo>
                <a:cubicBezTo>
                  <a:pt x="142113" y="338718"/>
                  <a:pt x="141256" y="340527"/>
                  <a:pt x="141256" y="343290"/>
                </a:cubicBezTo>
                <a:cubicBezTo>
                  <a:pt x="141256" y="474163"/>
                  <a:pt x="141256" y="605132"/>
                  <a:pt x="141256" y="736005"/>
                </a:cubicBezTo>
                <a:lnTo>
                  <a:pt x="141256" y="740482"/>
                </a:lnTo>
                <a:lnTo>
                  <a:pt x="376333" y="740482"/>
                </a:lnTo>
                <a:lnTo>
                  <a:pt x="376333" y="481307"/>
                </a:lnTo>
                <a:cubicBezTo>
                  <a:pt x="373666" y="481307"/>
                  <a:pt x="371189" y="481307"/>
                  <a:pt x="368713" y="481307"/>
                </a:cubicBezTo>
                <a:cubicBezTo>
                  <a:pt x="362712" y="481212"/>
                  <a:pt x="357759" y="477021"/>
                  <a:pt x="357188" y="471591"/>
                </a:cubicBezTo>
                <a:cubicBezTo>
                  <a:pt x="356330" y="463686"/>
                  <a:pt x="359378" y="458923"/>
                  <a:pt x="366236" y="457399"/>
                </a:cubicBezTo>
                <a:cubicBezTo>
                  <a:pt x="368046" y="457018"/>
                  <a:pt x="369856" y="456828"/>
                  <a:pt x="371666" y="456828"/>
                </a:cubicBezTo>
                <a:cubicBezTo>
                  <a:pt x="444246" y="456828"/>
                  <a:pt x="516731" y="456828"/>
                  <a:pt x="589312" y="456828"/>
                </a:cubicBezTo>
                <a:cubicBezTo>
                  <a:pt x="591122" y="456828"/>
                  <a:pt x="593027" y="457018"/>
                  <a:pt x="594741" y="457399"/>
                </a:cubicBezTo>
                <a:cubicBezTo>
                  <a:pt x="600742" y="458733"/>
                  <a:pt x="604552" y="463971"/>
                  <a:pt x="603980" y="470067"/>
                </a:cubicBezTo>
                <a:cubicBezTo>
                  <a:pt x="603314" y="476544"/>
                  <a:pt x="598837" y="480926"/>
                  <a:pt x="592455" y="481212"/>
                </a:cubicBezTo>
                <a:cubicBezTo>
                  <a:pt x="589883" y="481307"/>
                  <a:pt x="587312" y="481212"/>
                  <a:pt x="584549" y="481212"/>
                </a:cubicBezTo>
                <a:lnTo>
                  <a:pt x="584549" y="740387"/>
                </a:lnTo>
                <a:lnTo>
                  <a:pt x="630841" y="740387"/>
                </a:lnTo>
                <a:lnTo>
                  <a:pt x="630841" y="423014"/>
                </a:lnTo>
                <a:cubicBezTo>
                  <a:pt x="630841" y="396249"/>
                  <a:pt x="630841" y="369388"/>
                  <a:pt x="630841" y="342623"/>
                </a:cubicBezTo>
                <a:cubicBezTo>
                  <a:pt x="630841" y="341099"/>
                  <a:pt x="630460" y="339003"/>
                  <a:pt x="629412" y="338146"/>
                </a:cubicBezTo>
                <a:cubicBezTo>
                  <a:pt x="613315" y="323287"/>
                  <a:pt x="597027" y="308523"/>
                  <a:pt x="580739" y="293855"/>
                </a:cubicBezTo>
                <a:cubicBezTo>
                  <a:pt x="562737" y="277567"/>
                  <a:pt x="544640" y="261279"/>
                  <a:pt x="526637" y="244992"/>
                </a:cubicBezTo>
                <a:cubicBezTo>
                  <a:pt x="508826" y="228894"/>
                  <a:pt x="491014" y="212702"/>
                  <a:pt x="473202" y="196605"/>
                </a:cubicBezTo>
                <a:cubicBezTo>
                  <a:pt x="451771" y="177174"/>
                  <a:pt x="430340" y="157838"/>
                  <a:pt x="408908" y="138407"/>
                </a:cubicBezTo>
                <a:cubicBezTo>
                  <a:pt x="401384" y="131644"/>
                  <a:pt x="393859" y="124881"/>
                  <a:pt x="386144" y="117928"/>
                </a:cubicBezTo>
                <a:close/>
                <a:moveTo>
                  <a:pt x="2183606" y="74113"/>
                </a:moveTo>
                <a:cubicBezTo>
                  <a:pt x="2131314" y="81543"/>
                  <a:pt x="2093595" y="109927"/>
                  <a:pt x="2071116" y="157933"/>
                </a:cubicBezTo>
                <a:cubicBezTo>
                  <a:pt x="2066639" y="167458"/>
                  <a:pt x="2060353" y="174507"/>
                  <a:pt x="2050828" y="179079"/>
                </a:cubicBezTo>
                <a:cubicBezTo>
                  <a:pt x="2015776" y="195891"/>
                  <a:pt x="1991392" y="225132"/>
                  <a:pt x="1980426" y="258696"/>
                </a:cubicBezTo>
                <a:lnTo>
                  <a:pt x="1978225" y="277851"/>
                </a:lnTo>
                <a:lnTo>
                  <a:pt x="1981094" y="278890"/>
                </a:lnTo>
                <a:cubicBezTo>
                  <a:pt x="2012633" y="296427"/>
                  <a:pt x="2038684" y="324002"/>
                  <a:pt x="2054448" y="358625"/>
                </a:cubicBezTo>
                <a:cubicBezTo>
                  <a:pt x="2055971" y="361959"/>
                  <a:pt x="2059210" y="365102"/>
                  <a:pt x="2062449" y="366817"/>
                </a:cubicBezTo>
                <a:cubicBezTo>
                  <a:pt x="2088405" y="380343"/>
                  <a:pt x="2109122" y="397630"/>
                  <a:pt x="2124254" y="418812"/>
                </a:cubicBezTo>
                <a:lnTo>
                  <a:pt x="2128868" y="431096"/>
                </a:lnTo>
                <a:lnTo>
                  <a:pt x="2141863" y="430194"/>
                </a:lnTo>
                <a:cubicBezTo>
                  <a:pt x="2157031" y="426181"/>
                  <a:pt x="2171509" y="419347"/>
                  <a:pt x="2185225" y="409965"/>
                </a:cubicBezTo>
                <a:cubicBezTo>
                  <a:pt x="2186750" y="408917"/>
                  <a:pt x="2187892" y="406345"/>
                  <a:pt x="2187892" y="404440"/>
                </a:cubicBezTo>
                <a:cubicBezTo>
                  <a:pt x="2188083" y="392915"/>
                  <a:pt x="2187797" y="381295"/>
                  <a:pt x="2188178" y="369769"/>
                </a:cubicBezTo>
                <a:cubicBezTo>
                  <a:pt x="2188273" y="365197"/>
                  <a:pt x="2186845" y="363007"/>
                  <a:pt x="2182844" y="361102"/>
                </a:cubicBezTo>
                <a:cubicBezTo>
                  <a:pt x="2150745" y="345290"/>
                  <a:pt x="2118741" y="329193"/>
                  <a:pt x="2086737" y="313286"/>
                </a:cubicBezTo>
                <a:cubicBezTo>
                  <a:pt x="2081784" y="310810"/>
                  <a:pt x="2077974" y="307571"/>
                  <a:pt x="2077117" y="301951"/>
                </a:cubicBezTo>
                <a:cubicBezTo>
                  <a:pt x="2076355" y="296617"/>
                  <a:pt x="2077974" y="291950"/>
                  <a:pt x="2082355" y="288616"/>
                </a:cubicBezTo>
                <a:cubicBezTo>
                  <a:pt x="2087118" y="284997"/>
                  <a:pt x="2092357" y="284711"/>
                  <a:pt x="2097595" y="287283"/>
                </a:cubicBezTo>
                <a:cubicBezTo>
                  <a:pt x="2113788" y="295284"/>
                  <a:pt x="2129980" y="303475"/>
                  <a:pt x="2146173" y="311476"/>
                </a:cubicBezTo>
                <a:cubicBezTo>
                  <a:pt x="2159889" y="318334"/>
                  <a:pt x="2173605" y="325192"/>
                  <a:pt x="2188178" y="332431"/>
                </a:cubicBezTo>
                <a:lnTo>
                  <a:pt x="2188178" y="325478"/>
                </a:lnTo>
                <a:cubicBezTo>
                  <a:pt x="2188178" y="286711"/>
                  <a:pt x="2188178" y="247945"/>
                  <a:pt x="2188178" y="209178"/>
                </a:cubicBezTo>
                <a:cubicBezTo>
                  <a:pt x="2188178" y="206892"/>
                  <a:pt x="2188178" y="204511"/>
                  <a:pt x="2188940" y="202320"/>
                </a:cubicBezTo>
                <a:cubicBezTo>
                  <a:pt x="2191131" y="195748"/>
                  <a:pt x="2197513" y="192128"/>
                  <a:pt x="2204466" y="193176"/>
                </a:cubicBezTo>
                <a:cubicBezTo>
                  <a:pt x="2211038" y="194224"/>
                  <a:pt x="2215801" y="199939"/>
                  <a:pt x="2215801" y="207082"/>
                </a:cubicBezTo>
                <a:cubicBezTo>
                  <a:pt x="2215801" y="230038"/>
                  <a:pt x="2215801" y="252898"/>
                  <a:pt x="2215801" y="276901"/>
                </a:cubicBezTo>
                <a:lnTo>
                  <a:pt x="2215896" y="276710"/>
                </a:lnTo>
                <a:cubicBezTo>
                  <a:pt x="2230374" y="269471"/>
                  <a:pt x="2243709" y="262804"/>
                  <a:pt x="2257139" y="256136"/>
                </a:cubicBezTo>
                <a:cubicBezTo>
                  <a:pt x="2273522" y="247945"/>
                  <a:pt x="2289810" y="239753"/>
                  <a:pt x="2306193" y="231562"/>
                </a:cubicBezTo>
                <a:cubicBezTo>
                  <a:pt x="2311432" y="228990"/>
                  <a:pt x="2316671" y="229085"/>
                  <a:pt x="2321433" y="232609"/>
                </a:cubicBezTo>
                <a:cubicBezTo>
                  <a:pt x="2325814" y="235848"/>
                  <a:pt x="2327624" y="240420"/>
                  <a:pt x="2326862" y="245849"/>
                </a:cubicBezTo>
                <a:cubicBezTo>
                  <a:pt x="2326100" y="251850"/>
                  <a:pt x="2322004" y="255088"/>
                  <a:pt x="2316956" y="257660"/>
                </a:cubicBezTo>
                <a:cubicBezTo>
                  <a:pt x="2284762" y="273662"/>
                  <a:pt x="2252567" y="289759"/>
                  <a:pt x="2220373" y="305857"/>
                </a:cubicBezTo>
                <a:cubicBezTo>
                  <a:pt x="2217991" y="307000"/>
                  <a:pt x="2215705" y="307762"/>
                  <a:pt x="2215705" y="311381"/>
                </a:cubicBezTo>
                <a:cubicBezTo>
                  <a:pt x="2215896" y="342623"/>
                  <a:pt x="2215705" y="373865"/>
                  <a:pt x="2215896" y="405107"/>
                </a:cubicBezTo>
                <a:cubicBezTo>
                  <a:pt x="2215896" y="406631"/>
                  <a:pt x="2217039" y="408822"/>
                  <a:pt x="2218372" y="409679"/>
                </a:cubicBezTo>
                <a:cubicBezTo>
                  <a:pt x="2247614" y="429396"/>
                  <a:pt x="2279713" y="437397"/>
                  <a:pt x="2314956" y="432634"/>
                </a:cubicBezTo>
                <a:cubicBezTo>
                  <a:pt x="2379250" y="423967"/>
                  <a:pt x="2429923" y="367579"/>
                  <a:pt x="2429732" y="302618"/>
                </a:cubicBezTo>
                <a:cubicBezTo>
                  <a:pt x="2429637" y="246802"/>
                  <a:pt x="2403919" y="205463"/>
                  <a:pt x="2354294" y="179650"/>
                </a:cubicBezTo>
                <a:cubicBezTo>
                  <a:pt x="2344198" y="174412"/>
                  <a:pt x="2337149" y="167458"/>
                  <a:pt x="2332387" y="157076"/>
                </a:cubicBezTo>
                <a:cubicBezTo>
                  <a:pt x="2306479" y="99640"/>
                  <a:pt x="2245804" y="65255"/>
                  <a:pt x="2183606" y="74113"/>
                </a:cubicBezTo>
                <a:close/>
                <a:moveTo>
                  <a:pt x="942975" y="71637"/>
                </a:moveTo>
                <a:lnTo>
                  <a:pt x="942975" y="214607"/>
                </a:lnTo>
                <a:lnTo>
                  <a:pt x="942975" y="214702"/>
                </a:lnTo>
                <a:cubicBezTo>
                  <a:pt x="945928" y="212035"/>
                  <a:pt x="948404" y="209749"/>
                  <a:pt x="950881" y="207463"/>
                </a:cubicBezTo>
                <a:cubicBezTo>
                  <a:pt x="969455" y="190604"/>
                  <a:pt x="988028" y="173840"/>
                  <a:pt x="1006507" y="156885"/>
                </a:cubicBezTo>
                <a:cubicBezTo>
                  <a:pt x="1007935" y="155552"/>
                  <a:pt x="1008888" y="153075"/>
                  <a:pt x="1008888" y="151170"/>
                </a:cubicBezTo>
                <a:cubicBezTo>
                  <a:pt x="1009079" y="126120"/>
                  <a:pt x="1008983" y="100974"/>
                  <a:pt x="1008983" y="75923"/>
                </a:cubicBezTo>
                <a:lnTo>
                  <a:pt x="1008983" y="71637"/>
                </a:lnTo>
                <a:close/>
                <a:moveTo>
                  <a:pt x="129540" y="71637"/>
                </a:moveTo>
                <a:lnTo>
                  <a:pt x="129540" y="214607"/>
                </a:lnTo>
                <a:lnTo>
                  <a:pt x="129540" y="214702"/>
                </a:lnTo>
                <a:cubicBezTo>
                  <a:pt x="132493" y="212035"/>
                  <a:pt x="134969" y="209749"/>
                  <a:pt x="137446" y="207463"/>
                </a:cubicBezTo>
                <a:cubicBezTo>
                  <a:pt x="156020" y="190604"/>
                  <a:pt x="174593" y="173840"/>
                  <a:pt x="193072" y="156885"/>
                </a:cubicBezTo>
                <a:cubicBezTo>
                  <a:pt x="194501" y="155552"/>
                  <a:pt x="195453" y="153075"/>
                  <a:pt x="195453" y="151170"/>
                </a:cubicBezTo>
                <a:cubicBezTo>
                  <a:pt x="195644" y="126120"/>
                  <a:pt x="195548" y="100974"/>
                  <a:pt x="195548" y="75923"/>
                </a:cubicBezTo>
                <a:lnTo>
                  <a:pt x="195548" y="71637"/>
                </a:lnTo>
                <a:close/>
                <a:moveTo>
                  <a:pt x="2178939" y="46491"/>
                </a:moveTo>
                <a:cubicBezTo>
                  <a:pt x="2254377" y="35442"/>
                  <a:pt x="2327053" y="76495"/>
                  <a:pt x="2358580" y="145741"/>
                </a:cubicBezTo>
                <a:cubicBezTo>
                  <a:pt x="2360104" y="149075"/>
                  <a:pt x="2363343" y="152218"/>
                  <a:pt x="2366581" y="153933"/>
                </a:cubicBezTo>
                <a:cubicBezTo>
                  <a:pt x="2418493" y="180984"/>
                  <a:pt x="2449449" y="223084"/>
                  <a:pt x="2456688" y="281282"/>
                </a:cubicBezTo>
                <a:cubicBezTo>
                  <a:pt x="2467356" y="366721"/>
                  <a:pt x="2408206" y="445398"/>
                  <a:pt x="2323338" y="459876"/>
                </a:cubicBezTo>
                <a:cubicBezTo>
                  <a:pt x="2287810" y="465877"/>
                  <a:pt x="2253996" y="460543"/>
                  <a:pt x="2221897" y="444255"/>
                </a:cubicBezTo>
                <a:cubicBezTo>
                  <a:pt x="2220277" y="443398"/>
                  <a:pt x="2218563" y="442636"/>
                  <a:pt x="2216086" y="441397"/>
                </a:cubicBezTo>
                <a:lnTo>
                  <a:pt x="2215896" y="441397"/>
                </a:lnTo>
                <a:cubicBezTo>
                  <a:pt x="2215896" y="474544"/>
                  <a:pt x="2215896" y="725814"/>
                  <a:pt x="2215896" y="758008"/>
                </a:cubicBezTo>
                <a:cubicBezTo>
                  <a:pt x="2215896" y="767248"/>
                  <a:pt x="2209990" y="773248"/>
                  <a:pt x="2201323" y="772867"/>
                </a:cubicBezTo>
                <a:cubicBezTo>
                  <a:pt x="2193608" y="772582"/>
                  <a:pt x="2188178" y="766676"/>
                  <a:pt x="2188178" y="758389"/>
                </a:cubicBezTo>
                <a:cubicBezTo>
                  <a:pt x="2188178" y="728100"/>
                  <a:pt x="2188178" y="478831"/>
                  <a:pt x="2188178" y="448541"/>
                </a:cubicBezTo>
                <a:lnTo>
                  <a:pt x="2188178" y="441493"/>
                </a:lnTo>
                <a:cubicBezTo>
                  <a:pt x="2185130" y="442921"/>
                  <a:pt x="2182558" y="444064"/>
                  <a:pt x="2180082" y="445398"/>
                </a:cubicBezTo>
                <a:cubicBezTo>
                  <a:pt x="2168081" y="451316"/>
                  <a:pt x="2155780" y="455599"/>
                  <a:pt x="2143404" y="458359"/>
                </a:cubicBezTo>
                <a:lnTo>
                  <a:pt x="2139267" y="458785"/>
                </a:lnTo>
                <a:lnTo>
                  <a:pt x="2152555" y="494166"/>
                </a:lnTo>
                <a:cubicBezTo>
                  <a:pt x="2163223" y="579605"/>
                  <a:pt x="2104073" y="658282"/>
                  <a:pt x="2019205" y="672760"/>
                </a:cubicBezTo>
                <a:cubicBezTo>
                  <a:pt x="1983677" y="678761"/>
                  <a:pt x="1949863" y="673427"/>
                  <a:pt x="1917764" y="657139"/>
                </a:cubicBezTo>
                <a:cubicBezTo>
                  <a:pt x="1916145" y="656282"/>
                  <a:pt x="1914430" y="655520"/>
                  <a:pt x="1911954" y="654281"/>
                </a:cubicBezTo>
                <a:lnTo>
                  <a:pt x="1911763" y="654281"/>
                </a:lnTo>
                <a:cubicBezTo>
                  <a:pt x="1911763" y="687428"/>
                  <a:pt x="1911763" y="719718"/>
                  <a:pt x="1911763" y="751913"/>
                </a:cubicBezTo>
                <a:cubicBezTo>
                  <a:pt x="1911763" y="761152"/>
                  <a:pt x="1905858" y="767153"/>
                  <a:pt x="1897190" y="766772"/>
                </a:cubicBezTo>
                <a:cubicBezTo>
                  <a:pt x="1889475" y="766486"/>
                  <a:pt x="1884045" y="760580"/>
                  <a:pt x="1884045" y="752198"/>
                </a:cubicBezTo>
                <a:cubicBezTo>
                  <a:pt x="1884045" y="721909"/>
                  <a:pt x="1884045" y="691619"/>
                  <a:pt x="1884045" y="661425"/>
                </a:cubicBezTo>
                <a:lnTo>
                  <a:pt x="1884045" y="654377"/>
                </a:lnTo>
                <a:cubicBezTo>
                  <a:pt x="1880997" y="655805"/>
                  <a:pt x="1878425" y="656948"/>
                  <a:pt x="1875949" y="658282"/>
                </a:cubicBezTo>
                <a:cubicBezTo>
                  <a:pt x="1779937" y="705621"/>
                  <a:pt x="1664780" y="648376"/>
                  <a:pt x="1644777" y="543410"/>
                </a:cubicBezTo>
                <a:cubicBezTo>
                  <a:pt x="1631061" y="471497"/>
                  <a:pt x="1667352" y="399202"/>
                  <a:pt x="1733360" y="367198"/>
                </a:cubicBezTo>
                <a:cubicBezTo>
                  <a:pt x="1737455" y="365198"/>
                  <a:pt x="1739932" y="362531"/>
                  <a:pt x="1741837" y="358530"/>
                </a:cubicBezTo>
                <a:cubicBezTo>
                  <a:pt x="1768698" y="302142"/>
                  <a:pt x="1813179" y="268424"/>
                  <a:pt x="1874806" y="259375"/>
                </a:cubicBezTo>
                <a:cubicBezTo>
                  <a:pt x="1893666" y="256613"/>
                  <a:pt x="1912353" y="257107"/>
                  <a:pt x="1930267" y="260484"/>
                </a:cubicBezTo>
                <a:lnTo>
                  <a:pt x="1957324" y="270282"/>
                </a:lnTo>
                <a:lnTo>
                  <a:pt x="1963305" y="227454"/>
                </a:lnTo>
                <a:cubicBezTo>
                  <a:pt x="1978914" y="196391"/>
                  <a:pt x="2004489" y="170316"/>
                  <a:pt x="2037493" y="154314"/>
                </a:cubicBezTo>
                <a:cubicBezTo>
                  <a:pt x="2041588" y="152314"/>
                  <a:pt x="2044065" y="149647"/>
                  <a:pt x="2045970" y="145646"/>
                </a:cubicBezTo>
                <a:cubicBezTo>
                  <a:pt x="2072830" y="89258"/>
                  <a:pt x="2117312" y="55540"/>
                  <a:pt x="2178939" y="46491"/>
                </a:cubicBezTo>
                <a:close/>
                <a:moveTo>
                  <a:pt x="1200531" y="23440"/>
                </a:moveTo>
                <a:cubicBezTo>
                  <a:pt x="1195197" y="23250"/>
                  <a:pt x="1189863" y="24869"/>
                  <a:pt x="1185767" y="28393"/>
                </a:cubicBezTo>
                <a:cubicBezTo>
                  <a:pt x="1177862" y="35251"/>
                  <a:pt x="1170146" y="42395"/>
                  <a:pt x="1162336" y="49443"/>
                </a:cubicBezTo>
                <a:cubicBezTo>
                  <a:pt x="1147191" y="63159"/>
                  <a:pt x="1131951" y="76971"/>
                  <a:pt x="1116806" y="90782"/>
                </a:cubicBezTo>
                <a:cubicBezTo>
                  <a:pt x="1098423" y="107451"/>
                  <a:pt x="1080040" y="124119"/>
                  <a:pt x="1061561" y="140788"/>
                </a:cubicBezTo>
                <a:cubicBezTo>
                  <a:pt x="1043559" y="157076"/>
                  <a:pt x="1025557" y="173364"/>
                  <a:pt x="1007555" y="189747"/>
                </a:cubicBezTo>
                <a:cubicBezTo>
                  <a:pt x="989362" y="206225"/>
                  <a:pt x="971169" y="222703"/>
                  <a:pt x="952976" y="239181"/>
                </a:cubicBezTo>
                <a:cubicBezTo>
                  <a:pt x="936879" y="253755"/>
                  <a:pt x="920877" y="268233"/>
                  <a:pt x="904875" y="282901"/>
                </a:cubicBezTo>
                <a:cubicBezTo>
                  <a:pt x="888111" y="298236"/>
                  <a:pt x="871347" y="313572"/>
                  <a:pt x="854583" y="328907"/>
                </a:cubicBezTo>
                <a:cubicBezTo>
                  <a:pt x="849154" y="333860"/>
                  <a:pt x="846582" y="340146"/>
                  <a:pt x="846677" y="346718"/>
                </a:cubicBezTo>
                <a:lnTo>
                  <a:pt x="846391" y="346814"/>
                </a:lnTo>
                <a:cubicBezTo>
                  <a:pt x="846391" y="355482"/>
                  <a:pt x="849059" y="362244"/>
                  <a:pt x="855345" y="367102"/>
                </a:cubicBezTo>
                <a:cubicBezTo>
                  <a:pt x="866489" y="375865"/>
                  <a:pt x="880205" y="374722"/>
                  <a:pt x="891064" y="364721"/>
                </a:cubicBezTo>
                <a:cubicBezTo>
                  <a:pt x="907066" y="349957"/>
                  <a:pt x="923163" y="335289"/>
                  <a:pt x="939356" y="320620"/>
                </a:cubicBezTo>
                <a:cubicBezTo>
                  <a:pt x="960310" y="301665"/>
                  <a:pt x="981266" y="282711"/>
                  <a:pt x="1002221" y="263851"/>
                </a:cubicBezTo>
                <a:cubicBezTo>
                  <a:pt x="1022033" y="246039"/>
                  <a:pt x="1041749" y="228132"/>
                  <a:pt x="1061561" y="210225"/>
                </a:cubicBezTo>
                <a:cubicBezTo>
                  <a:pt x="1083945" y="190128"/>
                  <a:pt x="1106329" y="170030"/>
                  <a:pt x="1128713" y="149932"/>
                </a:cubicBezTo>
                <a:cubicBezTo>
                  <a:pt x="1149287" y="131454"/>
                  <a:pt x="1169860" y="112785"/>
                  <a:pt x="1190530" y="94306"/>
                </a:cubicBezTo>
                <a:cubicBezTo>
                  <a:pt x="1197578" y="88020"/>
                  <a:pt x="1203198" y="87924"/>
                  <a:pt x="1210247" y="94306"/>
                </a:cubicBezTo>
                <a:cubicBezTo>
                  <a:pt x="1223010" y="105641"/>
                  <a:pt x="1235583" y="117166"/>
                  <a:pt x="1248251" y="128691"/>
                </a:cubicBezTo>
                <a:cubicBezTo>
                  <a:pt x="1266444" y="145170"/>
                  <a:pt x="1284637" y="161743"/>
                  <a:pt x="1302830" y="178221"/>
                </a:cubicBezTo>
                <a:cubicBezTo>
                  <a:pt x="1321403" y="195081"/>
                  <a:pt x="1339977" y="211845"/>
                  <a:pt x="1358646" y="228704"/>
                </a:cubicBezTo>
                <a:cubicBezTo>
                  <a:pt x="1376744" y="245087"/>
                  <a:pt x="1394841" y="261565"/>
                  <a:pt x="1412939" y="277948"/>
                </a:cubicBezTo>
                <a:cubicBezTo>
                  <a:pt x="1431322" y="294617"/>
                  <a:pt x="1449705" y="311286"/>
                  <a:pt x="1468088" y="327954"/>
                </a:cubicBezTo>
                <a:cubicBezTo>
                  <a:pt x="1482376" y="340908"/>
                  <a:pt x="1496568" y="354053"/>
                  <a:pt x="1511046" y="366816"/>
                </a:cubicBezTo>
                <a:cubicBezTo>
                  <a:pt x="1517618" y="372722"/>
                  <a:pt x="1525715" y="374246"/>
                  <a:pt x="1534192" y="372150"/>
                </a:cubicBezTo>
                <a:cubicBezTo>
                  <a:pt x="1543526" y="369769"/>
                  <a:pt x="1549813" y="363673"/>
                  <a:pt x="1552289" y="354339"/>
                </a:cubicBezTo>
                <a:cubicBezTo>
                  <a:pt x="1555052" y="344052"/>
                  <a:pt x="1552099" y="335098"/>
                  <a:pt x="1544384" y="327954"/>
                </a:cubicBezTo>
                <a:cubicBezTo>
                  <a:pt x="1537526" y="321668"/>
                  <a:pt x="1530477" y="315477"/>
                  <a:pt x="1523619" y="309285"/>
                </a:cubicBezTo>
                <a:cubicBezTo>
                  <a:pt x="1489615" y="278424"/>
                  <a:pt x="1455515" y="247563"/>
                  <a:pt x="1421511" y="216607"/>
                </a:cubicBezTo>
                <a:cubicBezTo>
                  <a:pt x="1387602" y="185841"/>
                  <a:pt x="1353598" y="154980"/>
                  <a:pt x="1319689" y="124215"/>
                </a:cubicBezTo>
                <a:cubicBezTo>
                  <a:pt x="1284923" y="92592"/>
                  <a:pt x="1250061" y="60969"/>
                  <a:pt x="1215295" y="29346"/>
                </a:cubicBezTo>
                <a:cubicBezTo>
                  <a:pt x="1211199" y="25631"/>
                  <a:pt x="1205865" y="23631"/>
                  <a:pt x="1200531" y="23440"/>
                </a:cubicBezTo>
                <a:close/>
                <a:moveTo>
                  <a:pt x="387096" y="23440"/>
                </a:moveTo>
                <a:cubicBezTo>
                  <a:pt x="381762" y="23250"/>
                  <a:pt x="376428" y="24869"/>
                  <a:pt x="372332" y="28393"/>
                </a:cubicBezTo>
                <a:cubicBezTo>
                  <a:pt x="364427" y="35251"/>
                  <a:pt x="356711" y="42395"/>
                  <a:pt x="348901" y="49443"/>
                </a:cubicBezTo>
                <a:cubicBezTo>
                  <a:pt x="333756" y="63159"/>
                  <a:pt x="318516" y="76971"/>
                  <a:pt x="303371" y="90782"/>
                </a:cubicBezTo>
                <a:cubicBezTo>
                  <a:pt x="284988" y="107451"/>
                  <a:pt x="266605" y="124119"/>
                  <a:pt x="248126" y="140788"/>
                </a:cubicBezTo>
                <a:cubicBezTo>
                  <a:pt x="230124" y="157076"/>
                  <a:pt x="212122" y="173364"/>
                  <a:pt x="194120" y="189747"/>
                </a:cubicBezTo>
                <a:cubicBezTo>
                  <a:pt x="175927" y="206225"/>
                  <a:pt x="157734" y="222703"/>
                  <a:pt x="139541" y="239181"/>
                </a:cubicBezTo>
                <a:cubicBezTo>
                  <a:pt x="123444" y="253755"/>
                  <a:pt x="107442" y="268233"/>
                  <a:pt x="91440" y="282901"/>
                </a:cubicBezTo>
                <a:cubicBezTo>
                  <a:pt x="74676" y="298236"/>
                  <a:pt x="57912" y="313572"/>
                  <a:pt x="41148" y="328907"/>
                </a:cubicBezTo>
                <a:cubicBezTo>
                  <a:pt x="35719" y="333860"/>
                  <a:pt x="33147" y="340146"/>
                  <a:pt x="33242" y="346718"/>
                </a:cubicBezTo>
                <a:lnTo>
                  <a:pt x="32957" y="346814"/>
                </a:lnTo>
                <a:cubicBezTo>
                  <a:pt x="32957" y="355482"/>
                  <a:pt x="35624" y="362244"/>
                  <a:pt x="41910" y="367102"/>
                </a:cubicBezTo>
                <a:cubicBezTo>
                  <a:pt x="53054" y="375865"/>
                  <a:pt x="66770" y="374722"/>
                  <a:pt x="77629" y="364721"/>
                </a:cubicBezTo>
                <a:cubicBezTo>
                  <a:pt x="93631" y="349957"/>
                  <a:pt x="109728" y="335289"/>
                  <a:pt x="125921" y="320620"/>
                </a:cubicBezTo>
                <a:cubicBezTo>
                  <a:pt x="146876" y="301665"/>
                  <a:pt x="167831" y="282711"/>
                  <a:pt x="188786" y="263851"/>
                </a:cubicBezTo>
                <a:cubicBezTo>
                  <a:pt x="208598" y="246039"/>
                  <a:pt x="228314" y="228132"/>
                  <a:pt x="248126" y="210225"/>
                </a:cubicBezTo>
                <a:cubicBezTo>
                  <a:pt x="270510" y="190128"/>
                  <a:pt x="292894" y="170030"/>
                  <a:pt x="315278" y="149932"/>
                </a:cubicBezTo>
                <a:cubicBezTo>
                  <a:pt x="335852" y="131454"/>
                  <a:pt x="356426" y="112785"/>
                  <a:pt x="377095" y="94306"/>
                </a:cubicBezTo>
                <a:cubicBezTo>
                  <a:pt x="384143" y="88020"/>
                  <a:pt x="389763" y="87924"/>
                  <a:pt x="396812" y="94306"/>
                </a:cubicBezTo>
                <a:cubicBezTo>
                  <a:pt x="409575" y="105641"/>
                  <a:pt x="422148" y="117166"/>
                  <a:pt x="434816" y="128691"/>
                </a:cubicBezTo>
                <a:cubicBezTo>
                  <a:pt x="453009" y="145170"/>
                  <a:pt x="471202" y="161743"/>
                  <a:pt x="489395" y="178221"/>
                </a:cubicBezTo>
                <a:cubicBezTo>
                  <a:pt x="507968" y="195081"/>
                  <a:pt x="526542" y="211845"/>
                  <a:pt x="545211" y="228704"/>
                </a:cubicBezTo>
                <a:cubicBezTo>
                  <a:pt x="563309" y="245087"/>
                  <a:pt x="581406" y="261565"/>
                  <a:pt x="599504" y="277948"/>
                </a:cubicBezTo>
                <a:cubicBezTo>
                  <a:pt x="617887" y="294617"/>
                  <a:pt x="636270" y="311286"/>
                  <a:pt x="654653" y="327954"/>
                </a:cubicBezTo>
                <a:cubicBezTo>
                  <a:pt x="668941" y="340908"/>
                  <a:pt x="683133" y="354053"/>
                  <a:pt x="697611" y="366816"/>
                </a:cubicBezTo>
                <a:cubicBezTo>
                  <a:pt x="704183" y="372722"/>
                  <a:pt x="712280" y="374246"/>
                  <a:pt x="720757" y="372150"/>
                </a:cubicBezTo>
                <a:cubicBezTo>
                  <a:pt x="730091" y="369769"/>
                  <a:pt x="736378" y="363673"/>
                  <a:pt x="738854" y="354339"/>
                </a:cubicBezTo>
                <a:cubicBezTo>
                  <a:pt x="741617" y="344052"/>
                  <a:pt x="738664" y="335098"/>
                  <a:pt x="730949" y="327954"/>
                </a:cubicBezTo>
                <a:cubicBezTo>
                  <a:pt x="724091" y="321668"/>
                  <a:pt x="717042" y="315477"/>
                  <a:pt x="710184" y="309285"/>
                </a:cubicBezTo>
                <a:cubicBezTo>
                  <a:pt x="676180" y="278424"/>
                  <a:pt x="642080" y="247563"/>
                  <a:pt x="608076" y="216607"/>
                </a:cubicBezTo>
                <a:cubicBezTo>
                  <a:pt x="574167" y="185841"/>
                  <a:pt x="540163" y="154980"/>
                  <a:pt x="506254" y="124215"/>
                </a:cubicBezTo>
                <a:cubicBezTo>
                  <a:pt x="471488" y="92592"/>
                  <a:pt x="436626" y="60969"/>
                  <a:pt x="401860" y="29346"/>
                </a:cubicBezTo>
                <a:cubicBezTo>
                  <a:pt x="397764" y="25631"/>
                  <a:pt x="392430" y="23631"/>
                  <a:pt x="387096" y="23440"/>
                </a:cubicBezTo>
                <a:close/>
                <a:moveTo>
                  <a:pt x="1202258" y="44"/>
                </a:moveTo>
                <a:cubicBezTo>
                  <a:pt x="1213938" y="533"/>
                  <a:pt x="1225534" y="5057"/>
                  <a:pt x="1234535" y="13344"/>
                </a:cubicBezTo>
                <a:cubicBezTo>
                  <a:pt x="1260062" y="36870"/>
                  <a:pt x="1285780" y="60111"/>
                  <a:pt x="1311402" y="83448"/>
                </a:cubicBezTo>
                <a:cubicBezTo>
                  <a:pt x="1333310" y="103450"/>
                  <a:pt x="1355217" y="123453"/>
                  <a:pt x="1377220" y="143455"/>
                </a:cubicBezTo>
                <a:cubicBezTo>
                  <a:pt x="1399223" y="163553"/>
                  <a:pt x="1421416" y="183555"/>
                  <a:pt x="1443419" y="203653"/>
                </a:cubicBezTo>
                <a:cubicBezTo>
                  <a:pt x="1462373" y="220893"/>
                  <a:pt x="1481233" y="238229"/>
                  <a:pt x="1500188" y="255469"/>
                </a:cubicBezTo>
                <a:cubicBezTo>
                  <a:pt x="1519333" y="272900"/>
                  <a:pt x="1538383" y="290426"/>
                  <a:pt x="1557719" y="307666"/>
                </a:cubicBezTo>
                <a:cubicBezTo>
                  <a:pt x="1571720" y="320144"/>
                  <a:pt x="1578769" y="335384"/>
                  <a:pt x="1576864" y="354053"/>
                </a:cubicBezTo>
                <a:cubicBezTo>
                  <a:pt x="1574387" y="377675"/>
                  <a:pt x="1554671" y="395201"/>
                  <a:pt x="1533811" y="397392"/>
                </a:cubicBezTo>
                <a:cubicBezTo>
                  <a:pt x="1516666" y="399201"/>
                  <a:pt x="1502473" y="393677"/>
                  <a:pt x="1490186" y="382056"/>
                </a:cubicBezTo>
                <a:cubicBezTo>
                  <a:pt x="1483138" y="375389"/>
                  <a:pt x="1475804" y="369102"/>
                  <a:pt x="1467612" y="361673"/>
                </a:cubicBezTo>
                <a:lnTo>
                  <a:pt x="1467612" y="747245"/>
                </a:lnTo>
                <a:cubicBezTo>
                  <a:pt x="1467612" y="749721"/>
                  <a:pt x="1467612" y="752293"/>
                  <a:pt x="1467422" y="754770"/>
                </a:cubicBezTo>
                <a:cubicBezTo>
                  <a:pt x="1467040" y="761056"/>
                  <a:pt x="1462659" y="765342"/>
                  <a:pt x="1456277" y="765628"/>
                </a:cubicBezTo>
                <a:cubicBezTo>
                  <a:pt x="1454848" y="765628"/>
                  <a:pt x="1453420" y="765628"/>
                  <a:pt x="1451991" y="765628"/>
                </a:cubicBezTo>
                <a:cubicBezTo>
                  <a:pt x="1283208" y="765628"/>
                  <a:pt x="1114425" y="765628"/>
                  <a:pt x="945737" y="765723"/>
                </a:cubicBezTo>
                <a:cubicBezTo>
                  <a:pt x="937736" y="765723"/>
                  <a:pt x="930688" y="760008"/>
                  <a:pt x="930783" y="750864"/>
                </a:cubicBezTo>
                <a:cubicBezTo>
                  <a:pt x="931069" y="728671"/>
                  <a:pt x="930783" y="706383"/>
                  <a:pt x="930974" y="684189"/>
                </a:cubicBezTo>
                <a:cubicBezTo>
                  <a:pt x="930974" y="680475"/>
                  <a:pt x="929926" y="679522"/>
                  <a:pt x="926306" y="679617"/>
                </a:cubicBezTo>
                <a:cubicBezTo>
                  <a:pt x="917258" y="679808"/>
                  <a:pt x="908209" y="679617"/>
                  <a:pt x="898779" y="679617"/>
                </a:cubicBezTo>
                <a:lnTo>
                  <a:pt x="898589" y="679522"/>
                </a:lnTo>
                <a:cubicBezTo>
                  <a:pt x="898589" y="687428"/>
                  <a:pt x="898589" y="694857"/>
                  <a:pt x="898589" y="702287"/>
                </a:cubicBezTo>
                <a:cubicBezTo>
                  <a:pt x="898589" y="708573"/>
                  <a:pt x="894874" y="712574"/>
                  <a:pt x="888397" y="713907"/>
                </a:cubicBezTo>
                <a:cubicBezTo>
                  <a:pt x="883253" y="714955"/>
                  <a:pt x="877348" y="712098"/>
                  <a:pt x="875538" y="707240"/>
                </a:cubicBezTo>
                <a:cubicBezTo>
                  <a:pt x="874681" y="704954"/>
                  <a:pt x="874300" y="702477"/>
                  <a:pt x="874205" y="700001"/>
                </a:cubicBezTo>
                <a:cubicBezTo>
                  <a:pt x="874014" y="693333"/>
                  <a:pt x="874205" y="686666"/>
                  <a:pt x="874205" y="679617"/>
                </a:cubicBezTo>
                <a:lnTo>
                  <a:pt x="847916" y="679617"/>
                </a:lnTo>
                <a:cubicBezTo>
                  <a:pt x="840867" y="679617"/>
                  <a:pt x="837343" y="683205"/>
                  <a:pt x="837343" y="690381"/>
                </a:cubicBezTo>
                <a:cubicBezTo>
                  <a:pt x="837343" y="694476"/>
                  <a:pt x="837343" y="698572"/>
                  <a:pt x="837343" y="702573"/>
                </a:cubicBezTo>
                <a:cubicBezTo>
                  <a:pt x="837057" y="709621"/>
                  <a:pt x="832104" y="714288"/>
                  <a:pt x="825151" y="714098"/>
                </a:cubicBezTo>
                <a:cubicBezTo>
                  <a:pt x="818293" y="713907"/>
                  <a:pt x="813530" y="709335"/>
                  <a:pt x="813435" y="702382"/>
                </a:cubicBezTo>
                <a:cubicBezTo>
                  <a:pt x="813435" y="672378"/>
                  <a:pt x="813435" y="642470"/>
                  <a:pt x="813435" y="612466"/>
                </a:cubicBezTo>
                <a:cubicBezTo>
                  <a:pt x="813435" y="598560"/>
                  <a:pt x="813435" y="584653"/>
                  <a:pt x="813435" y="570651"/>
                </a:cubicBezTo>
                <a:cubicBezTo>
                  <a:pt x="813435" y="561603"/>
                  <a:pt x="821055" y="556459"/>
                  <a:pt x="829723" y="559412"/>
                </a:cubicBezTo>
                <a:cubicBezTo>
                  <a:pt x="834295" y="560936"/>
                  <a:pt x="837152" y="564460"/>
                  <a:pt x="837248" y="569318"/>
                </a:cubicBezTo>
                <a:cubicBezTo>
                  <a:pt x="837438" y="576271"/>
                  <a:pt x="837343" y="583224"/>
                  <a:pt x="837438" y="590178"/>
                </a:cubicBezTo>
                <a:cubicBezTo>
                  <a:pt x="837438" y="590940"/>
                  <a:pt x="837629" y="591702"/>
                  <a:pt x="837819" y="592654"/>
                </a:cubicBezTo>
                <a:lnTo>
                  <a:pt x="874300" y="592654"/>
                </a:lnTo>
                <a:lnTo>
                  <a:pt x="874300" y="579033"/>
                </a:lnTo>
                <a:cubicBezTo>
                  <a:pt x="874300" y="576271"/>
                  <a:pt x="874205" y="573509"/>
                  <a:pt x="874300" y="570747"/>
                </a:cubicBezTo>
                <a:cubicBezTo>
                  <a:pt x="874776" y="562841"/>
                  <a:pt x="879634" y="558459"/>
                  <a:pt x="887349" y="558650"/>
                </a:cubicBezTo>
                <a:cubicBezTo>
                  <a:pt x="894398" y="558840"/>
                  <a:pt x="898684" y="563698"/>
                  <a:pt x="898684" y="571413"/>
                </a:cubicBezTo>
                <a:cubicBezTo>
                  <a:pt x="898684" y="578367"/>
                  <a:pt x="898684" y="585320"/>
                  <a:pt x="898684" y="592559"/>
                </a:cubicBezTo>
                <a:lnTo>
                  <a:pt x="931640" y="592559"/>
                </a:lnTo>
                <a:lnTo>
                  <a:pt x="931640" y="361673"/>
                </a:lnTo>
                <a:cubicBezTo>
                  <a:pt x="927640" y="365292"/>
                  <a:pt x="923925" y="368626"/>
                  <a:pt x="920306" y="371865"/>
                </a:cubicBezTo>
                <a:cubicBezTo>
                  <a:pt x="914019" y="377389"/>
                  <a:pt x="908114" y="383580"/>
                  <a:pt x="901256" y="388343"/>
                </a:cubicBezTo>
                <a:cubicBezTo>
                  <a:pt x="871347" y="409584"/>
                  <a:pt x="829628" y="392534"/>
                  <a:pt x="823246" y="356434"/>
                </a:cubicBezTo>
                <a:cubicBezTo>
                  <a:pt x="820103" y="338813"/>
                  <a:pt x="824960" y="323097"/>
                  <a:pt x="838391" y="310809"/>
                </a:cubicBezTo>
                <a:cubicBezTo>
                  <a:pt x="864584" y="286711"/>
                  <a:pt x="891064" y="262899"/>
                  <a:pt x="917258" y="238800"/>
                </a:cubicBezTo>
                <a:cubicBezTo>
                  <a:pt x="918591" y="237562"/>
                  <a:pt x="919734" y="235276"/>
                  <a:pt x="919734" y="233562"/>
                </a:cubicBezTo>
                <a:cubicBezTo>
                  <a:pt x="919829" y="180698"/>
                  <a:pt x="919829" y="127834"/>
                  <a:pt x="919734" y="75066"/>
                </a:cubicBezTo>
                <a:cubicBezTo>
                  <a:pt x="919734" y="74018"/>
                  <a:pt x="919639" y="72970"/>
                  <a:pt x="919543" y="71637"/>
                </a:cubicBezTo>
                <a:cubicBezTo>
                  <a:pt x="918305" y="71541"/>
                  <a:pt x="917162" y="71351"/>
                  <a:pt x="916114" y="71351"/>
                </a:cubicBezTo>
                <a:cubicBezTo>
                  <a:pt x="910114" y="71351"/>
                  <a:pt x="904018" y="71351"/>
                  <a:pt x="898017" y="71351"/>
                </a:cubicBezTo>
                <a:cubicBezTo>
                  <a:pt x="891826" y="71351"/>
                  <a:pt x="887159" y="66969"/>
                  <a:pt x="886778" y="61064"/>
                </a:cubicBezTo>
                <a:cubicBezTo>
                  <a:pt x="886397" y="53063"/>
                  <a:pt x="889730" y="48396"/>
                  <a:pt x="896588" y="47634"/>
                </a:cubicBezTo>
                <a:cubicBezTo>
                  <a:pt x="898589" y="47443"/>
                  <a:pt x="900493" y="47253"/>
                  <a:pt x="902494" y="47253"/>
                </a:cubicBezTo>
                <a:cubicBezTo>
                  <a:pt x="952024" y="47253"/>
                  <a:pt x="1001554" y="47253"/>
                  <a:pt x="1051179" y="47253"/>
                </a:cubicBezTo>
                <a:cubicBezTo>
                  <a:pt x="1052989" y="47253"/>
                  <a:pt x="1054894" y="47348"/>
                  <a:pt x="1056704" y="47538"/>
                </a:cubicBezTo>
                <a:cubicBezTo>
                  <a:pt x="1064324" y="48396"/>
                  <a:pt x="1067848" y="52872"/>
                  <a:pt x="1067467" y="60683"/>
                </a:cubicBezTo>
                <a:cubicBezTo>
                  <a:pt x="1067086" y="67065"/>
                  <a:pt x="1062323" y="71351"/>
                  <a:pt x="1055370" y="71446"/>
                </a:cubicBezTo>
                <a:cubicBezTo>
                  <a:pt x="1048512" y="71446"/>
                  <a:pt x="1041749" y="71446"/>
                  <a:pt x="1034701" y="71446"/>
                </a:cubicBezTo>
                <a:lnTo>
                  <a:pt x="1034701" y="132597"/>
                </a:lnTo>
                <a:cubicBezTo>
                  <a:pt x="1037082" y="130596"/>
                  <a:pt x="1039273" y="128882"/>
                  <a:pt x="1041273" y="127072"/>
                </a:cubicBezTo>
                <a:cubicBezTo>
                  <a:pt x="1071372" y="99735"/>
                  <a:pt x="1101471" y="72208"/>
                  <a:pt x="1131665" y="44871"/>
                </a:cubicBezTo>
                <a:cubicBezTo>
                  <a:pt x="1144143" y="33537"/>
                  <a:pt x="1156526" y="21821"/>
                  <a:pt x="1169480" y="10962"/>
                </a:cubicBezTo>
                <a:cubicBezTo>
                  <a:pt x="1178815" y="3104"/>
                  <a:pt x="1190578" y="-444"/>
                  <a:pt x="1202258" y="44"/>
                </a:cubicBezTo>
                <a:close/>
                <a:moveTo>
                  <a:pt x="388822" y="44"/>
                </a:moveTo>
                <a:cubicBezTo>
                  <a:pt x="400502" y="533"/>
                  <a:pt x="412099" y="5057"/>
                  <a:pt x="421100" y="13344"/>
                </a:cubicBezTo>
                <a:cubicBezTo>
                  <a:pt x="446627" y="36870"/>
                  <a:pt x="472345" y="60111"/>
                  <a:pt x="497967" y="83448"/>
                </a:cubicBezTo>
                <a:cubicBezTo>
                  <a:pt x="519875" y="103450"/>
                  <a:pt x="541782" y="123453"/>
                  <a:pt x="563785" y="143455"/>
                </a:cubicBezTo>
                <a:cubicBezTo>
                  <a:pt x="585788" y="163553"/>
                  <a:pt x="607981" y="183555"/>
                  <a:pt x="629984" y="203653"/>
                </a:cubicBezTo>
                <a:cubicBezTo>
                  <a:pt x="648938" y="220893"/>
                  <a:pt x="667798" y="238229"/>
                  <a:pt x="686753" y="255469"/>
                </a:cubicBezTo>
                <a:cubicBezTo>
                  <a:pt x="705898" y="272900"/>
                  <a:pt x="724948" y="290426"/>
                  <a:pt x="744284" y="307666"/>
                </a:cubicBezTo>
                <a:cubicBezTo>
                  <a:pt x="758285" y="320144"/>
                  <a:pt x="765334" y="335384"/>
                  <a:pt x="763429" y="354053"/>
                </a:cubicBezTo>
                <a:cubicBezTo>
                  <a:pt x="760952" y="377675"/>
                  <a:pt x="741235" y="395201"/>
                  <a:pt x="720376" y="397392"/>
                </a:cubicBezTo>
                <a:cubicBezTo>
                  <a:pt x="703326" y="399201"/>
                  <a:pt x="689039" y="393677"/>
                  <a:pt x="676847" y="382056"/>
                </a:cubicBezTo>
                <a:cubicBezTo>
                  <a:pt x="669798" y="375389"/>
                  <a:pt x="662464" y="369102"/>
                  <a:pt x="654272" y="361673"/>
                </a:cubicBezTo>
                <a:lnTo>
                  <a:pt x="654272" y="747245"/>
                </a:lnTo>
                <a:cubicBezTo>
                  <a:pt x="654272" y="749721"/>
                  <a:pt x="654272" y="752293"/>
                  <a:pt x="654082" y="754770"/>
                </a:cubicBezTo>
                <a:cubicBezTo>
                  <a:pt x="653701" y="761056"/>
                  <a:pt x="649319" y="765342"/>
                  <a:pt x="642937" y="765628"/>
                </a:cubicBezTo>
                <a:cubicBezTo>
                  <a:pt x="641509" y="765628"/>
                  <a:pt x="640080" y="765628"/>
                  <a:pt x="638651" y="765628"/>
                </a:cubicBezTo>
                <a:cubicBezTo>
                  <a:pt x="469868" y="765628"/>
                  <a:pt x="301085" y="765628"/>
                  <a:pt x="132398" y="765723"/>
                </a:cubicBezTo>
                <a:cubicBezTo>
                  <a:pt x="124397" y="765723"/>
                  <a:pt x="117348" y="760008"/>
                  <a:pt x="117443" y="750864"/>
                </a:cubicBezTo>
                <a:cubicBezTo>
                  <a:pt x="117729" y="728671"/>
                  <a:pt x="117443" y="706383"/>
                  <a:pt x="117634" y="684189"/>
                </a:cubicBezTo>
                <a:cubicBezTo>
                  <a:pt x="117634" y="680475"/>
                  <a:pt x="116586" y="679522"/>
                  <a:pt x="112967" y="679617"/>
                </a:cubicBezTo>
                <a:cubicBezTo>
                  <a:pt x="103918" y="679808"/>
                  <a:pt x="94869" y="679617"/>
                  <a:pt x="85439" y="679617"/>
                </a:cubicBezTo>
                <a:lnTo>
                  <a:pt x="85154" y="679522"/>
                </a:lnTo>
                <a:cubicBezTo>
                  <a:pt x="85154" y="687428"/>
                  <a:pt x="85154" y="694857"/>
                  <a:pt x="85154" y="702287"/>
                </a:cubicBezTo>
                <a:cubicBezTo>
                  <a:pt x="85154" y="708573"/>
                  <a:pt x="81439" y="712574"/>
                  <a:pt x="74962" y="713907"/>
                </a:cubicBezTo>
                <a:cubicBezTo>
                  <a:pt x="69818" y="714955"/>
                  <a:pt x="63913" y="712098"/>
                  <a:pt x="62103" y="707240"/>
                </a:cubicBezTo>
                <a:cubicBezTo>
                  <a:pt x="61246" y="704954"/>
                  <a:pt x="60865" y="702477"/>
                  <a:pt x="60770" y="700001"/>
                </a:cubicBezTo>
                <a:cubicBezTo>
                  <a:pt x="60579" y="693333"/>
                  <a:pt x="60770" y="686666"/>
                  <a:pt x="60770" y="679617"/>
                </a:cubicBezTo>
                <a:lnTo>
                  <a:pt x="34481" y="679617"/>
                </a:lnTo>
                <a:cubicBezTo>
                  <a:pt x="27432" y="679617"/>
                  <a:pt x="23908" y="683205"/>
                  <a:pt x="23908" y="690381"/>
                </a:cubicBezTo>
                <a:cubicBezTo>
                  <a:pt x="23908" y="694476"/>
                  <a:pt x="23908" y="698572"/>
                  <a:pt x="23908" y="702573"/>
                </a:cubicBezTo>
                <a:cubicBezTo>
                  <a:pt x="23622" y="709621"/>
                  <a:pt x="18669" y="714288"/>
                  <a:pt x="11716" y="714098"/>
                </a:cubicBezTo>
                <a:cubicBezTo>
                  <a:pt x="4763" y="713907"/>
                  <a:pt x="95" y="709335"/>
                  <a:pt x="0" y="702382"/>
                </a:cubicBezTo>
                <a:cubicBezTo>
                  <a:pt x="0" y="672378"/>
                  <a:pt x="0" y="642470"/>
                  <a:pt x="0" y="612466"/>
                </a:cubicBezTo>
                <a:cubicBezTo>
                  <a:pt x="0" y="598560"/>
                  <a:pt x="0" y="584653"/>
                  <a:pt x="0" y="570651"/>
                </a:cubicBezTo>
                <a:cubicBezTo>
                  <a:pt x="0" y="561603"/>
                  <a:pt x="7620" y="556459"/>
                  <a:pt x="16288" y="559412"/>
                </a:cubicBezTo>
                <a:cubicBezTo>
                  <a:pt x="20860" y="560936"/>
                  <a:pt x="23622" y="564460"/>
                  <a:pt x="23813" y="569318"/>
                </a:cubicBezTo>
                <a:cubicBezTo>
                  <a:pt x="24003" y="576271"/>
                  <a:pt x="23908" y="583224"/>
                  <a:pt x="24003" y="590178"/>
                </a:cubicBezTo>
                <a:cubicBezTo>
                  <a:pt x="24003" y="590940"/>
                  <a:pt x="24194" y="591702"/>
                  <a:pt x="24384" y="592654"/>
                </a:cubicBezTo>
                <a:lnTo>
                  <a:pt x="60865" y="592654"/>
                </a:lnTo>
                <a:cubicBezTo>
                  <a:pt x="60865" y="588082"/>
                  <a:pt x="60865" y="583605"/>
                  <a:pt x="60865" y="579033"/>
                </a:cubicBezTo>
                <a:cubicBezTo>
                  <a:pt x="60865" y="576271"/>
                  <a:pt x="60770" y="573509"/>
                  <a:pt x="60865" y="570747"/>
                </a:cubicBezTo>
                <a:cubicBezTo>
                  <a:pt x="61341" y="562841"/>
                  <a:pt x="66199" y="558459"/>
                  <a:pt x="73914" y="558650"/>
                </a:cubicBezTo>
                <a:cubicBezTo>
                  <a:pt x="80963" y="558840"/>
                  <a:pt x="85249" y="563698"/>
                  <a:pt x="85249" y="571413"/>
                </a:cubicBezTo>
                <a:cubicBezTo>
                  <a:pt x="85249" y="578367"/>
                  <a:pt x="85249" y="585320"/>
                  <a:pt x="85249" y="592559"/>
                </a:cubicBezTo>
                <a:lnTo>
                  <a:pt x="118205" y="592559"/>
                </a:lnTo>
                <a:lnTo>
                  <a:pt x="118205" y="361673"/>
                </a:lnTo>
                <a:cubicBezTo>
                  <a:pt x="114205" y="365292"/>
                  <a:pt x="110490" y="368626"/>
                  <a:pt x="106871" y="371865"/>
                </a:cubicBezTo>
                <a:cubicBezTo>
                  <a:pt x="100584" y="377389"/>
                  <a:pt x="94679" y="383580"/>
                  <a:pt x="87821" y="388343"/>
                </a:cubicBezTo>
                <a:cubicBezTo>
                  <a:pt x="57912" y="409584"/>
                  <a:pt x="16193" y="392534"/>
                  <a:pt x="9811" y="356434"/>
                </a:cubicBezTo>
                <a:cubicBezTo>
                  <a:pt x="6668" y="338813"/>
                  <a:pt x="11525" y="323097"/>
                  <a:pt x="24956" y="310809"/>
                </a:cubicBezTo>
                <a:cubicBezTo>
                  <a:pt x="51149" y="286711"/>
                  <a:pt x="77629" y="262899"/>
                  <a:pt x="103823" y="238800"/>
                </a:cubicBezTo>
                <a:cubicBezTo>
                  <a:pt x="105156" y="237562"/>
                  <a:pt x="106299" y="235276"/>
                  <a:pt x="106299" y="233562"/>
                </a:cubicBezTo>
                <a:cubicBezTo>
                  <a:pt x="106394" y="180698"/>
                  <a:pt x="106394" y="127834"/>
                  <a:pt x="106299" y="75066"/>
                </a:cubicBezTo>
                <a:cubicBezTo>
                  <a:pt x="106299" y="74018"/>
                  <a:pt x="106204" y="72970"/>
                  <a:pt x="106109" y="71637"/>
                </a:cubicBezTo>
                <a:cubicBezTo>
                  <a:pt x="104870" y="71541"/>
                  <a:pt x="103727" y="71351"/>
                  <a:pt x="102680" y="71351"/>
                </a:cubicBezTo>
                <a:cubicBezTo>
                  <a:pt x="96679" y="71351"/>
                  <a:pt x="90583" y="71351"/>
                  <a:pt x="84582" y="71351"/>
                </a:cubicBezTo>
                <a:cubicBezTo>
                  <a:pt x="78391" y="71351"/>
                  <a:pt x="73724" y="66969"/>
                  <a:pt x="73343" y="61064"/>
                </a:cubicBezTo>
                <a:cubicBezTo>
                  <a:pt x="72962" y="53063"/>
                  <a:pt x="76295" y="48396"/>
                  <a:pt x="83153" y="47634"/>
                </a:cubicBezTo>
                <a:cubicBezTo>
                  <a:pt x="85154" y="47443"/>
                  <a:pt x="87059" y="47253"/>
                  <a:pt x="89059" y="47253"/>
                </a:cubicBezTo>
                <a:cubicBezTo>
                  <a:pt x="138589" y="47253"/>
                  <a:pt x="188119" y="47253"/>
                  <a:pt x="237744" y="47253"/>
                </a:cubicBezTo>
                <a:cubicBezTo>
                  <a:pt x="239554" y="47253"/>
                  <a:pt x="241459" y="47348"/>
                  <a:pt x="243269" y="47538"/>
                </a:cubicBezTo>
                <a:cubicBezTo>
                  <a:pt x="250889" y="48396"/>
                  <a:pt x="254413" y="52872"/>
                  <a:pt x="254032" y="60683"/>
                </a:cubicBezTo>
                <a:cubicBezTo>
                  <a:pt x="253746" y="67065"/>
                  <a:pt x="248888" y="71351"/>
                  <a:pt x="241935" y="71446"/>
                </a:cubicBezTo>
                <a:cubicBezTo>
                  <a:pt x="235077" y="71446"/>
                  <a:pt x="228314" y="71446"/>
                  <a:pt x="221266" y="71446"/>
                </a:cubicBezTo>
                <a:lnTo>
                  <a:pt x="221266" y="132597"/>
                </a:lnTo>
                <a:cubicBezTo>
                  <a:pt x="223647" y="130596"/>
                  <a:pt x="225838" y="128882"/>
                  <a:pt x="227838" y="127072"/>
                </a:cubicBezTo>
                <a:cubicBezTo>
                  <a:pt x="257937" y="99735"/>
                  <a:pt x="288036" y="72208"/>
                  <a:pt x="318135" y="44871"/>
                </a:cubicBezTo>
                <a:cubicBezTo>
                  <a:pt x="330708" y="33537"/>
                  <a:pt x="342995" y="21821"/>
                  <a:pt x="356045" y="10962"/>
                </a:cubicBezTo>
                <a:cubicBezTo>
                  <a:pt x="365379" y="3104"/>
                  <a:pt x="377143" y="-444"/>
                  <a:pt x="388822" y="44"/>
                </a:cubicBez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>
              <a:ln>
                <a:noFill/>
              </a:ln>
              <a:solidFill>
                <a:srgbClr val="53B89C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40" name="Tijdelijke aanduiding voor tekst 6">
            <a:extLst>
              <a:ext uri="{FF2B5EF4-FFF2-40B4-BE49-F238E27FC236}">
                <a16:creationId xmlns:a16="http://schemas.microsoft.com/office/drawing/2014/main" id="{C341ACC9-54A8-1252-D54F-6FAC932D45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9139" y="1592264"/>
            <a:ext cx="6088061" cy="3856036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buClr>
                <a:schemeClr val="tx1"/>
              </a:buClr>
              <a:defRPr/>
            </a:lvl7pPr>
            <a:lvl8pPr>
              <a:buClr>
                <a:schemeClr val="tx1"/>
              </a:buClr>
              <a:defRPr/>
            </a:lvl8pPr>
          </a:lstStyle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#1</a:t>
            </a:r>
          </a:p>
          <a:p>
            <a:pPr lvl="2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#2</a:t>
            </a:r>
          </a:p>
          <a:p>
            <a:pPr lvl="3"/>
            <a:r>
              <a:rPr lang="nl-NL" noProof="0" dirty="0"/>
              <a:t>Leestekst</a:t>
            </a:r>
          </a:p>
          <a:p>
            <a:pPr lvl="4"/>
            <a:r>
              <a:rPr lang="nl-NL" noProof="0" dirty="0"/>
              <a:t>Subtitel #1</a:t>
            </a:r>
          </a:p>
          <a:p>
            <a:pPr lvl="5"/>
            <a:r>
              <a:rPr lang="nl-NL" noProof="0" dirty="0"/>
              <a:t>Subtitel #2</a:t>
            </a:r>
          </a:p>
          <a:p>
            <a:pPr lvl="6"/>
            <a:r>
              <a:rPr lang="nl-NL" noProof="0" dirty="0"/>
              <a:t>Numerieke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Alfabetische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8"/>
            <a:r>
              <a:rPr lang="nl-NL" noProof="0" dirty="0"/>
              <a:t>Bronvermelding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1D3A1433-E066-E0B5-FF6F-D713C5E690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14218" y="0"/>
            <a:ext cx="4877782" cy="5747652"/>
          </a:xfrm>
          <a:custGeom>
            <a:avLst/>
            <a:gdLst>
              <a:gd name="connsiteX0" fmla="*/ 1046278 w 4877782"/>
              <a:gd name="connsiteY0" fmla="*/ 0 h 5747652"/>
              <a:gd name="connsiteX1" fmla="*/ 4661671 w 4877782"/>
              <a:gd name="connsiteY1" fmla="*/ 0 h 5747652"/>
              <a:gd name="connsiteX2" fmla="*/ 4877782 w 4877782"/>
              <a:gd name="connsiteY2" fmla="*/ 0 h 5747652"/>
              <a:gd name="connsiteX3" fmla="*/ 4877782 w 4877782"/>
              <a:gd name="connsiteY3" fmla="*/ 5747652 h 5747652"/>
              <a:gd name="connsiteX4" fmla="*/ 1584316 w 4877782"/>
              <a:gd name="connsiteY4" fmla="*/ 5747652 h 5747652"/>
              <a:gd name="connsiteX5" fmla="*/ 0 w 4877782"/>
              <a:gd name="connsiteY5" fmla="*/ 2238996 h 574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7782" h="5747652">
                <a:moveTo>
                  <a:pt x="1046278" y="0"/>
                </a:moveTo>
                <a:lnTo>
                  <a:pt x="4661671" y="0"/>
                </a:lnTo>
                <a:lnTo>
                  <a:pt x="4877782" y="0"/>
                </a:lnTo>
                <a:lnTo>
                  <a:pt x="4877782" y="5747652"/>
                </a:lnTo>
                <a:lnTo>
                  <a:pt x="1584316" y="5747652"/>
                </a:lnTo>
                <a:lnTo>
                  <a:pt x="0" y="2238996"/>
                </a:lnTo>
                <a:close/>
              </a:path>
            </a:pathLst>
          </a:custGeom>
          <a:solidFill>
            <a:schemeClr val="accent5">
              <a:lumMod val="95000"/>
            </a:schemeClr>
          </a:solidFill>
        </p:spPr>
        <p:txBody>
          <a:bodyPr wrap="square" lIns="360000" tIns="0" rIns="360000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dit kader, ga naar ‘Slidebuilder’, </a:t>
            </a:r>
            <a:br>
              <a:rPr lang="nl-NL" dirty="0"/>
            </a:br>
            <a:r>
              <a:rPr lang="nl-NL" dirty="0"/>
              <a:t>klik op ‘Afbeeldingen’, selecteer een afbeelding en klik op ‘Invoegen’.</a:t>
            </a:r>
          </a:p>
        </p:txBody>
      </p:sp>
      <p:cxnSp>
        <p:nvCxnSpPr>
          <p:cNvPr id="14" name="Straight Connector 26">
            <a:extLst>
              <a:ext uri="{FF2B5EF4-FFF2-40B4-BE49-F238E27FC236}">
                <a16:creationId xmlns:a16="http://schemas.microsoft.com/office/drawing/2014/main" id="{A93E6CE8-0B23-2A0F-DAAB-C4E84A4D828B}"/>
              </a:ext>
            </a:extLst>
          </p:cNvPr>
          <p:cNvCxnSpPr>
            <a:cxnSpLocks/>
          </p:cNvCxnSpPr>
          <p:nvPr userDrawn="1"/>
        </p:nvCxnSpPr>
        <p:spPr>
          <a:xfrm>
            <a:off x="719138" y="6295118"/>
            <a:ext cx="10160793" cy="0"/>
          </a:xfrm>
          <a:prstGeom prst="line">
            <a:avLst/>
          </a:prstGeom>
          <a:ln w="127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aphic 12">
            <a:extLst>
              <a:ext uri="{FF2B5EF4-FFF2-40B4-BE49-F238E27FC236}">
                <a16:creationId xmlns:a16="http://schemas.microsoft.com/office/drawing/2014/main" id="{19F4589C-45E3-9283-874E-A28AE5C71A7C}"/>
              </a:ext>
            </a:extLst>
          </p:cNvPr>
          <p:cNvGrpSpPr/>
          <p:nvPr userDrawn="1"/>
        </p:nvGrpSpPr>
        <p:grpSpPr>
          <a:xfrm>
            <a:off x="10467984" y="5967909"/>
            <a:ext cx="1002572" cy="340931"/>
            <a:chOff x="10467984" y="5967909"/>
            <a:chExt cx="1002572" cy="340931"/>
          </a:xfrm>
        </p:grpSpPr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2675BD6-AF32-9DD2-0423-DF09DE55458E}"/>
                </a:ext>
              </a:extLst>
            </p:cNvPr>
            <p:cNvSpPr/>
            <p:nvPr/>
          </p:nvSpPr>
          <p:spPr>
            <a:xfrm>
              <a:off x="11054362" y="6056924"/>
              <a:ext cx="323053" cy="151181"/>
            </a:xfrm>
            <a:custGeom>
              <a:avLst/>
              <a:gdLst>
                <a:gd name="connsiteX0" fmla="*/ 300519 w 323053"/>
                <a:gd name="connsiteY0" fmla="*/ 125646 h 151181"/>
                <a:gd name="connsiteX1" fmla="*/ 295611 w 323053"/>
                <a:gd name="connsiteY1" fmla="*/ 119489 h 151181"/>
                <a:gd name="connsiteX2" fmla="*/ 275452 w 323053"/>
                <a:gd name="connsiteY2" fmla="*/ 94141 h 151181"/>
                <a:gd name="connsiteX3" fmla="*/ 275452 w 323053"/>
                <a:gd name="connsiteY3" fmla="*/ 75825 h 151181"/>
                <a:gd name="connsiteX4" fmla="*/ 301988 w 323053"/>
                <a:gd name="connsiteY4" fmla="*/ 104299 h 151181"/>
                <a:gd name="connsiteX5" fmla="*/ 308426 w 323053"/>
                <a:gd name="connsiteY5" fmla="*/ 107080 h 151181"/>
                <a:gd name="connsiteX6" fmla="*/ 314427 w 323053"/>
                <a:gd name="connsiteY6" fmla="*/ 104736 h 151181"/>
                <a:gd name="connsiteX7" fmla="*/ 314865 w 323053"/>
                <a:gd name="connsiteY7" fmla="*/ 92328 h 151181"/>
                <a:gd name="connsiteX8" fmla="*/ 275546 w 323053"/>
                <a:gd name="connsiteY8" fmla="*/ 50133 h 151181"/>
                <a:gd name="connsiteX9" fmla="*/ 289829 w 323053"/>
                <a:gd name="connsiteY9" fmla="*/ 27473 h 151181"/>
                <a:gd name="connsiteX10" fmla="*/ 264638 w 323053"/>
                <a:gd name="connsiteY10" fmla="*/ 2282 h 151181"/>
                <a:gd name="connsiteX11" fmla="*/ 239446 w 323053"/>
                <a:gd name="connsiteY11" fmla="*/ 27473 h 151181"/>
                <a:gd name="connsiteX12" fmla="*/ 253730 w 323053"/>
                <a:gd name="connsiteY12" fmla="*/ 50133 h 151181"/>
                <a:gd name="connsiteX13" fmla="*/ 214410 w 323053"/>
                <a:gd name="connsiteY13" fmla="*/ 92328 h 151181"/>
                <a:gd name="connsiteX14" fmla="*/ 214848 w 323053"/>
                <a:gd name="connsiteY14" fmla="*/ 104736 h 151181"/>
                <a:gd name="connsiteX15" fmla="*/ 220849 w 323053"/>
                <a:gd name="connsiteY15" fmla="*/ 107080 h 151181"/>
                <a:gd name="connsiteX16" fmla="*/ 227288 w 323053"/>
                <a:gd name="connsiteY16" fmla="*/ 104299 h 151181"/>
                <a:gd name="connsiteX17" fmla="*/ 253823 w 323053"/>
                <a:gd name="connsiteY17" fmla="*/ 75825 h 151181"/>
                <a:gd name="connsiteX18" fmla="*/ 253823 w 323053"/>
                <a:gd name="connsiteY18" fmla="*/ 99079 h 151181"/>
                <a:gd name="connsiteX19" fmla="*/ 230226 w 323053"/>
                <a:gd name="connsiteY19" fmla="*/ 125646 h 151181"/>
                <a:gd name="connsiteX20" fmla="*/ 120239 w 323053"/>
                <a:gd name="connsiteY20" fmla="*/ 125646 h 151181"/>
                <a:gd name="connsiteX21" fmla="*/ 120239 w 323053"/>
                <a:gd name="connsiteY21" fmla="*/ 71543 h 151181"/>
                <a:gd name="connsiteX22" fmla="*/ 63260 w 323053"/>
                <a:gd name="connsiteY22" fmla="*/ 0 h 151181"/>
                <a:gd name="connsiteX23" fmla="*/ 0 w 323053"/>
                <a:gd name="connsiteY23" fmla="*/ 71137 h 151181"/>
                <a:gd name="connsiteX24" fmla="*/ 0 w 323053"/>
                <a:gd name="connsiteY24" fmla="*/ 151181 h 151181"/>
                <a:gd name="connsiteX25" fmla="*/ 25098 w 323053"/>
                <a:gd name="connsiteY25" fmla="*/ 151181 h 151181"/>
                <a:gd name="connsiteX26" fmla="*/ 25098 w 323053"/>
                <a:gd name="connsiteY26" fmla="*/ 80670 h 151181"/>
                <a:gd name="connsiteX27" fmla="*/ 62198 w 323053"/>
                <a:gd name="connsiteY27" fmla="*/ 38944 h 151181"/>
                <a:gd name="connsiteX28" fmla="*/ 95141 w 323053"/>
                <a:gd name="connsiteY28" fmla="*/ 80295 h 151181"/>
                <a:gd name="connsiteX29" fmla="*/ 95141 w 323053"/>
                <a:gd name="connsiteY29" fmla="*/ 151181 h 151181"/>
                <a:gd name="connsiteX30" fmla="*/ 236289 w 323053"/>
                <a:gd name="connsiteY30" fmla="*/ 151181 h 151181"/>
                <a:gd name="connsiteX31" fmla="*/ 236289 w 323053"/>
                <a:gd name="connsiteY31" fmla="*/ 150900 h 151181"/>
                <a:gd name="connsiteX32" fmla="*/ 266450 w 323053"/>
                <a:gd name="connsiteY32" fmla="*/ 116957 h 151181"/>
                <a:gd name="connsiteX33" fmla="*/ 293736 w 323053"/>
                <a:gd name="connsiteY33" fmla="*/ 151181 h 151181"/>
                <a:gd name="connsiteX34" fmla="*/ 323053 w 323053"/>
                <a:gd name="connsiteY34" fmla="*/ 151181 h 151181"/>
                <a:gd name="connsiteX35" fmla="*/ 323053 w 323053"/>
                <a:gd name="connsiteY35" fmla="*/ 125615 h 151181"/>
                <a:gd name="connsiteX36" fmla="*/ 300643 w 323053"/>
                <a:gd name="connsiteY36" fmla="*/ 125615 h 151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23053" h="151181">
                  <a:moveTo>
                    <a:pt x="300519" y="125646"/>
                  </a:moveTo>
                  <a:lnTo>
                    <a:pt x="295611" y="119489"/>
                  </a:lnTo>
                  <a:lnTo>
                    <a:pt x="275452" y="94141"/>
                  </a:lnTo>
                  <a:lnTo>
                    <a:pt x="275452" y="75825"/>
                  </a:lnTo>
                  <a:lnTo>
                    <a:pt x="301988" y="104299"/>
                  </a:lnTo>
                  <a:cubicBezTo>
                    <a:pt x="303738" y="106143"/>
                    <a:pt x="306082" y="107080"/>
                    <a:pt x="308426" y="107080"/>
                  </a:cubicBezTo>
                  <a:cubicBezTo>
                    <a:pt x="310583" y="107080"/>
                    <a:pt x="312739" y="106299"/>
                    <a:pt x="314427" y="104736"/>
                  </a:cubicBezTo>
                  <a:cubicBezTo>
                    <a:pt x="317959" y="101423"/>
                    <a:pt x="318178" y="95860"/>
                    <a:pt x="314865" y="92328"/>
                  </a:cubicBezTo>
                  <a:lnTo>
                    <a:pt x="275546" y="50133"/>
                  </a:lnTo>
                  <a:cubicBezTo>
                    <a:pt x="283985" y="46070"/>
                    <a:pt x="289829" y="37444"/>
                    <a:pt x="289829" y="27473"/>
                  </a:cubicBezTo>
                  <a:cubicBezTo>
                    <a:pt x="289829" y="13565"/>
                    <a:pt x="278546" y="2282"/>
                    <a:pt x="264638" y="2282"/>
                  </a:cubicBezTo>
                  <a:cubicBezTo>
                    <a:pt x="250729" y="2282"/>
                    <a:pt x="239446" y="13565"/>
                    <a:pt x="239446" y="27473"/>
                  </a:cubicBezTo>
                  <a:cubicBezTo>
                    <a:pt x="239446" y="37475"/>
                    <a:pt x="245291" y="46070"/>
                    <a:pt x="253730" y="50133"/>
                  </a:cubicBezTo>
                  <a:lnTo>
                    <a:pt x="214410" y="92328"/>
                  </a:lnTo>
                  <a:cubicBezTo>
                    <a:pt x="211097" y="95891"/>
                    <a:pt x="211316" y="101454"/>
                    <a:pt x="214848" y="104736"/>
                  </a:cubicBezTo>
                  <a:cubicBezTo>
                    <a:pt x="216536" y="106299"/>
                    <a:pt x="218692" y="107080"/>
                    <a:pt x="220849" y="107080"/>
                  </a:cubicBezTo>
                  <a:cubicBezTo>
                    <a:pt x="223193" y="107080"/>
                    <a:pt x="225537" y="106143"/>
                    <a:pt x="227288" y="104299"/>
                  </a:cubicBezTo>
                  <a:lnTo>
                    <a:pt x="253823" y="75825"/>
                  </a:lnTo>
                  <a:lnTo>
                    <a:pt x="253823" y="99079"/>
                  </a:lnTo>
                  <a:lnTo>
                    <a:pt x="230226" y="125646"/>
                  </a:lnTo>
                  <a:lnTo>
                    <a:pt x="120239" y="125646"/>
                  </a:lnTo>
                  <a:lnTo>
                    <a:pt x="120239" y="71543"/>
                  </a:lnTo>
                  <a:lnTo>
                    <a:pt x="63260" y="0"/>
                  </a:lnTo>
                  <a:lnTo>
                    <a:pt x="0" y="71137"/>
                  </a:lnTo>
                  <a:lnTo>
                    <a:pt x="0" y="151181"/>
                  </a:lnTo>
                  <a:lnTo>
                    <a:pt x="25098" y="151181"/>
                  </a:lnTo>
                  <a:lnTo>
                    <a:pt x="25098" y="80670"/>
                  </a:lnTo>
                  <a:lnTo>
                    <a:pt x="62198" y="38944"/>
                  </a:lnTo>
                  <a:lnTo>
                    <a:pt x="95141" y="80295"/>
                  </a:lnTo>
                  <a:lnTo>
                    <a:pt x="95141" y="151181"/>
                  </a:lnTo>
                  <a:lnTo>
                    <a:pt x="236289" y="151181"/>
                  </a:lnTo>
                  <a:lnTo>
                    <a:pt x="236289" y="150900"/>
                  </a:lnTo>
                  <a:lnTo>
                    <a:pt x="266450" y="116957"/>
                  </a:lnTo>
                  <a:lnTo>
                    <a:pt x="293736" y="151181"/>
                  </a:lnTo>
                  <a:lnTo>
                    <a:pt x="323053" y="151181"/>
                  </a:lnTo>
                  <a:lnTo>
                    <a:pt x="323053" y="125615"/>
                  </a:lnTo>
                  <a:lnTo>
                    <a:pt x="300643" y="125615"/>
                  </a:lnTo>
                </a:path>
              </a:pathLst>
            </a:custGeom>
            <a:solidFill>
              <a:srgbClr val="7D7E8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+mn-cs"/>
              </a:endParaRPr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E3EF1B64-DF8C-A08B-81B4-34C2F94057AD}"/>
                </a:ext>
              </a:extLst>
            </p:cNvPr>
            <p:cNvSpPr/>
            <p:nvPr/>
          </p:nvSpPr>
          <p:spPr>
            <a:xfrm>
              <a:off x="10467984" y="5967909"/>
              <a:ext cx="1002572" cy="340931"/>
            </a:xfrm>
            <a:custGeom>
              <a:avLst/>
              <a:gdLst>
                <a:gd name="connsiteX0" fmla="*/ 441542 w 1002572"/>
                <a:gd name="connsiteY0" fmla="*/ 256574 h 340931"/>
                <a:gd name="connsiteX1" fmla="*/ 478048 w 1002572"/>
                <a:gd name="connsiteY1" fmla="*/ 256574 h 340931"/>
                <a:gd name="connsiteX2" fmla="*/ 478048 w 1002572"/>
                <a:gd name="connsiteY2" fmla="*/ 142899 h 340931"/>
                <a:gd name="connsiteX3" fmla="*/ 441542 w 1002572"/>
                <a:gd name="connsiteY3" fmla="*/ 142899 h 340931"/>
                <a:gd name="connsiteX4" fmla="*/ 441542 w 1002572"/>
                <a:gd name="connsiteY4" fmla="*/ 256574 h 340931"/>
                <a:gd name="connsiteX5" fmla="*/ 507209 w 1002572"/>
                <a:gd name="connsiteY5" fmla="*/ 31 h 340931"/>
                <a:gd name="connsiteX6" fmla="*/ 471203 w 1002572"/>
                <a:gd name="connsiteY6" fmla="*/ 9095 h 340931"/>
                <a:gd name="connsiteX7" fmla="*/ 469046 w 1002572"/>
                <a:gd name="connsiteY7" fmla="*/ 2313 h 340931"/>
                <a:gd name="connsiteX8" fmla="*/ 440573 w 1002572"/>
                <a:gd name="connsiteY8" fmla="*/ 2313 h 340931"/>
                <a:gd name="connsiteX9" fmla="*/ 440573 w 1002572"/>
                <a:gd name="connsiteY9" fmla="*/ 115988 h 340931"/>
                <a:gd name="connsiteX10" fmla="*/ 477079 w 1002572"/>
                <a:gd name="connsiteY10" fmla="*/ 115988 h 340931"/>
                <a:gd name="connsiteX11" fmla="*/ 477079 w 1002572"/>
                <a:gd name="connsiteY11" fmla="*/ 36569 h 340931"/>
                <a:gd name="connsiteX12" fmla="*/ 486456 w 1002572"/>
                <a:gd name="connsiteY12" fmla="*/ 33318 h 340931"/>
                <a:gd name="connsiteX13" fmla="*/ 497426 w 1002572"/>
                <a:gd name="connsiteY13" fmla="*/ 31943 h 340931"/>
                <a:gd name="connsiteX14" fmla="*/ 516398 w 1002572"/>
                <a:gd name="connsiteY14" fmla="*/ 46570 h 340931"/>
                <a:gd name="connsiteX15" fmla="*/ 516398 w 1002572"/>
                <a:gd name="connsiteY15" fmla="*/ 132678 h 340931"/>
                <a:gd name="connsiteX16" fmla="*/ 552904 w 1002572"/>
                <a:gd name="connsiteY16" fmla="*/ 132678 h 340931"/>
                <a:gd name="connsiteX17" fmla="*/ 552904 w 1002572"/>
                <a:gd name="connsiteY17" fmla="*/ 39507 h 340931"/>
                <a:gd name="connsiteX18" fmla="*/ 507240 w 1002572"/>
                <a:gd name="connsiteY18" fmla="*/ 0 h 340931"/>
                <a:gd name="connsiteX19" fmla="*/ 516367 w 1002572"/>
                <a:gd name="connsiteY19" fmla="*/ 297924 h 340931"/>
                <a:gd name="connsiteX20" fmla="*/ 513085 w 1002572"/>
                <a:gd name="connsiteY20" fmla="*/ 307895 h 340931"/>
                <a:gd name="connsiteX21" fmla="*/ 501771 w 1002572"/>
                <a:gd name="connsiteY21" fmla="*/ 311302 h 340931"/>
                <a:gd name="connsiteX22" fmla="*/ 491613 w 1002572"/>
                <a:gd name="connsiteY22" fmla="*/ 309958 h 340931"/>
                <a:gd name="connsiteX23" fmla="*/ 483486 w 1002572"/>
                <a:gd name="connsiteY23" fmla="*/ 306176 h 340931"/>
                <a:gd name="connsiteX24" fmla="*/ 479017 w 1002572"/>
                <a:gd name="connsiteY24" fmla="*/ 302925 h 340931"/>
                <a:gd name="connsiteX25" fmla="*/ 468609 w 1002572"/>
                <a:gd name="connsiteY25" fmla="*/ 328711 h 340931"/>
                <a:gd name="connsiteX26" fmla="*/ 471297 w 1002572"/>
                <a:gd name="connsiteY26" fmla="*/ 330711 h 340931"/>
                <a:gd name="connsiteX27" fmla="*/ 487424 w 1002572"/>
                <a:gd name="connsiteY27" fmla="*/ 338369 h 340931"/>
                <a:gd name="connsiteX28" fmla="*/ 506740 w 1002572"/>
                <a:gd name="connsiteY28" fmla="*/ 340932 h 340931"/>
                <a:gd name="connsiteX29" fmla="*/ 541215 w 1002572"/>
                <a:gd name="connsiteY29" fmla="*/ 329836 h 340931"/>
                <a:gd name="connsiteX30" fmla="*/ 552842 w 1002572"/>
                <a:gd name="connsiteY30" fmla="*/ 298237 h 340931"/>
                <a:gd name="connsiteX31" fmla="*/ 552842 w 1002572"/>
                <a:gd name="connsiteY31" fmla="*/ 142899 h 340931"/>
                <a:gd name="connsiteX32" fmla="*/ 516335 w 1002572"/>
                <a:gd name="connsiteY32" fmla="*/ 142899 h 340931"/>
                <a:gd name="connsiteX33" fmla="*/ 516335 w 1002572"/>
                <a:gd name="connsiteY33" fmla="*/ 297924 h 340931"/>
                <a:gd name="connsiteX34" fmla="*/ 620009 w 1002572"/>
                <a:gd name="connsiteY34" fmla="*/ 307551 h 340931"/>
                <a:gd name="connsiteX35" fmla="*/ 599537 w 1002572"/>
                <a:gd name="connsiteY35" fmla="*/ 307551 h 340931"/>
                <a:gd name="connsiteX36" fmla="*/ 599537 w 1002572"/>
                <a:gd name="connsiteY36" fmla="*/ 290767 h 340931"/>
                <a:gd name="connsiteX37" fmla="*/ 594880 w 1002572"/>
                <a:gd name="connsiteY37" fmla="*/ 290767 h 340931"/>
                <a:gd name="connsiteX38" fmla="*/ 594880 w 1002572"/>
                <a:gd name="connsiteY38" fmla="*/ 330023 h 340931"/>
                <a:gd name="connsiteX39" fmla="*/ 599537 w 1002572"/>
                <a:gd name="connsiteY39" fmla="*/ 330023 h 340931"/>
                <a:gd name="connsiteX40" fmla="*/ 599537 w 1002572"/>
                <a:gd name="connsiteY40" fmla="*/ 311614 h 340931"/>
                <a:gd name="connsiteX41" fmla="*/ 620009 w 1002572"/>
                <a:gd name="connsiteY41" fmla="*/ 311614 h 340931"/>
                <a:gd name="connsiteX42" fmla="*/ 620009 w 1002572"/>
                <a:gd name="connsiteY42" fmla="*/ 330023 h 340931"/>
                <a:gd name="connsiteX43" fmla="*/ 624666 w 1002572"/>
                <a:gd name="connsiteY43" fmla="*/ 330023 h 340931"/>
                <a:gd name="connsiteX44" fmla="*/ 624666 w 1002572"/>
                <a:gd name="connsiteY44" fmla="*/ 290767 h 340931"/>
                <a:gd name="connsiteX45" fmla="*/ 620009 w 1002572"/>
                <a:gd name="connsiteY45" fmla="*/ 290767 h 340931"/>
                <a:gd name="connsiteX46" fmla="*/ 620009 w 1002572"/>
                <a:gd name="connsiteY46" fmla="*/ 307551 h 340931"/>
                <a:gd name="connsiteX47" fmla="*/ 364967 w 1002572"/>
                <a:gd name="connsiteY47" fmla="*/ 118270 h 340931"/>
                <a:gd name="connsiteX48" fmla="*/ 410630 w 1002572"/>
                <a:gd name="connsiteY48" fmla="*/ 102923 h 340931"/>
                <a:gd name="connsiteX49" fmla="*/ 426821 w 1002572"/>
                <a:gd name="connsiteY49" fmla="*/ 59135 h 340931"/>
                <a:gd name="connsiteX50" fmla="*/ 410630 w 1002572"/>
                <a:gd name="connsiteY50" fmla="*/ 15378 h 340931"/>
                <a:gd name="connsiteX51" fmla="*/ 364967 w 1002572"/>
                <a:gd name="connsiteY51" fmla="*/ 31 h 340931"/>
                <a:gd name="connsiteX52" fmla="*/ 319178 w 1002572"/>
                <a:gd name="connsiteY52" fmla="*/ 15378 h 340931"/>
                <a:gd name="connsiteX53" fmla="*/ 302863 w 1002572"/>
                <a:gd name="connsiteY53" fmla="*/ 59166 h 340931"/>
                <a:gd name="connsiteX54" fmla="*/ 319178 w 1002572"/>
                <a:gd name="connsiteY54" fmla="*/ 102955 h 340931"/>
                <a:gd name="connsiteX55" fmla="*/ 364967 w 1002572"/>
                <a:gd name="connsiteY55" fmla="*/ 118301 h 340931"/>
                <a:gd name="connsiteX56" fmla="*/ 345338 w 1002572"/>
                <a:gd name="connsiteY56" fmla="*/ 38975 h 340931"/>
                <a:gd name="connsiteX57" fmla="*/ 364967 w 1002572"/>
                <a:gd name="connsiteY57" fmla="*/ 32162 h 340931"/>
                <a:gd name="connsiteX58" fmla="*/ 384345 w 1002572"/>
                <a:gd name="connsiteY58" fmla="*/ 38975 h 340931"/>
                <a:gd name="connsiteX59" fmla="*/ 391002 w 1002572"/>
                <a:gd name="connsiteY59" fmla="*/ 59135 h 340931"/>
                <a:gd name="connsiteX60" fmla="*/ 384345 w 1002572"/>
                <a:gd name="connsiteY60" fmla="*/ 79294 h 340931"/>
                <a:gd name="connsiteX61" fmla="*/ 364967 w 1002572"/>
                <a:gd name="connsiteY61" fmla="*/ 86108 h 340931"/>
                <a:gd name="connsiteX62" fmla="*/ 345338 w 1002572"/>
                <a:gd name="connsiteY62" fmla="*/ 79294 h 340931"/>
                <a:gd name="connsiteX63" fmla="*/ 338681 w 1002572"/>
                <a:gd name="connsiteY63" fmla="*/ 59135 h 340931"/>
                <a:gd name="connsiteX64" fmla="*/ 345338 w 1002572"/>
                <a:gd name="connsiteY64" fmla="*/ 38975 h 340931"/>
                <a:gd name="connsiteX65" fmla="*/ 173185 w 1002572"/>
                <a:gd name="connsiteY65" fmla="*/ 2313 h 340931"/>
                <a:gd name="connsiteX66" fmla="*/ 138429 w 1002572"/>
                <a:gd name="connsiteY66" fmla="*/ 2313 h 340931"/>
                <a:gd name="connsiteX67" fmla="*/ 118395 w 1002572"/>
                <a:gd name="connsiteY67" fmla="*/ 67636 h 340931"/>
                <a:gd name="connsiteX68" fmla="*/ 101110 w 1002572"/>
                <a:gd name="connsiteY68" fmla="*/ 2313 h 340931"/>
                <a:gd name="connsiteX69" fmla="*/ 71637 w 1002572"/>
                <a:gd name="connsiteY69" fmla="*/ 2313 h 340931"/>
                <a:gd name="connsiteX70" fmla="*/ 54759 w 1002572"/>
                <a:gd name="connsiteY70" fmla="*/ 66761 h 340931"/>
                <a:gd name="connsiteX71" fmla="*/ 34724 w 1002572"/>
                <a:gd name="connsiteY71" fmla="*/ 2313 h 340931"/>
                <a:gd name="connsiteX72" fmla="*/ 0 w 1002572"/>
                <a:gd name="connsiteY72" fmla="*/ 2313 h 340931"/>
                <a:gd name="connsiteX73" fmla="*/ 38256 w 1002572"/>
                <a:gd name="connsiteY73" fmla="*/ 117144 h 340931"/>
                <a:gd name="connsiteX74" fmla="*/ 71668 w 1002572"/>
                <a:gd name="connsiteY74" fmla="*/ 117144 h 340931"/>
                <a:gd name="connsiteX75" fmla="*/ 86577 w 1002572"/>
                <a:gd name="connsiteY75" fmla="*/ 58603 h 340931"/>
                <a:gd name="connsiteX76" fmla="*/ 101486 w 1002572"/>
                <a:gd name="connsiteY76" fmla="*/ 117144 h 340931"/>
                <a:gd name="connsiteX77" fmla="*/ 134897 w 1002572"/>
                <a:gd name="connsiteY77" fmla="*/ 117144 h 340931"/>
                <a:gd name="connsiteX78" fmla="*/ 173185 w 1002572"/>
                <a:gd name="connsiteY78" fmla="*/ 2313 h 340931"/>
                <a:gd name="connsiteX79" fmla="*/ 371405 w 1002572"/>
                <a:gd name="connsiteY79" fmla="*/ 140617 h 340931"/>
                <a:gd name="connsiteX80" fmla="*/ 326835 w 1002572"/>
                <a:gd name="connsiteY80" fmla="*/ 155995 h 340931"/>
                <a:gd name="connsiteX81" fmla="*/ 310926 w 1002572"/>
                <a:gd name="connsiteY81" fmla="*/ 199752 h 340931"/>
                <a:gd name="connsiteX82" fmla="*/ 327492 w 1002572"/>
                <a:gd name="connsiteY82" fmla="*/ 243540 h 340931"/>
                <a:gd name="connsiteX83" fmla="*/ 373718 w 1002572"/>
                <a:gd name="connsiteY83" fmla="*/ 258855 h 340931"/>
                <a:gd name="connsiteX84" fmla="*/ 399316 w 1002572"/>
                <a:gd name="connsiteY84" fmla="*/ 255761 h 340931"/>
                <a:gd name="connsiteX85" fmla="*/ 422382 w 1002572"/>
                <a:gd name="connsiteY85" fmla="*/ 246916 h 340931"/>
                <a:gd name="connsiteX86" fmla="*/ 425570 w 1002572"/>
                <a:gd name="connsiteY86" fmla="*/ 245166 h 340931"/>
                <a:gd name="connsiteX87" fmla="*/ 416100 w 1002572"/>
                <a:gd name="connsiteY87" fmla="*/ 216786 h 340931"/>
                <a:gd name="connsiteX88" fmla="*/ 411506 w 1002572"/>
                <a:gd name="connsiteY88" fmla="*/ 219536 h 340931"/>
                <a:gd name="connsiteX89" fmla="*/ 396253 w 1002572"/>
                <a:gd name="connsiteY89" fmla="*/ 225537 h 340931"/>
                <a:gd name="connsiteX90" fmla="*/ 377844 w 1002572"/>
                <a:gd name="connsiteY90" fmla="*/ 227600 h 340931"/>
                <a:gd name="connsiteX91" fmla="*/ 357528 w 1002572"/>
                <a:gd name="connsiteY91" fmla="*/ 222224 h 340931"/>
                <a:gd name="connsiteX92" fmla="*/ 349683 w 1002572"/>
                <a:gd name="connsiteY92" fmla="*/ 212942 h 340931"/>
                <a:gd name="connsiteX93" fmla="*/ 427758 w 1002572"/>
                <a:gd name="connsiteY93" fmla="*/ 212942 h 340931"/>
                <a:gd name="connsiteX94" fmla="*/ 428071 w 1002572"/>
                <a:gd name="connsiteY94" fmla="*/ 198377 h 340931"/>
                <a:gd name="connsiteX95" fmla="*/ 413693 w 1002572"/>
                <a:gd name="connsiteY95" fmla="*/ 155463 h 340931"/>
                <a:gd name="connsiteX96" fmla="*/ 371468 w 1002572"/>
                <a:gd name="connsiteY96" fmla="*/ 140586 h 340931"/>
                <a:gd name="connsiteX97" fmla="*/ 348433 w 1002572"/>
                <a:gd name="connsiteY97" fmla="*/ 187187 h 340931"/>
                <a:gd name="connsiteX98" fmla="*/ 355246 w 1002572"/>
                <a:gd name="connsiteY98" fmla="*/ 175935 h 340931"/>
                <a:gd name="connsiteX99" fmla="*/ 373124 w 1002572"/>
                <a:gd name="connsiteY99" fmla="*/ 170466 h 340931"/>
                <a:gd name="connsiteX100" fmla="*/ 388220 w 1002572"/>
                <a:gd name="connsiteY100" fmla="*/ 175685 h 340931"/>
                <a:gd name="connsiteX101" fmla="*/ 393253 w 1002572"/>
                <a:gd name="connsiteY101" fmla="*/ 187187 h 340931"/>
                <a:gd name="connsiteX102" fmla="*/ 348401 w 1002572"/>
                <a:gd name="connsiteY102" fmla="*/ 187187 h 340931"/>
                <a:gd name="connsiteX103" fmla="*/ 254511 w 1002572"/>
                <a:gd name="connsiteY103" fmla="*/ 140617 h 340931"/>
                <a:gd name="connsiteX104" fmla="*/ 232007 w 1002572"/>
                <a:gd name="connsiteY104" fmla="*/ 143743 h 340931"/>
                <a:gd name="connsiteX105" fmla="*/ 214317 w 1002572"/>
                <a:gd name="connsiteY105" fmla="*/ 151775 h 340931"/>
                <a:gd name="connsiteX106" fmla="*/ 180311 w 1002572"/>
                <a:gd name="connsiteY106" fmla="*/ 140617 h 340931"/>
                <a:gd name="connsiteX107" fmla="*/ 159433 w 1002572"/>
                <a:gd name="connsiteY107" fmla="*/ 143117 h 340931"/>
                <a:gd name="connsiteX108" fmla="*/ 142711 w 1002572"/>
                <a:gd name="connsiteY108" fmla="*/ 149087 h 340931"/>
                <a:gd name="connsiteX109" fmla="*/ 140773 w 1002572"/>
                <a:gd name="connsiteY109" fmla="*/ 142899 h 340931"/>
                <a:gd name="connsiteX110" fmla="*/ 112269 w 1002572"/>
                <a:gd name="connsiteY110" fmla="*/ 142899 h 340931"/>
                <a:gd name="connsiteX111" fmla="*/ 112269 w 1002572"/>
                <a:gd name="connsiteY111" fmla="*/ 256574 h 340931"/>
                <a:gd name="connsiteX112" fmla="*/ 148775 w 1002572"/>
                <a:gd name="connsiteY112" fmla="*/ 256574 h 340931"/>
                <a:gd name="connsiteX113" fmla="*/ 148775 w 1002572"/>
                <a:gd name="connsiteY113" fmla="*/ 177154 h 340931"/>
                <a:gd name="connsiteX114" fmla="*/ 158057 w 1002572"/>
                <a:gd name="connsiteY114" fmla="*/ 173904 h 340931"/>
                <a:gd name="connsiteX115" fmla="*/ 169122 w 1002572"/>
                <a:gd name="connsiteY115" fmla="*/ 172560 h 340931"/>
                <a:gd name="connsiteX116" fmla="*/ 184093 w 1002572"/>
                <a:gd name="connsiteY116" fmla="*/ 176154 h 340931"/>
                <a:gd name="connsiteX117" fmla="*/ 188094 w 1002572"/>
                <a:gd name="connsiteY117" fmla="*/ 186500 h 340931"/>
                <a:gd name="connsiteX118" fmla="*/ 188094 w 1002572"/>
                <a:gd name="connsiteY118" fmla="*/ 256574 h 340931"/>
                <a:gd name="connsiteX119" fmla="*/ 223881 w 1002572"/>
                <a:gd name="connsiteY119" fmla="*/ 256574 h 340931"/>
                <a:gd name="connsiteX120" fmla="*/ 224131 w 1002572"/>
                <a:gd name="connsiteY120" fmla="*/ 178717 h 340931"/>
                <a:gd name="connsiteX121" fmla="*/ 224068 w 1002572"/>
                <a:gd name="connsiteY121" fmla="*/ 177029 h 340931"/>
                <a:gd name="connsiteX122" fmla="*/ 242196 w 1002572"/>
                <a:gd name="connsiteY122" fmla="*/ 172560 h 340931"/>
                <a:gd name="connsiteX123" fmla="*/ 257230 w 1002572"/>
                <a:gd name="connsiteY123" fmla="*/ 176498 h 340931"/>
                <a:gd name="connsiteX124" fmla="*/ 261418 w 1002572"/>
                <a:gd name="connsiteY124" fmla="*/ 188594 h 340931"/>
                <a:gd name="connsiteX125" fmla="*/ 261418 w 1002572"/>
                <a:gd name="connsiteY125" fmla="*/ 256605 h 340931"/>
                <a:gd name="connsiteX126" fmla="*/ 297643 w 1002572"/>
                <a:gd name="connsiteY126" fmla="*/ 256605 h 340931"/>
                <a:gd name="connsiteX127" fmla="*/ 297893 w 1002572"/>
                <a:gd name="connsiteY127" fmla="*/ 180592 h 340931"/>
                <a:gd name="connsiteX128" fmla="*/ 254542 w 1002572"/>
                <a:gd name="connsiteY128" fmla="*/ 140648 h 340931"/>
                <a:gd name="connsiteX129" fmla="*/ 187187 w 1002572"/>
                <a:gd name="connsiteY129" fmla="*/ 102923 h 340931"/>
                <a:gd name="connsiteX130" fmla="*/ 232976 w 1002572"/>
                <a:gd name="connsiteY130" fmla="*/ 118270 h 340931"/>
                <a:gd name="connsiteX131" fmla="*/ 278671 w 1002572"/>
                <a:gd name="connsiteY131" fmla="*/ 102923 h 340931"/>
                <a:gd name="connsiteX132" fmla="*/ 294861 w 1002572"/>
                <a:gd name="connsiteY132" fmla="*/ 59135 h 340931"/>
                <a:gd name="connsiteX133" fmla="*/ 278671 w 1002572"/>
                <a:gd name="connsiteY133" fmla="*/ 15378 h 340931"/>
                <a:gd name="connsiteX134" fmla="*/ 232976 w 1002572"/>
                <a:gd name="connsiteY134" fmla="*/ 31 h 340931"/>
                <a:gd name="connsiteX135" fmla="*/ 187187 w 1002572"/>
                <a:gd name="connsiteY135" fmla="*/ 15378 h 340931"/>
                <a:gd name="connsiteX136" fmla="*/ 170872 w 1002572"/>
                <a:gd name="connsiteY136" fmla="*/ 59166 h 340931"/>
                <a:gd name="connsiteX137" fmla="*/ 187187 w 1002572"/>
                <a:gd name="connsiteY137" fmla="*/ 102955 h 340931"/>
                <a:gd name="connsiteX138" fmla="*/ 213348 w 1002572"/>
                <a:gd name="connsiteY138" fmla="*/ 38975 h 340931"/>
                <a:gd name="connsiteX139" fmla="*/ 232976 w 1002572"/>
                <a:gd name="connsiteY139" fmla="*/ 32162 h 340931"/>
                <a:gd name="connsiteX140" fmla="*/ 252386 w 1002572"/>
                <a:gd name="connsiteY140" fmla="*/ 38975 h 340931"/>
                <a:gd name="connsiteX141" fmla="*/ 259043 w 1002572"/>
                <a:gd name="connsiteY141" fmla="*/ 59135 h 340931"/>
                <a:gd name="connsiteX142" fmla="*/ 252386 w 1002572"/>
                <a:gd name="connsiteY142" fmla="*/ 79294 h 340931"/>
                <a:gd name="connsiteX143" fmla="*/ 232976 w 1002572"/>
                <a:gd name="connsiteY143" fmla="*/ 86108 h 340931"/>
                <a:gd name="connsiteX144" fmla="*/ 213348 w 1002572"/>
                <a:gd name="connsiteY144" fmla="*/ 79294 h 340931"/>
                <a:gd name="connsiteX145" fmla="*/ 206690 w 1002572"/>
                <a:gd name="connsiteY145" fmla="*/ 59135 h 340931"/>
                <a:gd name="connsiteX146" fmla="*/ 213348 w 1002572"/>
                <a:gd name="connsiteY146" fmla="*/ 38975 h 340931"/>
                <a:gd name="connsiteX147" fmla="*/ 656796 w 1002572"/>
                <a:gd name="connsiteY147" fmla="*/ 301738 h 340931"/>
                <a:gd name="connsiteX148" fmla="*/ 647107 w 1002572"/>
                <a:gd name="connsiteY148" fmla="*/ 299862 h 340931"/>
                <a:gd name="connsiteX149" fmla="*/ 632292 w 1002572"/>
                <a:gd name="connsiteY149" fmla="*/ 316646 h 340931"/>
                <a:gd name="connsiteX150" fmla="*/ 643982 w 1002572"/>
                <a:gd name="connsiteY150" fmla="*/ 330867 h 340931"/>
                <a:gd name="connsiteX151" fmla="*/ 652608 w 1002572"/>
                <a:gd name="connsiteY151" fmla="*/ 326492 h 340931"/>
                <a:gd name="connsiteX152" fmla="*/ 652796 w 1002572"/>
                <a:gd name="connsiteY152" fmla="*/ 326554 h 340931"/>
                <a:gd name="connsiteX153" fmla="*/ 653139 w 1002572"/>
                <a:gd name="connsiteY153" fmla="*/ 330023 h 340931"/>
                <a:gd name="connsiteX154" fmla="*/ 657265 w 1002572"/>
                <a:gd name="connsiteY154" fmla="*/ 330023 h 340931"/>
                <a:gd name="connsiteX155" fmla="*/ 656796 w 1002572"/>
                <a:gd name="connsiteY155" fmla="*/ 324898 h 340931"/>
                <a:gd name="connsiteX156" fmla="*/ 656796 w 1002572"/>
                <a:gd name="connsiteY156" fmla="*/ 301738 h 340931"/>
                <a:gd name="connsiteX157" fmla="*/ 652264 w 1002572"/>
                <a:gd name="connsiteY157" fmla="*/ 320709 h 340931"/>
                <a:gd name="connsiteX158" fmla="*/ 644575 w 1002572"/>
                <a:gd name="connsiteY158" fmla="*/ 327429 h 340931"/>
                <a:gd name="connsiteX159" fmla="*/ 636855 w 1002572"/>
                <a:gd name="connsiteY159" fmla="*/ 316834 h 340931"/>
                <a:gd name="connsiteX160" fmla="*/ 646357 w 1002572"/>
                <a:gd name="connsiteY160" fmla="*/ 303488 h 340931"/>
                <a:gd name="connsiteX161" fmla="*/ 652264 w 1002572"/>
                <a:gd name="connsiteY161" fmla="*/ 304488 h 340931"/>
                <a:gd name="connsiteX162" fmla="*/ 652264 w 1002572"/>
                <a:gd name="connsiteY162" fmla="*/ 320709 h 340931"/>
                <a:gd name="connsiteX163" fmla="*/ 934748 w 1002572"/>
                <a:gd name="connsiteY163" fmla="*/ 299862 h 340931"/>
                <a:gd name="connsiteX164" fmla="*/ 925247 w 1002572"/>
                <a:gd name="connsiteY164" fmla="*/ 304926 h 340931"/>
                <a:gd name="connsiteX165" fmla="*/ 924715 w 1002572"/>
                <a:gd name="connsiteY165" fmla="*/ 300675 h 340931"/>
                <a:gd name="connsiteX166" fmla="*/ 920746 w 1002572"/>
                <a:gd name="connsiteY166" fmla="*/ 300675 h 340931"/>
                <a:gd name="connsiteX167" fmla="*/ 921027 w 1002572"/>
                <a:gd name="connsiteY167" fmla="*/ 305113 h 340931"/>
                <a:gd name="connsiteX168" fmla="*/ 921027 w 1002572"/>
                <a:gd name="connsiteY168" fmla="*/ 330023 h 340931"/>
                <a:gd name="connsiteX169" fmla="*/ 925653 w 1002572"/>
                <a:gd name="connsiteY169" fmla="*/ 330023 h 340931"/>
                <a:gd name="connsiteX170" fmla="*/ 925653 w 1002572"/>
                <a:gd name="connsiteY170" fmla="*/ 310802 h 340931"/>
                <a:gd name="connsiteX171" fmla="*/ 933623 w 1002572"/>
                <a:gd name="connsiteY171" fmla="*/ 303550 h 340931"/>
                <a:gd name="connsiteX172" fmla="*/ 939531 w 1002572"/>
                <a:gd name="connsiteY172" fmla="*/ 311458 h 340931"/>
                <a:gd name="connsiteX173" fmla="*/ 939531 w 1002572"/>
                <a:gd name="connsiteY173" fmla="*/ 330055 h 340931"/>
                <a:gd name="connsiteX174" fmla="*/ 944125 w 1002572"/>
                <a:gd name="connsiteY174" fmla="*/ 330055 h 340931"/>
                <a:gd name="connsiteX175" fmla="*/ 944125 w 1002572"/>
                <a:gd name="connsiteY175" fmla="*/ 310051 h 340931"/>
                <a:gd name="connsiteX176" fmla="*/ 934748 w 1002572"/>
                <a:gd name="connsiteY176" fmla="*/ 299893 h 340931"/>
                <a:gd name="connsiteX177" fmla="*/ 901805 w 1002572"/>
                <a:gd name="connsiteY177" fmla="*/ 299862 h 340931"/>
                <a:gd name="connsiteX178" fmla="*/ 888678 w 1002572"/>
                <a:gd name="connsiteY178" fmla="*/ 315177 h 340931"/>
                <a:gd name="connsiteX179" fmla="*/ 900774 w 1002572"/>
                <a:gd name="connsiteY179" fmla="*/ 330867 h 340931"/>
                <a:gd name="connsiteX180" fmla="*/ 913870 w 1002572"/>
                <a:gd name="connsiteY180" fmla="*/ 314521 h 340931"/>
                <a:gd name="connsiteX181" fmla="*/ 901774 w 1002572"/>
                <a:gd name="connsiteY181" fmla="*/ 299862 h 340931"/>
                <a:gd name="connsiteX182" fmla="*/ 901180 w 1002572"/>
                <a:gd name="connsiteY182" fmla="*/ 327304 h 340931"/>
                <a:gd name="connsiteX183" fmla="*/ 893273 w 1002572"/>
                <a:gd name="connsiteY183" fmla="*/ 314552 h 340931"/>
                <a:gd name="connsiteX184" fmla="*/ 901430 w 1002572"/>
                <a:gd name="connsiteY184" fmla="*/ 303457 h 340931"/>
                <a:gd name="connsiteX185" fmla="*/ 909213 w 1002572"/>
                <a:gd name="connsiteY185" fmla="*/ 315490 h 340931"/>
                <a:gd name="connsiteX186" fmla="*/ 901180 w 1002572"/>
                <a:gd name="connsiteY186" fmla="*/ 327304 h 340931"/>
                <a:gd name="connsiteX187" fmla="*/ 876333 w 1002572"/>
                <a:gd name="connsiteY187" fmla="*/ 300706 h 340931"/>
                <a:gd name="connsiteX188" fmla="*/ 878458 w 1002572"/>
                <a:gd name="connsiteY188" fmla="*/ 313271 h 340931"/>
                <a:gd name="connsiteX189" fmla="*/ 870707 w 1002572"/>
                <a:gd name="connsiteY189" fmla="*/ 327179 h 340931"/>
                <a:gd name="connsiteX190" fmla="*/ 865456 w 1002572"/>
                <a:gd name="connsiteY190" fmla="*/ 318678 h 340931"/>
                <a:gd name="connsiteX191" fmla="*/ 865456 w 1002572"/>
                <a:gd name="connsiteY191" fmla="*/ 300675 h 340931"/>
                <a:gd name="connsiteX192" fmla="*/ 860830 w 1002572"/>
                <a:gd name="connsiteY192" fmla="*/ 300675 h 340931"/>
                <a:gd name="connsiteX193" fmla="*/ 860830 w 1002572"/>
                <a:gd name="connsiteY193" fmla="*/ 319928 h 340931"/>
                <a:gd name="connsiteX194" fmla="*/ 853579 w 1002572"/>
                <a:gd name="connsiteY194" fmla="*/ 327179 h 340931"/>
                <a:gd name="connsiteX195" fmla="*/ 848203 w 1002572"/>
                <a:gd name="connsiteY195" fmla="*/ 318522 h 340931"/>
                <a:gd name="connsiteX196" fmla="*/ 848203 w 1002572"/>
                <a:gd name="connsiteY196" fmla="*/ 300706 h 340931"/>
                <a:gd name="connsiteX197" fmla="*/ 843577 w 1002572"/>
                <a:gd name="connsiteY197" fmla="*/ 300706 h 340931"/>
                <a:gd name="connsiteX198" fmla="*/ 843577 w 1002572"/>
                <a:gd name="connsiteY198" fmla="*/ 320959 h 340931"/>
                <a:gd name="connsiteX199" fmla="*/ 852860 w 1002572"/>
                <a:gd name="connsiteY199" fmla="*/ 330867 h 340931"/>
                <a:gd name="connsiteX200" fmla="*/ 862705 w 1002572"/>
                <a:gd name="connsiteY200" fmla="*/ 325210 h 340931"/>
                <a:gd name="connsiteX201" fmla="*/ 870550 w 1002572"/>
                <a:gd name="connsiteY201" fmla="*/ 330867 h 340931"/>
                <a:gd name="connsiteX202" fmla="*/ 882896 w 1002572"/>
                <a:gd name="connsiteY202" fmla="*/ 313021 h 340931"/>
                <a:gd name="connsiteX203" fmla="*/ 880771 w 1002572"/>
                <a:gd name="connsiteY203" fmla="*/ 300706 h 340931"/>
                <a:gd name="connsiteX204" fmla="*/ 876270 w 1002572"/>
                <a:gd name="connsiteY204" fmla="*/ 300706 h 340931"/>
                <a:gd name="connsiteX205" fmla="*/ 993227 w 1002572"/>
                <a:gd name="connsiteY205" fmla="*/ 299862 h 340931"/>
                <a:gd name="connsiteX206" fmla="*/ 983725 w 1002572"/>
                <a:gd name="connsiteY206" fmla="*/ 304926 h 340931"/>
                <a:gd name="connsiteX207" fmla="*/ 983194 w 1002572"/>
                <a:gd name="connsiteY207" fmla="*/ 300675 h 340931"/>
                <a:gd name="connsiteX208" fmla="*/ 979225 w 1002572"/>
                <a:gd name="connsiteY208" fmla="*/ 300675 h 340931"/>
                <a:gd name="connsiteX209" fmla="*/ 979506 w 1002572"/>
                <a:gd name="connsiteY209" fmla="*/ 305113 h 340931"/>
                <a:gd name="connsiteX210" fmla="*/ 979506 w 1002572"/>
                <a:gd name="connsiteY210" fmla="*/ 330023 h 340931"/>
                <a:gd name="connsiteX211" fmla="*/ 984100 w 1002572"/>
                <a:gd name="connsiteY211" fmla="*/ 330023 h 340931"/>
                <a:gd name="connsiteX212" fmla="*/ 984100 w 1002572"/>
                <a:gd name="connsiteY212" fmla="*/ 310802 h 340931"/>
                <a:gd name="connsiteX213" fmla="*/ 992070 w 1002572"/>
                <a:gd name="connsiteY213" fmla="*/ 303550 h 340931"/>
                <a:gd name="connsiteX214" fmla="*/ 997978 w 1002572"/>
                <a:gd name="connsiteY214" fmla="*/ 311458 h 340931"/>
                <a:gd name="connsiteX215" fmla="*/ 997978 w 1002572"/>
                <a:gd name="connsiteY215" fmla="*/ 330055 h 340931"/>
                <a:gd name="connsiteX216" fmla="*/ 1002572 w 1002572"/>
                <a:gd name="connsiteY216" fmla="*/ 330055 h 340931"/>
                <a:gd name="connsiteX217" fmla="*/ 1002572 w 1002572"/>
                <a:gd name="connsiteY217" fmla="*/ 310051 h 340931"/>
                <a:gd name="connsiteX218" fmla="*/ 993196 w 1002572"/>
                <a:gd name="connsiteY218" fmla="*/ 299893 h 340931"/>
                <a:gd name="connsiteX219" fmla="*/ 964535 w 1002572"/>
                <a:gd name="connsiteY219" fmla="*/ 327179 h 340931"/>
                <a:gd name="connsiteX220" fmla="*/ 955689 w 1002572"/>
                <a:gd name="connsiteY220" fmla="*/ 317271 h 340931"/>
                <a:gd name="connsiteX221" fmla="*/ 957221 w 1002572"/>
                <a:gd name="connsiteY221" fmla="*/ 317334 h 340931"/>
                <a:gd name="connsiteX222" fmla="*/ 973474 w 1002572"/>
                <a:gd name="connsiteY222" fmla="*/ 307176 h 340931"/>
                <a:gd name="connsiteX223" fmla="*/ 964847 w 1002572"/>
                <a:gd name="connsiteY223" fmla="*/ 299862 h 340931"/>
                <a:gd name="connsiteX224" fmla="*/ 951157 w 1002572"/>
                <a:gd name="connsiteY224" fmla="*/ 315802 h 340931"/>
                <a:gd name="connsiteX225" fmla="*/ 964253 w 1002572"/>
                <a:gd name="connsiteY225" fmla="*/ 330836 h 340931"/>
                <a:gd name="connsiteX226" fmla="*/ 973880 w 1002572"/>
                <a:gd name="connsiteY226" fmla="*/ 327461 h 340931"/>
                <a:gd name="connsiteX227" fmla="*/ 972098 w 1002572"/>
                <a:gd name="connsiteY227" fmla="*/ 324460 h 340931"/>
                <a:gd name="connsiteX228" fmla="*/ 964535 w 1002572"/>
                <a:gd name="connsiteY228" fmla="*/ 327179 h 340931"/>
                <a:gd name="connsiteX229" fmla="*/ 964597 w 1002572"/>
                <a:gd name="connsiteY229" fmla="*/ 303300 h 340931"/>
                <a:gd name="connsiteX230" fmla="*/ 969160 w 1002572"/>
                <a:gd name="connsiteY230" fmla="*/ 307739 h 340931"/>
                <a:gd name="connsiteX231" fmla="*/ 956877 w 1002572"/>
                <a:gd name="connsiteY231" fmla="*/ 313990 h 340931"/>
                <a:gd name="connsiteX232" fmla="*/ 955689 w 1002572"/>
                <a:gd name="connsiteY232" fmla="*/ 313927 h 340931"/>
                <a:gd name="connsiteX233" fmla="*/ 964597 w 1002572"/>
                <a:gd name="connsiteY233" fmla="*/ 303300 h 340931"/>
                <a:gd name="connsiteX234" fmla="*/ 791037 w 1002572"/>
                <a:gd name="connsiteY234" fmla="*/ 299862 h 340931"/>
                <a:gd name="connsiteX235" fmla="*/ 777941 w 1002572"/>
                <a:gd name="connsiteY235" fmla="*/ 315177 h 340931"/>
                <a:gd name="connsiteX236" fmla="*/ 790037 w 1002572"/>
                <a:gd name="connsiteY236" fmla="*/ 330867 h 340931"/>
                <a:gd name="connsiteX237" fmla="*/ 803164 w 1002572"/>
                <a:gd name="connsiteY237" fmla="*/ 314521 h 340931"/>
                <a:gd name="connsiteX238" fmla="*/ 791068 w 1002572"/>
                <a:gd name="connsiteY238" fmla="*/ 299862 h 340931"/>
                <a:gd name="connsiteX239" fmla="*/ 790443 w 1002572"/>
                <a:gd name="connsiteY239" fmla="*/ 327304 h 340931"/>
                <a:gd name="connsiteX240" fmla="*/ 782536 w 1002572"/>
                <a:gd name="connsiteY240" fmla="*/ 314552 h 340931"/>
                <a:gd name="connsiteX241" fmla="*/ 790662 w 1002572"/>
                <a:gd name="connsiteY241" fmla="*/ 303457 h 340931"/>
                <a:gd name="connsiteX242" fmla="*/ 798445 w 1002572"/>
                <a:gd name="connsiteY242" fmla="*/ 315490 h 340931"/>
                <a:gd name="connsiteX243" fmla="*/ 790412 w 1002572"/>
                <a:gd name="connsiteY243" fmla="*/ 327304 h 340931"/>
                <a:gd name="connsiteX244" fmla="*/ 734903 w 1002572"/>
                <a:gd name="connsiteY244" fmla="*/ 300706 h 340931"/>
                <a:gd name="connsiteX245" fmla="*/ 736903 w 1002572"/>
                <a:gd name="connsiteY245" fmla="*/ 313865 h 340931"/>
                <a:gd name="connsiteX246" fmla="*/ 728464 w 1002572"/>
                <a:gd name="connsiteY246" fmla="*/ 327148 h 340931"/>
                <a:gd name="connsiteX247" fmla="*/ 723088 w 1002572"/>
                <a:gd name="connsiteY247" fmla="*/ 319209 h 340931"/>
                <a:gd name="connsiteX248" fmla="*/ 723088 w 1002572"/>
                <a:gd name="connsiteY248" fmla="*/ 300675 h 340931"/>
                <a:gd name="connsiteX249" fmla="*/ 718494 w 1002572"/>
                <a:gd name="connsiteY249" fmla="*/ 300675 h 340931"/>
                <a:gd name="connsiteX250" fmla="*/ 718494 w 1002572"/>
                <a:gd name="connsiteY250" fmla="*/ 320928 h 340931"/>
                <a:gd name="connsiteX251" fmla="*/ 727933 w 1002572"/>
                <a:gd name="connsiteY251" fmla="*/ 330836 h 340931"/>
                <a:gd name="connsiteX252" fmla="*/ 741435 w 1002572"/>
                <a:gd name="connsiteY252" fmla="*/ 313177 h 340931"/>
                <a:gd name="connsiteX253" fmla="*/ 739497 w 1002572"/>
                <a:gd name="connsiteY253" fmla="*/ 300644 h 340931"/>
                <a:gd name="connsiteX254" fmla="*/ 734903 w 1002572"/>
                <a:gd name="connsiteY254" fmla="*/ 300644 h 340931"/>
                <a:gd name="connsiteX255" fmla="*/ 814479 w 1002572"/>
                <a:gd name="connsiteY255" fmla="*/ 304926 h 340931"/>
                <a:gd name="connsiteX256" fmla="*/ 813947 w 1002572"/>
                <a:gd name="connsiteY256" fmla="*/ 300675 h 340931"/>
                <a:gd name="connsiteX257" fmla="*/ 810009 w 1002572"/>
                <a:gd name="connsiteY257" fmla="*/ 300675 h 340931"/>
                <a:gd name="connsiteX258" fmla="*/ 810353 w 1002572"/>
                <a:gd name="connsiteY258" fmla="*/ 304676 h 340931"/>
                <a:gd name="connsiteX259" fmla="*/ 810353 w 1002572"/>
                <a:gd name="connsiteY259" fmla="*/ 329992 h 340931"/>
                <a:gd name="connsiteX260" fmla="*/ 814885 w 1002572"/>
                <a:gd name="connsiteY260" fmla="*/ 329992 h 340931"/>
                <a:gd name="connsiteX261" fmla="*/ 814885 w 1002572"/>
                <a:gd name="connsiteY261" fmla="*/ 311302 h 340931"/>
                <a:gd name="connsiteX262" fmla="*/ 821261 w 1002572"/>
                <a:gd name="connsiteY262" fmla="*/ 303925 h 340931"/>
                <a:gd name="connsiteX263" fmla="*/ 825105 w 1002572"/>
                <a:gd name="connsiteY263" fmla="*/ 305051 h 340931"/>
                <a:gd name="connsiteX264" fmla="*/ 826512 w 1002572"/>
                <a:gd name="connsiteY264" fmla="*/ 300987 h 340931"/>
                <a:gd name="connsiteX265" fmla="*/ 821855 w 1002572"/>
                <a:gd name="connsiteY265" fmla="*/ 299862 h 340931"/>
                <a:gd name="connsiteX266" fmla="*/ 814479 w 1002572"/>
                <a:gd name="connsiteY266" fmla="*/ 304926 h 340931"/>
                <a:gd name="connsiteX267" fmla="*/ 694802 w 1002572"/>
                <a:gd name="connsiteY267" fmla="*/ 327273 h 340931"/>
                <a:gd name="connsiteX268" fmla="*/ 690489 w 1002572"/>
                <a:gd name="connsiteY268" fmla="*/ 322147 h 340931"/>
                <a:gd name="connsiteX269" fmla="*/ 690489 w 1002572"/>
                <a:gd name="connsiteY269" fmla="*/ 304676 h 340931"/>
                <a:gd name="connsiteX270" fmla="*/ 698897 w 1002572"/>
                <a:gd name="connsiteY270" fmla="*/ 304676 h 340931"/>
                <a:gd name="connsiteX271" fmla="*/ 698897 w 1002572"/>
                <a:gd name="connsiteY271" fmla="*/ 300737 h 340931"/>
                <a:gd name="connsiteX272" fmla="*/ 690489 w 1002572"/>
                <a:gd name="connsiteY272" fmla="*/ 300737 h 340931"/>
                <a:gd name="connsiteX273" fmla="*/ 690489 w 1002572"/>
                <a:gd name="connsiteY273" fmla="*/ 289048 h 340931"/>
                <a:gd name="connsiteX274" fmla="*/ 685895 w 1002572"/>
                <a:gd name="connsiteY274" fmla="*/ 289048 h 340931"/>
                <a:gd name="connsiteX275" fmla="*/ 685895 w 1002572"/>
                <a:gd name="connsiteY275" fmla="*/ 322053 h 340931"/>
                <a:gd name="connsiteX276" fmla="*/ 693990 w 1002572"/>
                <a:gd name="connsiteY276" fmla="*/ 330899 h 340931"/>
                <a:gd name="connsiteX277" fmla="*/ 700647 w 1002572"/>
                <a:gd name="connsiteY277" fmla="*/ 328930 h 340931"/>
                <a:gd name="connsiteX278" fmla="*/ 699303 w 1002572"/>
                <a:gd name="connsiteY278" fmla="*/ 325867 h 340931"/>
                <a:gd name="connsiteX279" fmla="*/ 694834 w 1002572"/>
                <a:gd name="connsiteY279" fmla="*/ 327273 h 340931"/>
                <a:gd name="connsiteX280" fmla="*/ 760345 w 1002572"/>
                <a:gd name="connsiteY280" fmla="*/ 299862 h 340931"/>
                <a:gd name="connsiteX281" fmla="*/ 747217 w 1002572"/>
                <a:gd name="connsiteY281" fmla="*/ 315177 h 340931"/>
                <a:gd name="connsiteX282" fmla="*/ 759313 w 1002572"/>
                <a:gd name="connsiteY282" fmla="*/ 330867 h 340931"/>
                <a:gd name="connsiteX283" fmla="*/ 772440 w 1002572"/>
                <a:gd name="connsiteY283" fmla="*/ 314521 h 340931"/>
                <a:gd name="connsiteX284" fmla="*/ 760345 w 1002572"/>
                <a:gd name="connsiteY284" fmla="*/ 299862 h 340931"/>
                <a:gd name="connsiteX285" fmla="*/ 759751 w 1002572"/>
                <a:gd name="connsiteY285" fmla="*/ 327304 h 340931"/>
                <a:gd name="connsiteX286" fmla="*/ 751843 w 1002572"/>
                <a:gd name="connsiteY286" fmla="*/ 314552 h 340931"/>
                <a:gd name="connsiteX287" fmla="*/ 760001 w 1002572"/>
                <a:gd name="connsiteY287" fmla="*/ 303457 h 340931"/>
                <a:gd name="connsiteX288" fmla="*/ 767815 w 1002572"/>
                <a:gd name="connsiteY288" fmla="*/ 315490 h 340931"/>
                <a:gd name="connsiteX289" fmla="*/ 759782 w 1002572"/>
                <a:gd name="connsiteY289" fmla="*/ 327304 h 340931"/>
                <a:gd name="connsiteX290" fmla="*/ 669673 w 1002572"/>
                <a:gd name="connsiteY290" fmla="*/ 304926 h 340931"/>
                <a:gd name="connsiteX291" fmla="*/ 669142 w 1002572"/>
                <a:gd name="connsiteY291" fmla="*/ 300675 h 340931"/>
                <a:gd name="connsiteX292" fmla="*/ 665204 w 1002572"/>
                <a:gd name="connsiteY292" fmla="*/ 300675 h 340931"/>
                <a:gd name="connsiteX293" fmla="*/ 665548 w 1002572"/>
                <a:gd name="connsiteY293" fmla="*/ 304676 h 340931"/>
                <a:gd name="connsiteX294" fmla="*/ 665548 w 1002572"/>
                <a:gd name="connsiteY294" fmla="*/ 329992 h 340931"/>
                <a:gd name="connsiteX295" fmla="*/ 670111 w 1002572"/>
                <a:gd name="connsiteY295" fmla="*/ 329992 h 340931"/>
                <a:gd name="connsiteX296" fmla="*/ 670111 w 1002572"/>
                <a:gd name="connsiteY296" fmla="*/ 311302 h 340931"/>
                <a:gd name="connsiteX297" fmla="*/ 676487 w 1002572"/>
                <a:gd name="connsiteY297" fmla="*/ 303925 h 340931"/>
                <a:gd name="connsiteX298" fmla="*/ 680331 w 1002572"/>
                <a:gd name="connsiteY298" fmla="*/ 305051 h 340931"/>
                <a:gd name="connsiteX299" fmla="*/ 681769 w 1002572"/>
                <a:gd name="connsiteY299" fmla="*/ 300987 h 340931"/>
                <a:gd name="connsiteX300" fmla="*/ 677112 w 1002572"/>
                <a:gd name="connsiteY300" fmla="*/ 299862 h 340931"/>
                <a:gd name="connsiteX301" fmla="*/ 669736 w 1002572"/>
                <a:gd name="connsiteY301" fmla="*/ 304926 h 34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</a:cxnLst>
              <a:rect l="l" t="t" r="r" b="b"/>
              <a:pathLst>
                <a:path w="1002572" h="340931">
                  <a:moveTo>
                    <a:pt x="441542" y="256574"/>
                  </a:moveTo>
                  <a:lnTo>
                    <a:pt x="478048" y="256574"/>
                  </a:lnTo>
                  <a:lnTo>
                    <a:pt x="478048" y="142899"/>
                  </a:lnTo>
                  <a:lnTo>
                    <a:pt x="441542" y="142899"/>
                  </a:lnTo>
                  <a:lnTo>
                    <a:pt x="441542" y="256574"/>
                  </a:lnTo>
                  <a:close/>
                  <a:moveTo>
                    <a:pt x="507209" y="31"/>
                  </a:moveTo>
                  <a:cubicBezTo>
                    <a:pt x="495519" y="31"/>
                    <a:pt x="483424" y="3094"/>
                    <a:pt x="471203" y="9095"/>
                  </a:cubicBezTo>
                  <a:lnTo>
                    <a:pt x="469046" y="2313"/>
                  </a:lnTo>
                  <a:lnTo>
                    <a:pt x="440573" y="2313"/>
                  </a:lnTo>
                  <a:lnTo>
                    <a:pt x="440573" y="115988"/>
                  </a:lnTo>
                  <a:lnTo>
                    <a:pt x="477079" y="115988"/>
                  </a:lnTo>
                  <a:lnTo>
                    <a:pt x="477079" y="36569"/>
                  </a:lnTo>
                  <a:cubicBezTo>
                    <a:pt x="480329" y="35131"/>
                    <a:pt x="483455" y="34037"/>
                    <a:pt x="486456" y="33318"/>
                  </a:cubicBezTo>
                  <a:cubicBezTo>
                    <a:pt x="490144" y="32412"/>
                    <a:pt x="493832" y="31943"/>
                    <a:pt x="497426" y="31943"/>
                  </a:cubicBezTo>
                  <a:cubicBezTo>
                    <a:pt x="514241" y="31943"/>
                    <a:pt x="516398" y="39757"/>
                    <a:pt x="516398" y="46570"/>
                  </a:cubicBezTo>
                  <a:lnTo>
                    <a:pt x="516398" y="132678"/>
                  </a:lnTo>
                  <a:lnTo>
                    <a:pt x="552904" y="132678"/>
                  </a:lnTo>
                  <a:lnTo>
                    <a:pt x="552904" y="39507"/>
                  </a:lnTo>
                  <a:cubicBezTo>
                    <a:pt x="552904" y="21472"/>
                    <a:pt x="544996" y="0"/>
                    <a:pt x="507240" y="0"/>
                  </a:cubicBezTo>
                  <a:moveTo>
                    <a:pt x="516367" y="297924"/>
                  </a:moveTo>
                  <a:cubicBezTo>
                    <a:pt x="516492" y="302425"/>
                    <a:pt x="515398" y="305707"/>
                    <a:pt x="513085" y="307895"/>
                  </a:cubicBezTo>
                  <a:cubicBezTo>
                    <a:pt x="510647" y="310145"/>
                    <a:pt x="506834" y="311302"/>
                    <a:pt x="501771" y="311302"/>
                  </a:cubicBezTo>
                  <a:cubicBezTo>
                    <a:pt x="498207" y="311302"/>
                    <a:pt x="494801" y="310864"/>
                    <a:pt x="491613" y="309958"/>
                  </a:cubicBezTo>
                  <a:cubicBezTo>
                    <a:pt x="488550" y="309114"/>
                    <a:pt x="485799" y="307832"/>
                    <a:pt x="483486" y="306176"/>
                  </a:cubicBezTo>
                  <a:lnTo>
                    <a:pt x="479017" y="302925"/>
                  </a:lnTo>
                  <a:lnTo>
                    <a:pt x="468609" y="328711"/>
                  </a:lnTo>
                  <a:lnTo>
                    <a:pt x="471297" y="330711"/>
                  </a:lnTo>
                  <a:cubicBezTo>
                    <a:pt x="475797" y="334055"/>
                    <a:pt x="481236" y="336650"/>
                    <a:pt x="487424" y="338369"/>
                  </a:cubicBezTo>
                  <a:cubicBezTo>
                    <a:pt x="493488" y="340056"/>
                    <a:pt x="499989" y="340932"/>
                    <a:pt x="506740" y="340932"/>
                  </a:cubicBezTo>
                  <a:cubicBezTo>
                    <a:pt x="521711" y="340932"/>
                    <a:pt x="533276" y="337212"/>
                    <a:pt x="541215" y="329836"/>
                  </a:cubicBezTo>
                  <a:cubicBezTo>
                    <a:pt x="549278" y="322366"/>
                    <a:pt x="553185" y="311708"/>
                    <a:pt x="552842" y="298237"/>
                  </a:cubicBezTo>
                  <a:lnTo>
                    <a:pt x="552842" y="142899"/>
                  </a:lnTo>
                  <a:lnTo>
                    <a:pt x="516335" y="142899"/>
                  </a:lnTo>
                  <a:lnTo>
                    <a:pt x="516335" y="297924"/>
                  </a:lnTo>
                  <a:close/>
                  <a:moveTo>
                    <a:pt x="620009" y="307551"/>
                  </a:moveTo>
                  <a:lnTo>
                    <a:pt x="599537" y="307551"/>
                  </a:lnTo>
                  <a:lnTo>
                    <a:pt x="599537" y="290767"/>
                  </a:lnTo>
                  <a:lnTo>
                    <a:pt x="594880" y="290767"/>
                  </a:lnTo>
                  <a:lnTo>
                    <a:pt x="594880" y="330023"/>
                  </a:lnTo>
                  <a:lnTo>
                    <a:pt x="599537" y="330023"/>
                  </a:lnTo>
                  <a:lnTo>
                    <a:pt x="599537" y="311614"/>
                  </a:lnTo>
                  <a:lnTo>
                    <a:pt x="620009" y="311614"/>
                  </a:lnTo>
                  <a:lnTo>
                    <a:pt x="620009" y="330023"/>
                  </a:lnTo>
                  <a:lnTo>
                    <a:pt x="624666" y="330023"/>
                  </a:lnTo>
                  <a:lnTo>
                    <a:pt x="624666" y="290767"/>
                  </a:lnTo>
                  <a:lnTo>
                    <a:pt x="620009" y="290767"/>
                  </a:lnTo>
                  <a:lnTo>
                    <a:pt x="620009" y="307551"/>
                  </a:lnTo>
                  <a:close/>
                  <a:moveTo>
                    <a:pt x="364967" y="118270"/>
                  </a:moveTo>
                  <a:cubicBezTo>
                    <a:pt x="384595" y="118270"/>
                    <a:pt x="399972" y="113113"/>
                    <a:pt x="410630" y="102923"/>
                  </a:cubicBezTo>
                  <a:cubicBezTo>
                    <a:pt x="421382" y="92672"/>
                    <a:pt x="426821" y="77950"/>
                    <a:pt x="426821" y="59135"/>
                  </a:cubicBezTo>
                  <a:cubicBezTo>
                    <a:pt x="426821" y="40319"/>
                    <a:pt x="421382" y="25629"/>
                    <a:pt x="410630" y="15378"/>
                  </a:cubicBezTo>
                  <a:cubicBezTo>
                    <a:pt x="399941" y="5188"/>
                    <a:pt x="384595" y="31"/>
                    <a:pt x="364967" y="31"/>
                  </a:cubicBezTo>
                  <a:cubicBezTo>
                    <a:pt x="345338" y="31"/>
                    <a:pt x="329930" y="5188"/>
                    <a:pt x="319178" y="15378"/>
                  </a:cubicBezTo>
                  <a:cubicBezTo>
                    <a:pt x="308364" y="25629"/>
                    <a:pt x="302863" y="40350"/>
                    <a:pt x="302863" y="59166"/>
                  </a:cubicBezTo>
                  <a:cubicBezTo>
                    <a:pt x="302863" y="77982"/>
                    <a:pt x="308332" y="92703"/>
                    <a:pt x="319178" y="102955"/>
                  </a:cubicBezTo>
                  <a:cubicBezTo>
                    <a:pt x="329930" y="113113"/>
                    <a:pt x="345338" y="118301"/>
                    <a:pt x="364967" y="118301"/>
                  </a:cubicBezTo>
                  <a:moveTo>
                    <a:pt x="345338" y="38975"/>
                  </a:moveTo>
                  <a:cubicBezTo>
                    <a:pt x="349777" y="34381"/>
                    <a:pt x="356215" y="32162"/>
                    <a:pt x="364967" y="32162"/>
                  </a:cubicBezTo>
                  <a:cubicBezTo>
                    <a:pt x="373718" y="32162"/>
                    <a:pt x="379907" y="34381"/>
                    <a:pt x="384345" y="38975"/>
                  </a:cubicBezTo>
                  <a:cubicBezTo>
                    <a:pt x="388814" y="43601"/>
                    <a:pt x="391002" y="50196"/>
                    <a:pt x="391002" y="59135"/>
                  </a:cubicBezTo>
                  <a:cubicBezTo>
                    <a:pt x="391002" y="68074"/>
                    <a:pt x="388783" y="74762"/>
                    <a:pt x="384345" y="79294"/>
                  </a:cubicBezTo>
                  <a:cubicBezTo>
                    <a:pt x="379907" y="83858"/>
                    <a:pt x="373562" y="86108"/>
                    <a:pt x="364967" y="86108"/>
                  </a:cubicBezTo>
                  <a:cubicBezTo>
                    <a:pt x="356371" y="86108"/>
                    <a:pt x="349777" y="83889"/>
                    <a:pt x="345338" y="79294"/>
                  </a:cubicBezTo>
                  <a:cubicBezTo>
                    <a:pt x="340931" y="74762"/>
                    <a:pt x="338681" y="67980"/>
                    <a:pt x="338681" y="59135"/>
                  </a:cubicBezTo>
                  <a:cubicBezTo>
                    <a:pt x="338681" y="50290"/>
                    <a:pt x="340869" y="43601"/>
                    <a:pt x="345338" y="38975"/>
                  </a:cubicBezTo>
                  <a:moveTo>
                    <a:pt x="173185" y="2313"/>
                  </a:moveTo>
                  <a:lnTo>
                    <a:pt x="138429" y="2313"/>
                  </a:lnTo>
                  <a:lnTo>
                    <a:pt x="118395" y="67636"/>
                  </a:lnTo>
                  <a:lnTo>
                    <a:pt x="101110" y="2313"/>
                  </a:lnTo>
                  <a:lnTo>
                    <a:pt x="71637" y="2313"/>
                  </a:lnTo>
                  <a:lnTo>
                    <a:pt x="54759" y="66761"/>
                  </a:lnTo>
                  <a:lnTo>
                    <a:pt x="34724" y="2313"/>
                  </a:lnTo>
                  <a:lnTo>
                    <a:pt x="0" y="2313"/>
                  </a:lnTo>
                  <a:lnTo>
                    <a:pt x="38256" y="117144"/>
                  </a:lnTo>
                  <a:lnTo>
                    <a:pt x="71668" y="117144"/>
                  </a:lnTo>
                  <a:lnTo>
                    <a:pt x="86577" y="58603"/>
                  </a:lnTo>
                  <a:lnTo>
                    <a:pt x="101486" y="117144"/>
                  </a:lnTo>
                  <a:lnTo>
                    <a:pt x="134897" y="117144"/>
                  </a:lnTo>
                  <a:lnTo>
                    <a:pt x="173185" y="2313"/>
                  </a:lnTo>
                  <a:close/>
                  <a:moveTo>
                    <a:pt x="371405" y="140617"/>
                  </a:moveTo>
                  <a:cubicBezTo>
                    <a:pt x="352371" y="140617"/>
                    <a:pt x="337368" y="145805"/>
                    <a:pt x="326835" y="155995"/>
                  </a:cubicBezTo>
                  <a:cubicBezTo>
                    <a:pt x="316271" y="166246"/>
                    <a:pt x="310926" y="180936"/>
                    <a:pt x="310926" y="199752"/>
                  </a:cubicBezTo>
                  <a:cubicBezTo>
                    <a:pt x="310926" y="218567"/>
                    <a:pt x="316490" y="233320"/>
                    <a:pt x="327492" y="243540"/>
                  </a:cubicBezTo>
                  <a:cubicBezTo>
                    <a:pt x="338400" y="253698"/>
                    <a:pt x="353934" y="258855"/>
                    <a:pt x="373718" y="258855"/>
                  </a:cubicBezTo>
                  <a:cubicBezTo>
                    <a:pt x="382376" y="258855"/>
                    <a:pt x="390971" y="257824"/>
                    <a:pt x="399316" y="255761"/>
                  </a:cubicBezTo>
                  <a:cubicBezTo>
                    <a:pt x="407630" y="253698"/>
                    <a:pt x="415381" y="250729"/>
                    <a:pt x="422382" y="246916"/>
                  </a:cubicBezTo>
                  <a:lnTo>
                    <a:pt x="425570" y="245166"/>
                  </a:lnTo>
                  <a:lnTo>
                    <a:pt x="416100" y="216786"/>
                  </a:lnTo>
                  <a:lnTo>
                    <a:pt x="411506" y="219536"/>
                  </a:lnTo>
                  <a:cubicBezTo>
                    <a:pt x="407036" y="222193"/>
                    <a:pt x="401910" y="224225"/>
                    <a:pt x="396253" y="225537"/>
                  </a:cubicBezTo>
                  <a:cubicBezTo>
                    <a:pt x="390533" y="226913"/>
                    <a:pt x="384345" y="227600"/>
                    <a:pt x="377844" y="227600"/>
                  </a:cubicBezTo>
                  <a:cubicBezTo>
                    <a:pt x="369374" y="227600"/>
                    <a:pt x="362529" y="225787"/>
                    <a:pt x="357528" y="222224"/>
                  </a:cubicBezTo>
                  <a:cubicBezTo>
                    <a:pt x="354059" y="219786"/>
                    <a:pt x="351464" y="216692"/>
                    <a:pt x="349683" y="212942"/>
                  </a:cubicBezTo>
                  <a:lnTo>
                    <a:pt x="427758" y="212942"/>
                  </a:lnTo>
                  <a:lnTo>
                    <a:pt x="428071" y="198377"/>
                  </a:lnTo>
                  <a:cubicBezTo>
                    <a:pt x="428227" y="179749"/>
                    <a:pt x="423383" y="165309"/>
                    <a:pt x="413693" y="155463"/>
                  </a:cubicBezTo>
                  <a:cubicBezTo>
                    <a:pt x="404004" y="145587"/>
                    <a:pt x="389783" y="140586"/>
                    <a:pt x="371468" y="140586"/>
                  </a:cubicBezTo>
                  <a:moveTo>
                    <a:pt x="348433" y="187187"/>
                  </a:moveTo>
                  <a:cubicBezTo>
                    <a:pt x="349808" y="182405"/>
                    <a:pt x="352058" y="178717"/>
                    <a:pt x="355246" y="175935"/>
                  </a:cubicBezTo>
                  <a:cubicBezTo>
                    <a:pt x="359434" y="172310"/>
                    <a:pt x="365435" y="170466"/>
                    <a:pt x="373124" y="170466"/>
                  </a:cubicBezTo>
                  <a:cubicBezTo>
                    <a:pt x="379844" y="170466"/>
                    <a:pt x="384782" y="172154"/>
                    <a:pt x="388220" y="175685"/>
                  </a:cubicBezTo>
                  <a:cubicBezTo>
                    <a:pt x="390877" y="178405"/>
                    <a:pt x="392565" y="182280"/>
                    <a:pt x="393253" y="187187"/>
                  </a:cubicBezTo>
                  <a:lnTo>
                    <a:pt x="348401" y="187187"/>
                  </a:lnTo>
                  <a:close/>
                  <a:moveTo>
                    <a:pt x="254511" y="140617"/>
                  </a:moveTo>
                  <a:cubicBezTo>
                    <a:pt x="247010" y="140617"/>
                    <a:pt x="239415" y="141680"/>
                    <a:pt x="232007" y="143743"/>
                  </a:cubicBezTo>
                  <a:cubicBezTo>
                    <a:pt x="225725" y="145493"/>
                    <a:pt x="219755" y="148181"/>
                    <a:pt x="214317" y="151775"/>
                  </a:cubicBezTo>
                  <a:cubicBezTo>
                    <a:pt x="206784" y="144368"/>
                    <a:pt x="195376" y="140617"/>
                    <a:pt x="180311" y="140617"/>
                  </a:cubicBezTo>
                  <a:cubicBezTo>
                    <a:pt x="173435" y="140617"/>
                    <a:pt x="166403" y="141461"/>
                    <a:pt x="159433" y="143117"/>
                  </a:cubicBezTo>
                  <a:cubicBezTo>
                    <a:pt x="153932" y="144430"/>
                    <a:pt x="148306" y="146431"/>
                    <a:pt x="142711" y="149087"/>
                  </a:cubicBezTo>
                  <a:lnTo>
                    <a:pt x="140773" y="142899"/>
                  </a:lnTo>
                  <a:lnTo>
                    <a:pt x="112269" y="142899"/>
                  </a:lnTo>
                  <a:lnTo>
                    <a:pt x="112269" y="256574"/>
                  </a:lnTo>
                  <a:lnTo>
                    <a:pt x="148775" y="256574"/>
                  </a:lnTo>
                  <a:lnTo>
                    <a:pt x="148775" y="177154"/>
                  </a:lnTo>
                  <a:cubicBezTo>
                    <a:pt x="151994" y="175717"/>
                    <a:pt x="155119" y="174623"/>
                    <a:pt x="158057" y="173904"/>
                  </a:cubicBezTo>
                  <a:cubicBezTo>
                    <a:pt x="161652" y="172997"/>
                    <a:pt x="165371" y="172560"/>
                    <a:pt x="169122" y="172560"/>
                  </a:cubicBezTo>
                  <a:cubicBezTo>
                    <a:pt x="176123" y="172560"/>
                    <a:pt x="181186" y="173748"/>
                    <a:pt x="184093" y="176154"/>
                  </a:cubicBezTo>
                  <a:cubicBezTo>
                    <a:pt x="186781" y="178342"/>
                    <a:pt x="188094" y="181749"/>
                    <a:pt x="188094" y="186500"/>
                  </a:cubicBezTo>
                  <a:lnTo>
                    <a:pt x="188094" y="256574"/>
                  </a:lnTo>
                  <a:lnTo>
                    <a:pt x="223881" y="256574"/>
                  </a:lnTo>
                  <a:lnTo>
                    <a:pt x="224131" y="178717"/>
                  </a:lnTo>
                  <a:cubicBezTo>
                    <a:pt x="224131" y="178123"/>
                    <a:pt x="224131" y="177561"/>
                    <a:pt x="224068" y="177029"/>
                  </a:cubicBezTo>
                  <a:cubicBezTo>
                    <a:pt x="229726" y="174060"/>
                    <a:pt x="235820" y="172560"/>
                    <a:pt x="242196" y="172560"/>
                  </a:cubicBezTo>
                  <a:cubicBezTo>
                    <a:pt x="249260" y="172560"/>
                    <a:pt x="254323" y="173873"/>
                    <a:pt x="257230" y="176498"/>
                  </a:cubicBezTo>
                  <a:cubicBezTo>
                    <a:pt x="260043" y="178998"/>
                    <a:pt x="261418" y="182968"/>
                    <a:pt x="261418" y="188594"/>
                  </a:cubicBezTo>
                  <a:lnTo>
                    <a:pt x="261418" y="256605"/>
                  </a:lnTo>
                  <a:lnTo>
                    <a:pt x="297643" y="256605"/>
                  </a:lnTo>
                  <a:lnTo>
                    <a:pt x="297893" y="180592"/>
                  </a:lnTo>
                  <a:cubicBezTo>
                    <a:pt x="297893" y="154463"/>
                    <a:pt x="282891" y="140648"/>
                    <a:pt x="254542" y="140648"/>
                  </a:cubicBezTo>
                  <a:moveTo>
                    <a:pt x="187187" y="102923"/>
                  </a:moveTo>
                  <a:cubicBezTo>
                    <a:pt x="197939" y="113081"/>
                    <a:pt x="213348" y="118270"/>
                    <a:pt x="232976" y="118270"/>
                  </a:cubicBezTo>
                  <a:cubicBezTo>
                    <a:pt x="252604" y="118270"/>
                    <a:pt x="267982" y="113113"/>
                    <a:pt x="278671" y="102923"/>
                  </a:cubicBezTo>
                  <a:cubicBezTo>
                    <a:pt x="289423" y="92672"/>
                    <a:pt x="294861" y="77950"/>
                    <a:pt x="294861" y="59135"/>
                  </a:cubicBezTo>
                  <a:cubicBezTo>
                    <a:pt x="294861" y="40319"/>
                    <a:pt x="289423" y="25629"/>
                    <a:pt x="278671" y="15378"/>
                  </a:cubicBezTo>
                  <a:cubicBezTo>
                    <a:pt x="267982" y="5188"/>
                    <a:pt x="252636" y="31"/>
                    <a:pt x="232976" y="31"/>
                  </a:cubicBezTo>
                  <a:cubicBezTo>
                    <a:pt x="213317" y="31"/>
                    <a:pt x="197939" y="5188"/>
                    <a:pt x="187187" y="15378"/>
                  </a:cubicBezTo>
                  <a:cubicBezTo>
                    <a:pt x="176373" y="25629"/>
                    <a:pt x="170872" y="40350"/>
                    <a:pt x="170872" y="59166"/>
                  </a:cubicBezTo>
                  <a:cubicBezTo>
                    <a:pt x="170872" y="77982"/>
                    <a:pt x="176373" y="92703"/>
                    <a:pt x="187187" y="102955"/>
                  </a:cubicBezTo>
                  <a:moveTo>
                    <a:pt x="213348" y="38975"/>
                  </a:moveTo>
                  <a:cubicBezTo>
                    <a:pt x="217817" y="34381"/>
                    <a:pt x="224225" y="32162"/>
                    <a:pt x="232976" y="32162"/>
                  </a:cubicBezTo>
                  <a:cubicBezTo>
                    <a:pt x="241727" y="32162"/>
                    <a:pt x="247947" y="34381"/>
                    <a:pt x="252386" y="38975"/>
                  </a:cubicBezTo>
                  <a:cubicBezTo>
                    <a:pt x="256855" y="43601"/>
                    <a:pt x="259043" y="50196"/>
                    <a:pt x="259043" y="59135"/>
                  </a:cubicBezTo>
                  <a:cubicBezTo>
                    <a:pt x="259043" y="68074"/>
                    <a:pt x="256793" y="74762"/>
                    <a:pt x="252386" y="79294"/>
                  </a:cubicBezTo>
                  <a:cubicBezTo>
                    <a:pt x="247947" y="83858"/>
                    <a:pt x="241602" y="86108"/>
                    <a:pt x="232976" y="86108"/>
                  </a:cubicBezTo>
                  <a:cubicBezTo>
                    <a:pt x="224350" y="86108"/>
                    <a:pt x="217817" y="83889"/>
                    <a:pt x="213348" y="79294"/>
                  </a:cubicBezTo>
                  <a:cubicBezTo>
                    <a:pt x="208941" y="74762"/>
                    <a:pt x="206690" y="67980"/>
                    <a:pt x="206690" y="59135"/>
                  </a:cubicBezTo>
                  <a:cubicBezTo>
                    <a:pt x="206690" y="50290"/>
                    <a:pt x="208847" y="43601"/>
                    <a:pt x="213348" y="38975"/>
                  </a:cubicBezTo>
                  <a:moveTo>
                    <a:pt x="656796" y="301738"/>
                  </a:moveTo>
                  <a:cubicBezTo>
                    <a:pt x="653014" y="300331"/>
                    <a:pt x="648951" y="299862"/>
                    <a:pt x="647107" y="299862"/>
                  </a:cubicBezTo>
                  <a:cubicBezTo>
                    <a:pt x="637324" y="299862"/>
                    <a:pt x="632292" y="306176"/>
                    <a:pt x="632292" y="316646"/>
                  </a:cubicBezTo>
                  <a:cubicBezTo>
                    <a:pt x="632292" y="325210"/>
                    <a:pt x="635761" y="330867"/>
                    <a:pt x="643982" y="330867"/>
                  </a:cubicBezTo>
                  <a:cubicBezTo>
                    <a:pt x="648607" y="330867"/>
                    <a:pt x="651108" y="328617"/>
                    <a:pt x="652608" y="326492"/>
                  </a:cubicBezTo>
                  <a:lnTo>
                    <a:pt x="652796" y="326554"/>
                  </a:lnTo>
                  <a:lnTo>
                    <a:pt x="653139" y="330023"/>
                  </a:lnTo>
                  <a:lnTo>
                    <a:pt x="657265" y="330023"/>
                  </a:lnTo>
                  <a:lnTo>
                    <a:pt x="656796" y="324898"/>
                  </a:lnTo>
                  <a:lnTo>
                    <a:pt x="656796" y="301738"/>
                  </a:lnTo>
                  <a:close/>
                  <a:moveTo>
                    <a:pt x="652264" y="320709"/>
                  </a:moveTo>
                  <a:cubicBezTo>
                    <a:pt x="652264" y="324022"/>
                    <a:pt x="649545" y="327429"/>
                    <a:pt x="644575" y="327429"/>
                  </a:cubicBezTo>
                  <a:cubicBezTo>
                    <a:pt x="638387" y="327429"/>
                    <a:pt x="636855" y="321960"/>
                    <a:pt x="636855" y="316834"/>
                  </a:cubicBezTo>
                  <a:cubicBezTo>
                    <a:pt x="636855" y="309270"/>
                    <a:pt x="639262" y="303488"/>
                    <a:pt x="646357" y="303488"/>
                  </a:cubicBezTo>
                  <a:cubicBezTo>
                    <a:pt x="648857" y="303488"/>
                    <a:pt x="651202" y="304019"/>
                    <a:pt x="652264" y="304488"/>
                  </a:cubicBezTo>
                  <a:lnTo>
                    <a:pt x="652264" y="320709"/>
                  </a:lnTo>
                  <a:close/>
                  <a:moveTo>
                    <a:pt x="934748" y="299862"/>
                  </a:moveTo>
                  <a:cubicBezTo>
                    <a:pt x="930904" y="299862"/>
                    <a:pt x="927497" y="301644"/>
                    <a:pt x="925247" y="304926"/>
                  </a:cubicBezTo>
                  <a:lnTo>
                    <a:pt x="924715" y="300675"/>
                  </a:lnTo>
                  <a:lnTo>
                    <a:pt x="920746" y="300675"/>
                  </a:lnTo>
                  <a:lnTo>
                    <a:pt x="921027" y="305113"/>
                  </a:lnTo>
                  <a:lnTo>
                    <a:pt x="921027" y="330023"/>
                  </a:lnTo>
                  <a:lnTo>
                    <a:pt x="925653" y="330023"/>
                  </a:lnTo>
                  <a:lnTo>
                    <a:pt x="925653" y="310802"/>
                  </a:lnTo>
                  <a:cubicBezTo>
                    <a:pt x="925653" y="307238"/>
                    <a:pt x="929091" y="303550"/>
                    <a:pt x="933623" y="303550"/>
                  </a:cubicBezTo>
                  <a:cubicBezTo>
                    <a:pt x="938593" y="303550"/>
                    <a:pt x="939531" y="307082"/>
                    <a:pt x="939531" y="311458"/>
                  </a:cubicBezTo>
                  <a:lnTo>
                    <a:pt x="939531" y="330055"/>
                  </a:lnTo>
                  <a:lnTo>
                    <a:pt x="944125" y="330055"/>
                  </a:lnTo>
                  <a:lnTo>
                    <a:pt x="944125" y="310051"/>
                  </a:lnTo>
                  <a:cubicBezTo>
                    <a:pt x="944125" y="303332"/>
                    <a:pt x="940812" y="299893"/>
                    <a:pt x="934748" y="299893"/>
                  </a:cubicBezTo>
                  <a:moveTo>
                    <a:pt x="901805" y="299862"/>
                  </a:moveTo>
                  <a:cubicBezTo>
                    <a:pt x="895961" y="299862"/>
                    <a:pt x="888678" y="302925"/>
                    <a:pt x="888678" y="315177"/>
                  </a:cubicBezTo>
                  <a:cubicBezTo>
                    <a:pt x="888678" y="325804"/>
                    <a:pt x="893273" y="330867"/>
                    <a:pt x="900774" y="330867"/>
                  </a:cubicBezTo>
                  <a:cubicBezTo>
                    <a:pt x="908275" y="330867"/>
                    <a:pt x="913870" y="326023"/>
                    <a:pt x="913870" y="314521"/>
                  </a:cubicBezTo>
                  <a:cubicBezTo>
                    <a:pt x="913870" y="301175"/>
                    <a:pt x="905837" y="299862"/>
                    <a:pt x="901774" y="299862"/>
                  </a:cubicBezTo>
                  <a:moveTo>
                    <a:pt x="901180" y="327304"/>
                  </a:moveTo>
                  <a:cubicBezTo>
                    <a:pt x="894461" y="327304"/>
                    <a:pt x="893273" y="320397"/>
                    <a:pt x="893273" y="314552"/>
                  </a:cubicBezTo>
                  <a:cubicBezTo>
                    <a:pt x="893273" y="308176"/>
                    <a:pt x="895836" y="303457"/>
                    <a:pt x="901430" y="303457"/>
                  </a:cubicBezTo>
                  <a:cubicBezTo>
                    <a:pt x="907025" y="303457"/>
                    <a:pt x="909213" y="308426"/>
                    <a:pt x="909213" y="315490"/>
                  </a:cubicBezTo>
                  <a:cubicBezTo>
                    <a:pt x="909213" y="321928"/>
                    <a:pt x="906775" y="327304"/>
                    <a:pt x="901180" y="327304"/>
                  </a:cubicBezTo>
                  <a:moveTo>
                    <a:pt x="876333" y="300706"/>
                  </a:moveTo>
                  <a:cubicBezTo>
                    <a:pt x="877333" y="304363"/>
                    <a:pt x="878458" y="308364"/>
                    <a:pt x="878458" y="313271"/>
                  </a:cubicBezTo>
                  <a:cubicBezTo>
                    <a:pt x="878458" y="318647"/>
                    <a:pt x="877614" y="327179"/>
                    <a:pt x="870707" y="327179"/>
                  </a:cubicBezTo>
                  <a:cubicBezTo>
                    <a:pt x="865737" y="327179"/>
                    <a:pt x="865456" y="323116"/>
                    <a:pt x="865456" y="318678"/>
                  </a:cubicBezTo>
                  <a:lnTo>
                    <a:pt x="865456" y="300675"/>
                  </a:lnTo>
                  <a:lnTo>
                    <a:pt x="860830" y="300675"/>
                  </a:lnTo>
                  <a:lnTo>
                    <a:pt x="860830" y="319928"/>
                  </a:lnTo>
                  <a:cubicBezTo>
                    <a:pt x="860830" y="323710"/>
                    <a:pt x="857704" y="327179"/>
                    <a:pt x="853579" y="327179"/>
                  </a:cubicBezTo>
                  <a:cubicBezTo>
                    <a:pt x="848390" y="327179"/>
                    <a:pt x="848203" y="323179"/>
                    <a:pt x="848203" y="318522"/>
                  </a:cubicBezTo>
                  <a:lnTo>
                    <a:pt x="848203" y="300706"/>
                  </a:lnTo>
                  <a:lnTo>
                    <a:pt x="843577" y="300706"/>
                  </a:lnTo>
                  <a:lnTo>
                    <a:pt x="843577" y="320959"/>
                  </a:lnTo>
                  <a:cubicBezTo>
                    <a:pt x="843577" y="327742"/>
                    <a:pt x="846484" y="330867"/>
                    <a:pt x="852860" y="330867"/>
                  </a:cubicBezTo>
                  <a:cubicBezTo>
                    <a:pt x="856642" y="330867"/>
                    <a:pt x="860049" y="329492"/>
                    <a:pt x="862705" y="325210"/>
                  </a:cubicBezTo>
                  <a:cubicBezTo>
                    <a:pt x="863580" y="328586"/>
                    <a:pt x="866050" y="330867"/>
                    <a:pt x="870550" y="330867"/>
                  </a:cubicBezTo>
                  <a:cubicBezTo>
                    <a:pt x="879521" y="330867"/>
                    <a:pt x="882896" y="323616"/>
                    <a:pt x="882896" y="313021"/>
                  </a:cubicBezTo>
                  <a:cubicBezTo>
                    <a:pt x="882896" y="308364"/>
                    <a:pt x="881833" y="304300"/>
                    <a:pt x="880771" y="300706"/>
                  </a:cubicBezTo>
                  <a:lnTo>
                    <a:pt x="876270" y="300706"/>
                  </a:lnTo>
                  <a:close/>
                  <a:moveTo>
                    <a:pt x="993227" y="299862"/>
                  </a:moveTo>
                  <a:cubicBezTo>
                    <a:pt x="989414" y="299862"/>
                    <a:pt x="985976" y="301644"/>
                    <a:pt x="983725" y="304926"/>
                  </a:cubicBezTo>
                  <a:lnTo>
                    <a:pt x="983194" y="300675"/>
                  </a:lnTo>
                  <a:lnTo>
                    <a:pt x="979225" y="300675"/>
                  </a:lnTo>
                  <a:lnTo>
                    <a:pt x="979506" y="305113"/>
                  </a:lnTo>
                  <a:lnTo>
                    <a:pt x="979506" y="330023"/>
                  </a:lnTo>
                  <a:lnTo>
                    <a:pt x="984100" y="330023"/>
                  </a:lnTo>
                  <a:lnTo>
                    <a:pt x="984100" y="310802"/>
                  </a:lnTo>
                  <a:cubicBezTo>
                    <a:pt x="984100" y="307238"/>
                    <a:pt x="987538" y="303550"/>
                    <a:pt x="992070" y="303550"/>
                  </a:cubicBezTo>
                  <a:cubicBezTo>
                    <a:pt x="997009" y="303550"/>
                    <a:pt x="997978" y="307082"/>
                    <a:pt x="997978" y="311458"/>
                  </a:cubicBezTo>
                  <a:lnTo>
                    <a:pt x="997978" y="330055"/>
                  </a:lnTo>
                  <a:lnTo>
                    <a:pt x="1002572" y="330055"/>
                  </a:lnTo>
                  <a:lnTo>
                    <a:pt x="1002572" y="310051"/>
                  </a:lnTo>
                  <a:cubicBezTo>
                    <a:pt x="1002572" y="303332"/>
                    <a:pt x="999259" y="299893"/>
                    <a:pt x="993196" y="299893"/>
                  </a:cubicBezTo>
                  <a:moveTo>
                    <a:pt x="964535" y="327179"/>
                  </a:moveTo>
                  <a:cubicBezTo>
                    <a:pt x="958284" y="327179"/>
                    <a:pt x="955908" y="322116"/>
                    <a:pt x="955689" y="317271"/>
                  </a:cubicBezTo>
                  <a:cubicBezTo>
                    <a:pt x="956158" y="317271"/>
                    <a:pt x="956627" y="317334"/>
                    <a:pt x="957221" y="317334"/>
                  </a:cubicBezTo>
                  <a:cubicBezTo>
                    <a:pt x="962941" y="317334"/>
                    <a:pt x="973474" y="315927"/>
                    <a:pt x="973474" y="307176"/>
                  </a:cubicBezTo>
                  <a:cubicBezTo>
                    <a:pt x="973474" y="302800"/>
                    <a:pt x="970348" y="299862"/>
                    <a:pt x="964847" y="299862"/>
                  </a:cubicBezTo>
                  <a:cubicBezTo>
                    <a:pt x="955877" y="299862"/>
                    <a:pt x="951157" y="307082"/>
                    <a:pt x="951157" y="315802"/>
                  </a:cubicBezTo>
                  <a:cubicBezTo>
                    <a:pt x="951157" y="324523"/>
                    <a:pt x="955064" y="330836"/>
                    <a:pt x="964253" y="330836"/>
                  </a:cubicBezTo>
                  <a:cubicBezTo>
                    <a:pt x="968973" y="330836"/>
                    <a:pt x="972380" y="328711"/>
                    <a:pt x="973880" y="327461"/>
                  </a:cubicBezTo>
                  <a:lnTo>
                    <a:pt x="972098" y="324460"/>
                  </a:lnTo>
                  <a:cubicBezTo>
                    <a:pt x="970973" y="325304"/>
                    <a:pt x="968504" y="327179"/>
                    <a:pt x="964535" y="327179"/>
                  </a:cubicBezTo>
                  <a:moveTo>
                    <a:pt x="964597" y="303300"/>
                  </a:moveTo>
                  <a:cubicBezTo>
                    <a:pt x="967254" y="303300"/>
                    <a:pt x="969160" y="304957"/>
                    <a:pt x="969160" y="307739"/>
                  </a:cubicBezTo>
                  <a:cubicBezTo>
                    <a:pt x="969160" y="313021"/>
                    <a:pt x="960878" y="313990"/>
                    <a:pt x="956877" y="313990"/>
                  </a:cubicBezTo>
                  <a:cubicBezTo>
                    <a:pt x="956408" y="313990"/>
                    <a:pt x="956065" y="313927"/>
                    <a:pt x="955689" y="313927"/>
                  </a:cubicBezTo>
                  <a:cubicBezTo>
                    <a:pt x="955846" y="309270"/>
                    <a:pt x="958284" y="303300"/>
                    <a:pt x="964597" y="303300"/>
                  </a:cubicBezTo>
                  <a:moveTo>
                    <a:pt x="791037" y="299862"/>
                  </a:moveTo>
                  <a:cubicBezTo>
                    <a:pt x="785192" y="299862"/>
                    <a:pt x="777941" y="302925"/>
                    <a:pt x="777941" y="315177"/>
                  </a:cubicBezTo>
                  <a:cubicBezTo>
                    <a:pt x="777941" y="325804"/>
                    <a:pt x="782536" y="330867"/>
                    <a:pt x="790037" y="330867"/>
                  </a:cubicBezTo>
                  <a:cubicBezTo>
                    <a:pt x="797538" y="330867"/>
                    <a:pt x="803164" y="326023"/>
                    <a:pt x="803164" y="314521"/>
                  </a:cubicBezTo>
                  <a:cubicBezTo>
                    <a:pt x="803164" y="301175"/>
                    <a:pt x="795132" y="299862"/>
                    <a:pt x="791068" y="299862"/>
                  </a:cubicBezTo>
                  <a:moveTo>
                    <a:pt x="790443" y="327304"/>
                  </a:moveTo>
                  <a:cubicBezTo>
                    <a:pt x="783723" y="327304"/>
                    <a:pt x="782536" y="320397"/>
                    <a:pt x="782536" y="314552"/>
                  </a:cubicBezTo>
                  <a:cubicBezTo>
                    <a:pt x="782536" y="308176"/>
                    <a:pt x="785067" y="303457"/>
                    <a:pt x="790662" y="303457"/>
                  </a:cubicBezTo>
                  <a:cubicBezTo>
                    <a:pt x="796257" y="303457"/>
                    <a:pt x="798445" y="308426"/>
                    <a:pt x="798445" y="315490"/>
                  </a:cubicBezTo>
                  <a:cubicBezTo>
                    <a:pt x="798445" y="321928"/>
                    <a:pt x="796038" y="327304"/>
                    <a:pt x="790412" y="327304"/>
                  </a:cubicBezTo>
                  <a:moveTo>
                    <a:pt x="734903" y="300706"/>
                  </a:moveTo>
                  <a:cubicBezTo>
                    <a:pt x="735841" y="304300"/>
                    <a:pt x="736903" y="308489"/>
                    <a:pt x="736903" y="313865"/>
                  </a:cubicBezTo>
                  <a:cubicBezTo>
                    <a:pt x="736903" y="320303"/>
                    <a:pt x="734840" y="327148"/>
                    <a:pt x="728464" y="327148"/>
                  </a:cubicBezTo>
                  <a:cubicBezTo>
                    <a:pt x="723338" y="327148"/>
                    <a:pt x="723088" y="323522"/>
                    <a:pt x="723088" y="319209"/>
                  </a:cubicBezTo>
                  <a:lnTo>
                    <a:pt x="723088" y="300675"/>
                  </a:lnTo>
                  <a:lnTo>
                    <a:pt x="718494" y="300675"/>
                  </a:lnTo>
                  <a:lnTo>
                    <a:pt x="718494" y="320928"/>
                  </a:lnTo>
                  <a:cubicBezTo>
                    <a:pt x="718494" y="328179"/>
                    <a:pt x="721682" y="330836"/>
                    <a:pt x="727933" y="330836"/>
                  </a:cubicBezTo>
                  <a:cubicBezTo>
                    <a:pt x="737060" y="330836"/>
                    <a:pt x="741435" y="323991"/>
                    <a:pt x="741435" y="313177"/>
                  </a:cubicBezTo>
                  <a:cubicBezTo>
                    <a:pt x="741435" y="308582"/>
                    <a:pt x="740560" y="304269"/>
                    <a:pt x="739497" y="300644"/>
                  </a:cubicBezTo>
                  <a:lnTo>
                    <a:pt x="734903" y="300644"/>
                  </a:lnTo>
                  <a:close/>
                  <a:moveTo>
                    <a:pt x="814479" y="304926"/>
                  </a:moveTo>
                  <a:lnTo>
                    <a:pt x="813947" y="300675"/>
                  </a:lnTo>
                  <a:lnTo>
                    <a:pt x="810009" y="300675"/>
                  </a:lnTo>
                  <a:lnTo>
                    <a:pt x="810353" y="304676"/>
                  </a:lnTo>
                  <a:lnTo>
                    <a:pt x="810353" y="329992"/>
                  </a:lnTo>
                  <a:lnTo>
                    <a:pt x="814885" y="329992"/>
                  </a:lnTo>
                  <a:lnTo>
                    <a:pt x="814885" y="311302"/>
                  </a:lnTo>
                  <a:cubicBezTo>
                    <a:pt x="815072" y="307332"/>
                    <a:pt x="817479" y="303925"/>
                    <a:pt x="821261" y="303925"/>
                  </a:cubicBezTo>
                  <a:cubicBezTo>
                    <a:pt x="822761" y="303925"/>
                    <a:pt x="824105" y="304519"/>
                    <a:pt x="825105" y="305051"/>
                  </a:cubicBezTo>
                  <a:lnTo>
                    <a:pt x="826512" y="300987"/>
                  </a:lnTo>
                  <a:cubicBezTo>
                    <a:pt x="825387" y="300300"/>
                    <a:pt x="823668" y="299862"/>
                    <a:pt x="821855" y="299862"/>
                  </a:cubicBezTo>
                  <a:cubicBezTo>
                    <a:pt x="818479" y="299862"/>
                    <a:pt x="815885" y="301644"/>
                    <a:pt x="814479" y="304926"/>
                  </a:cubicBezTo>
                  <a:moveTo>
                    <a:pt x="694802" y="327273"/>
                  </a:moveTo>
                  <a:cubicBezTo>
                    <a:pt x="692021" y="327273"/>
                    <a:pt x="690489" y="326023"/>
                    <a:pt x="690489" y="322147"/>
                  </a:cubicBezTo>
                  <a:lnTo>
                    <a:pt x="690489" y="304676"/>
                  </a:lnTo>
                  <a:lnTo>
                    <a:pt x="698897" y="304676"/>
                  </a:lnTo>
                  <a:lnTo>
                    <a:pt x="698897" y="300737"/>
                  </a:lnTo>
                  <a:lnTo>
                    <a:pt x="690489" y="300737"/>
                  </a:lnTo>
                  <a:lnTo>
                    <a:pt x="690489" y="289048"/>
                  </a:lnTo>
                  <a:lnTo>
                    <a:pt x="685895" y="289048"/>
                  </a:lnTo>
                  <a:lnTo>
                    <a:pt x="685895" y="322053"/>
                  </a:lnTo>
                  <a:cubicBezTo>
                    <a:pt x="685895" y="326367"/>
                    <a:pt x="686145" y="330899"/>
                    <a:pt x="693990" y="330899"/>
                  </a:cubicBezTo>
                  <a:cubicBezTo>
                    <a:pt x="696365" y="330899"/>
                    <a:pt x="698959" y="330117"/>
                    <a:pt x="700647" y="328930"/>
                  </a:cubicBezTo>
                  <a:lnTo>
                    <a:pt x="699303" y="325867"/>
                  </a:lnTo>
                  <a:cubicBezTo>
                    <a:pt x="698303" y="326460"/>
                    <a:pt x="696834" y="327273"/>
                    <a:pt x="694834" y="327273"/>
                  </a:cubicBezTo>
                  <a:moveTo>
                    <a:pt x="760345" y="299862"/>
                  </a:moveTo>
                  <a:cubicBezTo>
                    <a:pt x="754500" y="299862"/>
                    <a:pt x="747217" y="302925"/>
                    <a:pt x="747217" y="315177"/>
                  </a:cubicBezTo>
                  <a:cubicBezTo>
                    <a:pt x="747217" y="325804"/>
                    <a:pt x="751843" y="330867"/>
                    <a:pt x="759313" y="330867"/>
                  </a:cubicBezTo>
                  <a:cubicBezTo>
                    <a:pt x="766783" y="330867"/>
                    <a:pt x="772440" y="326023"/>
                    <a:pt x="772440" y="314521"/>
                  </a:cubicBezTo>
                  <a:cubicBezTo>
                    <a:pt x="772440" y="301175"/>
                    <a:pt x="764408" y="299862"/>
                    <a:pt x="760345" y="299862"/>
                  </a:cubicBezTo>
                  <a:moveTo>
                    <a:pt x="759751" y="327304"/>
                  </a:moveTo>
                  <a:cubicBezTo>
                    <a:pt x="753000" y="327304"/>
                    <a:pt x="751843" y="320397"/>
                    <a:pt x="751843" y="314552"/>
                  </a:cubicBezTo>
                  <a:cubicBezTo>
                    <a:pt x="751843" y="308176"/>
                    <a:pt x="754375" y="303457"/>
                    <a:pt x="760001" y="303457"/>
                  </a:cubicBezTo>
                  <a:cubicBezTo>
                    <a:pt x="765627" y="303457"/>
                    <a:pt x="767815" y="308426"/>
                    <a:pt x="767815" y="315490"/>
                  </a:cubicBezTo>
                  <a:cubicBezTo>
                    <a:pt x="767815" y="321928"/>
                    <a:pt x="765377" y="327304"/>
                    <a:pt x="759782" y="327304"/>
                  </a:cubicBezTo>
                  <a:moveTo>
                    <a:pt x="669673" y="304926"/>
                  </a:moveTo>
                  <a:lnTo>
                    <a:pt x="669142" y="300675"/>
                  </a:lnTo>
                  <a:lnTo>
                    <a:pt x="665204" y="300675"/>
                  </a:lnTo>
                  <a:lnTo>
                    <a:pt x="665548" y="304676"/>
                  </a:lnTo>
                  <a:lnTo>
                    <a:pt x="665548" y="329992"/>
                  </a:lnTo>
                  <a:lnTo>
                    <a:pt x="670111" y="329992"/>
                  </a:lnTo>
                  <a:lnTo>
                    <a:pt x="670111" y="311302"/>
                  </a:lnTo>
                  <a:cubicBezTo>
                    <a:pt x="670267" y="307332"/>
                    <a:pt x="672705" y="303925"/>
                    <a:pt x="676487" y="303925"/>
                  </a:cubicBezTo>
                  <a:cubicBezTo>
                    <a:pt x="677956" y="303925"/>
                    <a:pt x="679331" y="304519"/>
                    <a:pt x="680331" y="305051"/>
                  </a:cubicBezTo>
                  <a:lnTo>
                    <a:pt x="681769" y="300987"/>
                  </a:lnTo>
                  <a:cubicBezTo>
                    <a:pt x="680644" y="300300"/>
                    <a:pt x="678925" y="299862"/>
                    <a:pt x="677112" y="299862"/>
                  </a:cubicBezTo>
                  <a:cubicBezTo>
                    <a:pt x="673736" y="299862"/>
                    <a:pt x="671142" y="301644"/>
                    <a:pt x="669736" y="304926"/>
                  </a:cubicBezTo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+mn-cs"/>
              </a:endParaRPr>
            </a:p>
          </p:txBody>
        </p:sp>
      </p:grpSp>
      <p:grpSp>
        <p:nvGrpSpPr>
          <p:cNvPr id="6" name="INSTRUCTIE">
            <a:extLst>
              <a:ext uri="{FF2B5EF4-FFF2-40B4-BE49-F238E27FC236}">
                <a16:creationId xmlns:a16="http://schemas.microsoft.com/office/drawing/2014/main" id="{584FBE14-C0F7-3ED1-79A3-401853038666}"/>
              </a:ext>
            </a:extLst>
          </p:cNvPr>
          <p:cNvGrpSpPr/>
          <p:nvPr userDrawn="1"/>
        </p:nvGrpSpPr>
        <p:grpSpPr>
          <a:xfrm>
            <a:off x="12377595" y="0"/>
            <a:ext cx="3693386" cy="6857760"/>
            <a:chOff x="-3786437" y="0"/>
            <a:chExt cx="3693386" cy="6857760"/>
          </a:xfrm>
        </p:grpSpPr>
        <p:sp>
          <p:nvSpPr>
            <p:cNvPr id="8" name="Rechthoek 154">
              <a:extLst>
                <a:ext uri="{FF2B5EF4-FFF2-40B4-BE49-F238E27FC236}">
                  <a16:creationId xmlns:a16="http://schemas.microsoft.com/office/drawing/2014/main" id="{CEE26E52-39E1-D060-FFE2-0069F98C8A34}"/>
                </a:ext>
              </a:extLst>
            </p:cNvPr>
            <p:cNvSpPr/>
            <p:nvPr userDrawn="1"/>
          </p:nvSpPr>
          <p:spPr>
            <a:xfrm>
              <a:off x="-3786437" y="6029760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0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instructie dia </a:t>
              </a:r>
              <a:r>
                <a:rPr kumimoji="0" lang="nl-N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‘VIDEO INSTRUCTIES’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b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Deze vind je vooraan de presentatie of voeg je in via </a:t>
              </a:r>
              <a:r>
                <a:rPr kumimoji="0" lang="nl-NL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&gt; </a:t>
              </a:r>
              <a:r>
                <a:rPr kumimoji="0" lang="nl-NL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0" name="INSTRUCTIE">
              <a:extLst>
                <a:ext uri="{FF2B5EF4-FFF2-40B4-BE49-F238E27FC236}">
                  <a16:creationId xmlns:a16="http://schemas.microsoft.com/office/drawing/2014/main" id="{796924A6-827D-02AE-68DC-D3AE0AF4201E}"/>
                </a:ext>
              </a:extLst>
            </p:cNvPr>
            <p:cNvGrpSpPr/>
            <p:nvPr userDrawn="1"/>
          </p:nvGrpSpPr>
          <p:grpSpPr>
            <a:xfrm>
              <a:off x="-3786165" y="0"/>
              <a:ext cx="3693114" cy="6177730"/>
              <a:chOff x="-3786165" y="0"/>
              <a:chExt cx="3693114" cy="6177730"/>
            </a:xfrm>
          </p:grpSpPr>
          <p:sp>
            <p:nvSpPr>
              <p:cNvPr id="11" name="Rechthoek 177">
                <a:extLst>
                  <a:ext uri="{FF2B5EF4-FFF2-40B4-BE49-F238E27FC236}">
                    <a16:creationId xmlns:a16="http://schemas.microsoft.com/office/drawing/2014/main" id="{ADD22261-5734-3072-4403-FFE5D4BCC1B5}"/>
                  </a:ext>
                </a:extLst>
              </p:cNvPr>
              <p:cNvSpPr/>
              <p:nvPr userDrawn="1"/>
            </p:nvSpPr>
            <p:spPr>
              <a:xfrm>
                <a:off x="-3786165" y="0"/>
                <a:ext cx="3593091" cy="602520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53B89C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 invoegen/opmaken</a:t>
                </a:r>
              </a:p>
            </p:txBody>
          </p:sp>
          <p:sp>
            <p:nvSpPr>
              <p:cNvPr id="12" name="Ovaal 180">
                <a:extLst>
                  <a:ext uri="{FF2B5EF4-FFF2-40B4-BE49-F238E27FC236}">
                    <a16:creationId xmlns:a16="http://schemas.microsoft.com/office/drawing/2014/main" id="{00550431-C6D1-AC2E-CEEB-B260D82393C5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3" name="Rechthoek 182">
                <a:extLst>
                  <a:ext uri="{FF2B5EF4-FFF2-40B4-BE49-F238E27FC236}">
                    <a16:creationId xmlns:a16="http://schemas.microsoft.com/office/drawing/2014/main" id="{10B3253C-4487-3C5E-A219-CA0A5450EABF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Wanneer nodig, verwijder de bestaande afbeelding d.m.v. de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‘Backspace toets’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 Klik op het pictogram om een nieuwe afbeelding in te voegen </a:t>
                </a:r>
                <a:r>
                  <a:rPr kumimoji="0" lang="nl-NL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8" name="Groep 183">
                <a:extLst>
                  <a:ext uri="{FF2B5EF4-FFF2-40B4-BE49-F238E27FC236}">
                    <a16:creationId xmlns:a16="http://schemas.microsoft.com/office/drawing/2014/main" id="{8CFACBAA-E47C-F158-C3FB-876594C4F7C8}"/>
                  </a:ext>
                </a:extLst>
              </p:cNvPr>
              <p:cNvGrpSpPr/>
              <p:nvPr userDrawn="1"/>
            </p:nvGrpSpPr>
            <p:grpSpPr>
              <a:xfrm>
                <a:off x="-3316179" y="1231351"/>
                <a:ext cx="294789" cy="318834"/>
                <a:chOff x="14466489" y="1001522"/>
                <a:chExt cx="290627" cy="314333"/>
              </a:xfrm>
            </p:grpSpPr>
            <p:sp>
              <p:nvSpPr>
                <p:cNvPr id="74" name="Rechthoek 243">
                  <a:extLst>
                    <a:ext uri="{FF2B5EF4-FFF2-40B4-BE49-F238E27FC236}">
                      <a16:creationId xmlns:a16="http://schemas.microsoft.com/office/drawing/2014/main" id="{0778D73F-52EB-09FA-CCCB-2ADC628E3EC8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accent5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" name="Ovaal 244">
                  <a:extLst>
                    <a:ext uri="{FF2B5EF4-FFF2-40B4-BE49-F238E27FC236}">
                      <a16:creationId xmlns:a16="http://schemas.microsoft.com/office/drawing/2014/main" id="{0699F21A-1397-792D-6736-23FEA495055A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" name="Vrije vorm: vorm 245">
                  <a:extLst>
                    <a:ext uri="{FF2B5EF4-FFF2-40B4-BE49-F238E27FC236}">
                      <a16:creationId xmlns:a16="http://schemas.microsoft.com/office/drawing/2014/main" id="{063F1B27-7F64-BCA7-C87E-7245F92D24F3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" name="Rechthoek: afgeronde hoeken 246">
                  <a:extLst>
                    <a:ext uri="{FF2B5EF4-FFF2-40B4-BE49-F238E27FC236}">
                      <a16:creationId xmlns:a16="http://schemas.microsoft.com/office/drawing/2014/main" id="{672B4EAF-8D99-1F8A-A1C4-4B6BA8A25CD8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accent5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78" name="Rechte verbindingslijn 247">
                  <a:extLst>
                    <a:ext uri="{FF2B5EF4-FFF2-40B4-BE49-F238E27FC236}">
                      <a16:creationId xmlns:a16="http://schemas.microsoft.com/office/drawing/2014/main" id="{EA628222-8364-3DA9-7A08-5A32200EB23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9" name="Rechte verbindingslijn 248">
                  <a:extLst>
                    <a:ext uri="{FF2B5EF4-FFF2-40B4-BE49-F238E27FC236}">
                      <a16:creationId xmlns:a16="http://schemas.microsoft.com/office/drawing/2014/main" id="{69B289E0-CCAB-58F3-D65E-00499B8B3C7C}"/>
                    </a:ext>
                  </a:extLst>
                </p:cNvPr>
                <p:cNvCxnSpPr>
                  <a:cxnSpLocks/>
                  <a:stCxn id="77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9" name="Ovaal 184">
                <a:extLst>
                  <a:ext uri="{FF2B5EF4-FFF2-40B4-BE49-F238E27FC236}">
                    <a16:creationId xmlns:a16="http://schemas.microsoft.com/office/drawing/2014/main" id="{EB3A4BC1-BEA9-45F8-2AAF-79325580FB25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0" name="Rechthoek 185">
                <a:extLst>
                  <a:ext uri="{FF2B5EF4-FFF2-40B4-BE49-F238E27FC236}">
                    <a16:creationId xmlns:a16="http://schemas.microsoft.com/office/drawing/2014/main" id="{0770E30F-92F7-536A-666B-7F0650F257DF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Selecteer de gewenste afbeelding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 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21" name="Groep 186">
                <a:extLst>
                  <a:ext uri="{FF2B5EF4-FFF2-40B4-BE49-F238E27FC236}">
                    <a16:creationId xmlns:a16="http://schemas.microsoft.com/office/drawing/2014/main" id="{002AD510-60A1-8EE2-C1A1-753534E9B9E5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71" name="Rechthoek 240">
                  <a:extLst>
                    <a:ext uri="{FF2B5EF4-FFF2-40B4-BE49-F238E27FC236}">
                      <a16:creationId xmlns:a16="http://schemas.microsoft.com/office/drawing/2014/main" id="{C87440E4-52C3-7DBD-778C-B3AF1C87C965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72" name="Rechte verbindingslijn 241">
                  <a:extLst>
                    <a:ext uri="{FF2B5EF4-FFF2-40B4-BE49-F238E27FC236}">
                      <a16:creationId xmlns:a16="http://schemas.microsoft.com/office/drawing/2014/main" id="{02FF60EE-5893-D786-FF14-64B7463AD4DA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73" name="Gelijkbenige driehoek 242">
                  <a:extLst>
                    <a:ext uri="{FF2B5EF4-FFF2-40B4-BE49-F238E27FC236}">
                      <a16:creationId xmlns:a16="http://schemas.microsoft.com/office/drawing/2014/main" id="{CC84DFBE-2C54-2910-6AF6-9370BB878F43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2" name="Ovaal 187">
                <a:extLst>
                  <a:ext uri="{FF2B5EF4-FFF2-40B4-BE49-F238E27FC236}">
                    <a16:creationId xmlns:a16="http://schemas.microsoft.com/office/drawing/2014/main" id="{9A6562AB-E3F8-2C45-D565-328EDB317203}"/>
                  </a:ext>
                </a:extLst>
              </p:cNvPr>
              <p:cNvSpPr/>
              <p:nvPr userDrawn="1"/>
            </p:nvSpPr>
            <p:spPr>
              <a:xfrm>
                <a:off x="-3603587" y="2553359"/>
                <a:ext cx="180000" cy="180000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4" name="Rechthoek 188">
                <a:extLst>
                  <a:ext uri="{FF2B5EF4-FFF2-40B4-BE49-F238E27FC236}">
                    <a16:creationId xmlns:a16="http://schemas.microsoft.com/office/drawing/2014/main" id="{C77F6DB4-B7EC-F203-9CAD-31791BDAFAAE}"/>
                  </a:ext>
                </a:extLst>
              </p:cNvPr>
              <p:cNvSpPr/>
              <p:nvPr userDrawn="1"/>
            </p:nvSpPr>
            <p:spPr>
              <a:xfrm>
                <a:off x="-3319416" y="2553360"/>
                <a:ext cx="3126341" cy="46279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Klik met de rechter muisknop op de miniatuurweergave van de dia aan de linkerkant van het scherm en kies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‘Dia herstellen’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25" name="ICOON_info">
                <a:extLst>
                  <a:ext uri="{FF2B5EF4-FFF2-40B4-BE49-F238E27FC236}">
                    <a16:creationId xmlns:a16="http://schemas.microsoft.com/office/drawing/2014/main" id="{6F22B02B-BDFD-BF77-9282-2D07FDC0C9BD}"/>
                  </a:ext>
                </a:extLst>
              </p:cNvPr>
              <p:cNvGrpSpPr/>
              <p:nvPr userDrawn="1"/>
            </p:nvGrpSpPr>
            <p:grpSpPr>
              <a:xfrm>
                <a:off x="-376736" y="5894045"/>
                <a:ext cx="283685" cy="283685"/>
                <a:chOff x="-510741" y="5913713"/>
                <a:chExt cx="267555" cy="267555"/>
              </a:xfrm>
            </p:grpSpPr>
            <p:sp>
              <p:nvSpPr>
                <p:cNvPr id="69" name="Ovaal 238">
                  <a:extLst>
                    <a:ext uri="{FF2B5EF4-FFF2-40B4-BE49-F238E27FC236}">
                      <a16:creationId xmlns:a16="http://schemas.microsoft.com/office/drawing/2014/main" id="{1A253846-4163-BBCA-400D-0C9E107DB2F0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600" b="0" i="0" u="none" strike="noStrike" kern="1200" cap="all" spc="0" normalizeH="0" baseline="0" noProof="0" dirty="0">
                    <a:ln>
                      <a:noFill/>
                    </a:ln>
                    <a:solidFill>
                      <a:srgbClr val="ED6B6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0" name="Graphic 163" descr="Informatie">
                  <a:extLst>
                    <a:ext uri="{FF2B5EF4-FFF2-40B4-BE49-F238E27FC236}">
                      <a16:creationId xmlns:a16="http://schemas.microsoft.com/office/drawing/2014/main" id="{EB0EBE01-E281-6956-1DAE-7DF2CCA0488E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6" name="Ovaal 190">
                <a:extLst>
                  <a:ext uri="{FF2B5EF4-FFF2-40B4-BE49-F238E27FC236}">
                    <a16:creationId xmlns:a16="http://schemas.microsoft.com/office/drawing/2014/main" id="{0B83EF40-ED71-B8E8-B23C-CFCFDDA471D3}"/>
                  </a:ext>
                </a:extLst>
              </p:cNvPr>
              <p:cNvSpPr/>
              <p:nvPr userDrawn="1"/>
            </p:nvSpPr>
            <p:spPr>
              <a:xfrm>
                <a:off x="-3603587" y="4145789"/>
                <a:ext cx="180000" cy="180000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27" name="Rechthoek 191">
                <a:extLst>
                  <a:ext uri="{FF2B5EF4-FFF2-40B4-BE49-F238E27FC236}">
                    <a16:creationId xmlns:a16="http://schemas.microsoft.com/office/drawing/2014/main" id="{A625A379-9973-AEBA-58DA-9BF9F73A46C7}"/>
                  </a:ext>
                </a:extLst>
              </p:cNvPr>
              <p:cNvSpPr/>
              <p:nvPr userDrawn="1"/>
            </p:nvSpPr>
            <p:spPr>
              <a:xfrm>
                <a:off x="-3319415" y="4145790"/>
                <a:ext cx="2944682" cy="97979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Om de afbeelding te schalen of bij te snijden, ga naar de tab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 Schaal met de bolletjes de afbeelding en met de hoekjes het afbeeldingskader.</a:t>
                </a:r>
              </a:p>
            </p:txBody>
          </p:sp>
          <p:grpSp>
            <p:nvGrpSpPr>
              <p:cNvPr id="28" name="Groep 192">
                <a:extLst>
                  <a:ext uri="{FF2B5EF4-FFF2-40B4-BE49-F238E27FC236}">
                    <a16:creationId xmlns:a16="http://schemas.microsoft.com/office/drawing/2014/main" id="{2E53D7FA-2E61-52E6-CA06-1CFB46049AF4}"/>
                  </a:ext>
                </a:extLst>
              </p:cNvPr>
              <p:cNvGrpSpPr/>
              <p:nvPr userDrawn="1"/>
            </p:nvGrpSpPr>
            <p:grpSpPr>
              <a:xfrm>
                <a:off x="-3408294" y="5236167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53" name="Groep 222">
                  <a:extLst>
                    <a:ext uri="{FF2B5EF4-FFF2-40B4-BE49-F238E27FC236}">
                      <a16:creationId xmlns:a16="http://schemas.microsoft.com/office/drawing/2014/main" id="{96801F80-7EF0-12CC-B1D7-27B808364B38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56" name="Groep 225">
                    <a:extLst>
                      <a:ext uri="{FF2B5EF4-FFF2-40B4-BE49-F238E27FC236}">
                        <a16:creationId xmlns:a16="http://schemas.microsoft.com/office/drawing/2014/main" id="{4DCAD736-02BF-58D4-34B5-D30A397232E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63" name="Groep 232">
                      <a:extLst>
                        <a:ext uri="{FF2B5EF4-FFF2-40B4-BE49-F238E27FC236}">
                          <a16:creationId xmlns:a16="http://schemas.microsoft.com/office/drawing/2014/main" id="{999B271E-80C2-E75C-A2B0-FCCC240F17C1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66" name="Rechthoek 235">
                        <a:extLst>
                          <a:ext uri="{FF2B5EF4-FFF2-40B4-BE49-F238E27FC236}">
                            <a16:creationId xmlns:a16="http://schemas.microsoft.com/office/drawing/2014/main" id="{6D9087BF-BAD2-D55D-7236-0CF686078189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11F2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7" name="Rechthoek 236">
                        <a:extLst>
                          <a:ext uri="{FF2B5EF4-FFF2-40B4-BE49-F238E27FC236}">
                            <a16:creationId xmlns:a16="http://schemas.microsoft.com/office/drawing/2014/main" id="{D8BF15BA-8929-A9A8-B71F-0FF8E6876C1D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11F2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8" name="Ovaal 237">
                        <a:extLst>
                          <a:ext uri="{FF2B5EF4-FFF2-40B4-BE49-F238E27FC236}">
                            <a16:creationId xmlns:a16="http://schemas.microsoft.com/office/drawing/2014/main" id="{BA192029-0301-54F4-8473-A72559A0C5D5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11F2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64" name="Afbeelding 233">
                      <a:extLst>
                        <a:ext uri="{FF2B5EF4-FFF2-40B4-BE49-F238E27FC236}">
                          <a16:creationId xmlns:a16="http://schemas.microsoft.com/office/drawing/2014/main" id="{DE0A7B8A-528F-EC33-7D4C-3504CF1CEDD2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3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5" name="Afbeelding 234">
                      <a:extLst>
                        <a:ext uri="{FF2B5EF4-FFF2-40B4-BE49-F238E27FC236}">
                          <a16:creationId xmlns:a16="http://schemas.microsoft.com/office/drawing/2014/main" id="{29BC26AC-791F-EC81-A339-BB928EF76F52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3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57" name="Groep 226">
                    <a:extLst>
                      <a:ext uri="{FF2B5EF4-FFF2-40B4-BE49-F238E27FC236}">
                        <a16:creationId xmlns:a16="http://schemas.microsoft.com/office/drawing/2014/main" id="{7365E495-6F15-1D6F-E3FC-5491409DEF0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61" name="Rechthoek 230">
                      <a:extLst>
                        <a:ext uri="{FF2B5EF4-FFF2-40B4-BE49-F238E27FC236}">
                          <a16:creationId xmlns:a16="http://schemas.microsoft.com/office/drawing/2014/main" id="{77FCED78-D147-10CA-A513-99246473D41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2" name="Rechthoek 231">
                      <a:extLst>
                        <a:ext uri="{FF2B5EF4-FFF2-40B4-BE49-F238E27FC236}">
                          <a16:creationId xmlns:a16="http://schemas.microsoft.com/office/drawing/2014/main" id="{CC5467C6-EA42-698A-BC6A-45B9FDB998AB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58" name="Groep 227">
                    <a:extLst>
                      <a:ext uri="{FF2B5EF4-FFF2-40B4-BE49-F238E27FC236}">
                        <a16:creationId xmlns:a16="http://schemas.microsoft.com/office/drawing/2014/main" id="{7D14FACD-0F9D-425E-469B-7BFF526CED1E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59" name="Rechthoek 228">
                      <a:extLst>
                        <a:ext uri="{FF2B5EF4-FFF2-40B4-BE49-F238E27FC236}">
                          <a16:creationId xmlns:a16="http://schemas.microsoft.com/office/drawing/2014/main" id="{7677C1AB-8BC0-8D53-6D8E-602BE6E53D4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0" name="Rechthoek 229">
                      <a:extLst>
                        <a:ext uri="{FF2B5EF4-FFF2-40B4-BE49-F238E27FC236}">
                          <a16:creationId xmlns:a16="http://schemas.microsoft.com/office/drawing/2014/main" id="{C036BE0C-C8E9-40EF-D8C9-BA00B7F2D743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54" name="Rechthoek 223">
                  <a:extLst>
                    <a:ext uri="{FF2B5EF4-FFF2-40B4-BE49-F238E27FC236}">
                      <a16:creationId xmlns:a16="http://schemas.microsoft.com/office/drawing/2014/main" id="{D8C97CB6-7C6D-9250-77FB-64C393F372EE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55" name="Gelijkbenige driehoek 224">
                  <a:extLst>
                    <a:ext uri="{FF2B5EF4-FFF2-40B4-BE49-F238E27FC236}">
                      <a16:creationId xmlns:a16="http://schemas.microsoft.com/office/drawing/2014/main" id="{0EF83F2E-610B-0D1D-2588-1B10351D5558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9" name="Rechthoek 193">
                <a:extLst>
                  <a:ext uri="{FF2B5EF4-FFF2-40B4-BE49-F238E27FC236}">
                    <a16:creationId xmlns:a16="http://schemas.microsoft.com/office/drawing/2014/main" id="{32844CDB-EBE6-4763-4E29-98D54B9075C9}"/>
                  </a:ext>
                </a:extLst>
              </p:cNvPr>
              <p:cNvSpPr/>
              <p:nvPr userDrawn="1"/>
            </p:nvSpPr>
            <p:spPr>
              <a:xfrm>
                <a:off x="-3316836" y="3119689"/>
                <a:ext cx="1239216" cy="719917"/>
              </a:xfrm>
              <a:prstGeom prst="rect">
                <a:avLst/>
              </a:prstGeom>
              <a:pattFill prst="wdUpDiag">
                <a:fgClr>
                  <a:srgbClr val="E0E0E0"/>
                </a:fgClr>
                <a:bgClr>
                  <a:srgbClr val="ECECEC"/>
                </a:bgClr>
              </a:pattFill>
              <a:ln w="12700">
                <a:solidFill>
                  <a:srgbClr val="D3D3D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30" name="Groep 195">
                <a:extLst>
                  <a:ext uri="{FF2B5EF4-FFF2-40B4-BE49-F238E27FC236}">
                    <a16:creationId xmlns:a16="http://schemas.microsoft.com/office/drawing/2014/main" id="{D2030545-2BE0-E4D5-ACB8-92EA6DAAF099}"/>
                  </a:ext>
                </a:extLst>
              </p:cNvPr>
              <p:cNvGrpSpPr/>
              <p:nvPr userDrawn="1"/>
            </p:nvGrpSpPr>
            <p:grpSpPr>
              <a:xfrm>
                <a:off x="-2485819" y="3399207"/>
                <a:ext cx="1222990" cy="563933"/>
                <a:chOff x="-2485819" y="3399207"/>
                <a:chExt cx="1222990" cy="563933"/>
              </a:xfrm>
            </p:grpSpPr>
            <p:sp>
              <p:nvSpPr>
                <p:cNvPr id="31" name="Rechthoek 196">
                  <a:extLst>
                    <a:ext uri="{FF2B5EF4-FFF2-40B4-BE49-F238E27FC236}">
                      <a16:creationId xmlns:a16="http://schemas.microsoft.com/office/drawing/2014/main" id="{47CC1271-8EF4-7212-9396-B1FE13D84009}"/>
                    </a:ext>
                  </a:extLst>
                </p:cNvPr>
                <p:cNvSpPr/>
                <p:nvPr userDrawn="1"/>
              </p:nvSpPr>
              <p:spPr>
                <a:xfrm>
                  <a:off x="-2485819" y="3399207"/>
                  <a:ext cx="1176476" cy="504851"/>
                </a:xfrm>
                <a:prstGeom prst="rect">
                  <a:avLst/>
                </a:prstGeom>
                <a:solidFill>
                  <a:schemeClr val="accent5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2" name="Rechthoek 197">
                  <a:extLst>
                    <a:ext uri="{FF2B5EF4-FFF2-40B4-BE49-F238E27FC236}">
                      <a16:creationId xmlns:a16="http://schemas.microsoft.com/office/drawing/2014/main" id="{0B5D3174-6DF4-56AF-87F8-D0FCB813A5CA}"/>
                    </a:ext>
                  </a:extLst>
                </p:cNvPr>
                <p:cNvSpPr/>
                <p:nvPr userDrawn="1"/>
              </p:nvSpPr>
              <p:spPr>
                <a:xfrm>
                  <a:off x="-2479584" y="3652838"/>
                  <a:ext cx="1164007" cy="246701"/>
                </a:xfrm>
                <a:prstGeom prst="rect">
                  <a:avLst/>
                </a:prstGeom>
                <a:solidFill>
                  <a:schemeClr val="accent5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3" name="Groep 198">
                  <a:extLst>
                    <a:ext uri="{FF2B5EF4-FFF2-40B4-BE49-F238E27FC236}">
                      <a16:creationId xmlns:a16="http://schemas.microsoft.com/office/drawing/2014/main" id="{43D1A7E7-20E3-1904-AB83-8CDDB8750899}"/>
                    </a:ext>
                  </a:extLst>
                </p:cNvPr>
                <p:cNvGrpSpPr/>
                <p:nvPr userDrawn="1"/>
              </p:nvGrpSpPr>
              <p:grpSpPr>
                <a:xfrm>
                  <a:off x="-2403869" y="346054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47" name="Rechthoek: afgeronde hoeken 216">
                    <a:extLst>
                      <a:ext uri="{FF2B5EF4-FFF2-40B4-BE49-F238E27FC236}">
                        <a16:creationId xmlns:a16="http://schemas.microsoft.com/office/drawing/2014/main" id="{A8C6B252-1A16-2ECA-F915-B9BBCFFEC0F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accent5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Rechthoek 217">
                    <a:extLst>
                      <a:ext uri="{FF2B5EF4-FFF2-40B4-BE49-F238E27FC236}">
                        <a16:creationId xmlns:a16="http://schemas.microsoft.com/office/drawing/2014/main" id="{4E01D506-CEDA-7B5D-8309-87C061B7BF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218">
                    <a:extLst>
                      <a:ext uri="{FF2B5EF4-FFF2-40B4-BE49-F238E27FC236}">
                        <a16:creationId xmlns:a16="http://schemas.microsoft.com/office/drawing/2014/main" id="{3AA33C15-DC93-0BE4-5582-FCB2D90D286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 219">
                    <a:extLst>
                      <a:ext uri="{FF2B5EF4-FFF2-40B4-BE49-F238E27FC236}">
                        <a16:creationId xmlns:a16="http://schemas.microsoft.com/office/drawing/2014/main" id="{FE0BD6BE-4B9E-8F24-22D5-7F98EE2C412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Rechthoek 220">
                    <a:extLst>
                      <a:ext uri="{FF2B5EF4-FFF2-40B4-BE49-F238E27FC236}">
                        <a16:creationId xmlns:a16="http://schemas.microsoft.com/office/drawing/2014/main" id="{5FDEFCA0-A0B0-EAB1-3D65-1AFFE077467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Rechthoek 221">
                    <a:extLst>
                      <a:ext uri="{FF2B5EF4-FFF2-40B4-BE49-F238E27FC236}">
                        <a16:creationId xmlns:a16="http://schemas.microsoft.com/office/drawing/2014/main" id="{33670D8E-B4DB-8C6E-2EE5-E034AA348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4" name="Groep 199">
                  <a:extLst>
                    <a:ext uri="{FF2B5EF4-FFF2-40B4-BE49-F238E27FC236}">
                      <a16:creationId xmlns:a16="http://schemas.microsoft.com/office/drawing/2014/main" id="{66B96691-35DE-3FF3-E3EE-268E99D86B6B}"/>
                    </a:ext>
                  </a:extLst>
                </p:cNvPr>
                <p:cNvGrpSpPr/>
                <p:nvPr userDrawn="1"/>
              </p:nvGrpSpPr>
              <p:grpSpPr>
                <a:xfrm>
                  <a:off x="-2423424" y="3690208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38" name="Groep 208">
                    <a:extLst>
                      <a:ext uri="{FF2B5EF4-FFF2-40B4-BE49-F238E27FC236}">
                        <a16:creationId xmlns:a16="http://schemas.microsoft.com/office/drawing/2014/main" id="{62B62C83-0601-AEF5-3172-415EED4F6D6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41" name="Rechthoek: afgeronde hoeken 210">
                      <a:extLst>
                        <a:ext uri="{FF2B5EF4-FFF2-40B4-BE49-F238E27FC236}">
                          <a16:creationId xmlns:a16="http://schemas.microsoft.com/office/drawing/2014/main" id="{ABE6E800-D8FA-DDE3-B35B-89CC7534CB7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accent5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2" name="Rechthoek 211">
                      <a:extLst>
                        <a:ext uri="{FF2B5EF4-FFF2-40B4-BE49-F238E27FC236}">
                          <a16:creationId xmlns:a16="http://schemas.microsoft.com/office/drawing/2014/main" id="{FBDC7441-11F6-6A2B-FC05-6B839F5EE48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3" name="Rechthoek 212">
                      <a:extLst>
                        <a:ext uri="{FF2B5EF4-FFF2-40B4-BE49-F238E27FC236}">
                          <a16:creationId xmlns:a16="http://schemas.microsoft.com/office/drawing/2014/main" id="{CCA69B7A-FF33-ECFE-CE57-26FE460DD55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4" name="Rechthoek 213">
                      <a:extLst>
                        <a:ext uri="{FF2B5EF4-FFF2-40B4-BE49-F238E27FC236}">
                          <a16:creationId xmlns:a16="http://schemas.microsoft.com/office/drawing/2014/main" id="{5993F7D0-7665-9E3D-054D-D3E89117B3C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5" name="Rechthoek 214">
                      <a:extLst>
                        <a:ext uri="{FF2B5EF4-FFF2-40B4-BE49-F238E27FC236}">
                          <a16:creationId xmlns:a16="http://schemas.microsoft.com/office/drawing/2014/main" id="{EFED6BFE-BEA3-F908-C513-80D3521A2C1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6" name="Rechthoek 215">
                      <a:extLst>
                        <a:ext uri="{FF2B5EF4-FFF2-40B4-BE49-F238E27FC236}">
                          <a16:creationId xmlns:a16="http://schemas.microsoft.com/office/drawing/2014/main" id="{10174904-7839-8D6F-10F1-17A7495169B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39" name="Boog 209">
                    <a:extLst>
                      <a:ext uri="{FF2B5EF4-FFF2-40B4-BE49-F238E27FC236}">
                        <a16:creationId xmlns:a16="http://schemas.microsoft.com/office/drawing/2014/main" id="{1D2D7D8E-1FC1-0805-1D27-F3325FD0BE3F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35" name="Tekstvak 200">
                  <a:extLst>
                    <a:ext uri="{FF2B5EF4-FFF2-40B4-BE49-F238E27FC236}">
                      <a16:creationId xmlns:a16="http://schemas.microsoft.com/office/drawing/2014/main" id="{CCACE4F8-B841-4E24-387D-8D71F2CB4362}"/>
                    </a:ext>
                  </a:extLst>
                </p:cNvPr>
                <p:cNvSpPr txBox="1"/>
                <p:nvPr userDrawn="1"/>
              </p:nvSpPr>
              <p:spPr>
                <a:xfrm>
                  <a:off x="-2245455" y="3460544"/>
                  <a:ext cx="896116" cy="1347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l" defTabSz="1217512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Indeling</a:t>
                  </a:r>
                </a:p>
              </p:txBody>
            </p:sp>
            <p:sp>
              <p:nvSpPr>
                <p:cNvPr id="36" name="Tekstvak 202">
                  <a:extLst>
                    <a:ext uri="{FF2B5EF4-FFF2-40B4-BE49-F238E27FC236}">
                      <a16:creationId xmlns:a16="http://schemas.microsoft.com/office/drawing/2014/main" id="{5A438A71-73B4-9FCA-ED61-FD12934483AF}"/>
                    </a:ext>
                  </a:extLst>
                </p:cNvPr>
                <p:cNvSpPr txBox="1"/>
                <p:nvPr userDrawn="1"/>
              </p:nvSpPr>
              <p:spPr>
                <a:xfrm>
                  <a:off x="-2258884" y="3712980"/>
                  <a:ext cx="90954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l" defTabSz="1217512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Dia Herstellen</a:t>
                  </a:r>
                </a:p>
              </p:txBody>
            </p:sp>
            <p:sp>
              <p:nvSpPr>
                <p:cNvPr id="37" name="Vrije vorm: vorm 207">
                  <a:extLst>
                    <a:ext uri="{FF2B5EF4-FFF2-40B4-BE49-F238E27FC236}">
                      <a16:creationId xmlns:a16="http://schemas.microsoft.com/office/drawing/2014/main" id="{C44C9167-6EEB-2FF0-D108-EC0D93719E6A}"/>
                    </a:ext>
                  </a:extLst>
                </p:cNvPr>
                <p:cNvSpPr/>
                <p:nvPr userDrawn="1"/>
              </p:nvSpPr>
              <p:spPr>
                <a:xfrm>
                  <a:off x="-1360391" y="3783140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600" b="0" i="0" u="none" strike="noStrike" kern="1200" cap="all" spc="0" normalizeH="0" baseline="0" noProof="0" dirty="0">
                    <a:ln>
                      <a:noFill/>
                    </a:ln>
                    <a:solidFill>
                      <a:srgbClr val="ED6B6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80" name="INSTRUCTIE">
            <a:extLst>
              <a:ext uri="{FF2B5EF4-FFF2-40B4-BE49-F238E27FC236}">
                <a16:creationId xmlns:a16="http://schemas.microsoft.com/office/drawing/2014/main" id="{4F2A8CAB-22EA-C706-18B6-7EEB03311311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81" name="Rechthoek 329">
              <a:extLst>
                <a:ext uri="{FF2B5EF4-FFF2-40B4-BE49-F238E27FC236}">
                  <a16:creationId xmlns:a16="http://schemas.microsoft.com/office/drawing/2014/main" id="{ECE8E4A5-6ABC-EC60-81BD-3C859997F9D4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 dirty="0">
                  <a:ln>
                    <a:noFill/>
                  </a:ln>
                  <a:solidFill>
                    <a:srgbClr val="53B89C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LIJSTNIVEAU kiezen</a:t>
              </a:r>
            </a:p>
          </p:txBody>
        </p:sp>
        <p:sp>
          <p:nvSpPr>
            <p:cNvPr id="82" name="Ovaal 317">
              <a:extLst>
                <a:ext uri="{FF2B5EF4-FFF2-40B4-BE49-F238E27FC236}">
                  <a16:creationId xmlns:a16="http://schemas.microsoft.com/office/drawing/2014/main" id="{6ACA78CC-4A97-AC64-7D9F-DAF3CD680132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Rechthoek 319">
              <a:extLst>
                <a:ext uri="{FF2B5EF4-FFF2-40B4-BE49-F238E27FC236}">
                  <a16:creationId xmlns:a16="http://schemas.microsoft.com/office/drawing/2014/main" id="{64747D5B-5D4B-4A5E-7B08-738F5C946F30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4625" marR="0" lvl="0" indent="-17462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B89C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838383"/>
                  </a:solidFill>
                  <a:effectLst/>
                  <a:uLnTx/>
                  <a:uFillTx/>
                  <a:latin typeface="Aptos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84" name="Ovaal 320">
              <a:extLst>
                <a:ext uri="{FF2B5EF4-FFF2-40B4-BE49-F238E27FC236}">
                  <a16:creationId xmlns:a16="http://schemas.microsoft.com/office/drawing/2014/main" id="{D3D236CE-02C4-334E-8A6A-3BD20934806A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5" name="Rechthoek 328">
              <a:extLst>
                <a:ext uri="{FF2B5EF4-FFF2-40B4-BE49-F238E27FC236}">
                  <a16:creationId xmlns:a16="http://schemas.microsoft.com/office/drawing/2014/main" id="{8AC77206-ADA2-C85B-BC80-423D57557E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6" name="Rechthoek 180">
              <a:extLst>
                <a:ext uri="{FF2B5EF4-FFF2-40B4-BE49-F238E27FC236}">
                  <a16:creationId xmlns:a16="http://schemas.microsoft.com/office/drawing/2014/main" id="{B047895A-C129-AD8A-4436-63E323FBA445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5600" marR="0" lvl="1" indent="-1778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838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838383"/>
                  </a:solidFill>
                  <a:effectLst/>
                  <a:uLnTx/>
                  <a:uFillTx/>
                  <a:latin typeface="Aptos"/>
                  <a:ea typeface="+mn-ea"/>
                  <a:cs typeface="+mn-cs"/>
                </a:rPr>
                <a:t>Sub-bullet #1</a:t>
              </a:r>
            </a:p>
          </p:txBody>
        </p:sp>
        <p:sp>
          <p:nvSpPr>
            <p:cNvPr id="87" name="Ovaal 182">
              <a:extLst>
                <a:ext uri="{FF2B5EF4-FFF2-40B4-BE49-F238E27FC236}">
                  <a16:creationId xmlns:a16="http://schemas.microsoft.com/office/drawing/2014/main" id="{1D8F2DE3-5307-4765-8DE4-977DA5AC835D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8" name="Rechthoek 183">
              <a:extLst>
                <a:ext uri="{FF2B5EF4-FFF2-40B4-BE49-F238E27FC236}">
                  <a16:creationId xmlns:a16="http://schemas.microsoft.com/office/drawing/2014/main" id="{4C48B8EF-B3BB-9911-F129-97CCAC764DB4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1813" marR="0" lvl="2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1539E"/>
                </a:buClr>
                <a:buSzTx/>
                <a:buFont typeface="Segoe UI Light" panose="020B0502040204020203" pitchFamily="34" charset="0"/>
                <a:buChar char="–"/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838383"/>
                  </a:solidFill>
                  <a:effectLst/>
                  <a:uLnTx/>
                  <a:uFillTx/>
                  <a:latin typeface="Aptos"/>
                  <a:ea typeface="+mn-ea"/>
                  <a:cs typeface="+mn-cs"/>
                </a:rPr>
                <a:t>Sub-bullet #2</a:t>
              </a:r>
            </a:p>
          </p:txBody>
        </p:sp>
        <p:sp>
          <p:nvSpPr>
            <p:cNvPr id="89" name="Ovaal 185">
              <a:extLst>
                <a:ext uri="{FF2B5EF4-FFF2-40B4-BE49-F238E27FC236}">
                  <a16:creationId xmlns:a16="http://schemas.microsoft.com/office/drawing/2014/main" id="{C27CAF9F-E23E-45CA-045B-B8088473D660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0" name="Rechthoek 186">
              <a:extLst>
                <a:ext uri="{FF2B5EF4-FFF2-40B4-BE49-F238E27FC236}">
                  <a16:creationId xmlns:a16="http://schemas.microsoft.com/office/drawing/2014/main" id="{7AD62C6F-68C0-034D-8FB9-BECDC67A4C2E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838383"/>
                  </a:solidFill>
                  <a:effectLst/>
                  <a:uLnTx/>
                  <a:uFillTx/>
                  <a:latin typeface="Aptos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91" name="Ovaal 188">
              <a:extLst>
                <a:ext uri="{FF2B5EF4-FFF2-40B4-BE49-F238E27FC236}">
                  <a16:creationId xmlns:a16="http://schemas.microsoft.com/office/drawing/2014/main" id="{89503C8E-0974-CA01-5035-40BE3A79057B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2" name="Rechthoek 189">
              <a:extLst>
                <a:ext uri="{FF2B5EF4-FFF2-40B4-BE49-F238E27FC236}">
                  <a16:creationId xmlns:a16="http://schemas.microsoft.com/office/drawing/2014/main" id="{EF159ECF-8182-D9EF-FFE5-24E84EF724D0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3B89C"/>
                  </a:solidFill>
                  <a:effectLst/>
                  <a:uLnTx/>
                  <a:uFillTx/>
                  <a:latin typeface="Aptos"/>
                  <a:ea typeface="+mn-ea"/>
                  <a:cs typeface="+mn-cs"/>
                </a:rPr>
                <a:t>Subtitel #1</a:t>
              </a:r>
            </a:p>
          </p:txBody>
        </p:sp>
        <p:sp>
          <p:nvSpPr>
            <p:cNvPr id="93" name="Ovaal 191">
              <a:extLst>
                <a:ext uri="{FF2B5EF4-FFF2-40B4-BE49-F238E27FC236}">
                  <a16:creationId xmlns:a16="http://schemas.microsoft.com/office/drawing/2014/main" id="{BBF3718B-6D37-3228-F144-78F0CC0C5926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4" name="Rechthoek 192">
              <a:extLst>
                <a:ext uri="{FF2B5EF4-FFF2-40B4-BE49-F238E27FC236}">
                  <a16:creationId xmlns:a16="http://schemas.microsoft.com/office/drawing/2014/main" id="{778D4497-1346-4917-B534-42D51243CFFD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5600" marR="0" lvl="6" indent="-355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B89C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838383"/>
                  </a:solidFill>
                  <a:effectLst/>
                  <a:uLnTx/>
                  <a:uFillTx/>
                  <a:latin typeface="Aptos"/>
                  <a:ea typeface="+mn-ea"/>
                  <a:cs typeface="+mn-cs"/>
                </a:rPr>
                <a:t>Numerieke bullet</a:t>
              </a:r>
            </a:p>
          </p:txBody>
        </p:sp>
        <p:sp>
          <p:nvSpPr>
            <p:cNvPr id="95" name="Ovaal 195">
              <a:extLst>
                <a:ext uri="{FF2B5EF4-FFF2-40B4-BE49-F238E27FC236}">
                  <a16:creationId xmlns:a16="http://schemas.microsoft.com/office/drawing/2014/main" id="{F9B6422B-60BE-303F-2F69-B49FECF6E57E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6" name="Rechthoek 196">
              <a:extLst>
                <a:ext uri="{FF2B5EF4-FFF2-40B4-BE49-F238E27FC236}">
                  <a16:creationId xmlns:a16="http://schemas.microsoft.com/office/drawing/2014/main" id="{0CCD31F4-5560-B529-2960-B49FA5EC2470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5600" marR="0" lvl="7" indent="-355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B89C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838383"/>
                  </a:solidFill>
                  <a:effectLst/>
                  <a:uLnTx/>
                  <a:uFillTx/>
                  <a:latin typeface="Aptos"/>
                  <a:ea typeface="+mn-ea"/>
                  <a:cs typeface="+mn-cs"/>
                </a:rPr>
                <a:t>Alfabetische bullet</a:t>
              </a:r>
            </a:p>
          </p:txBody>
        </p:sp>
        <p:sp>
          <p:nvSpPr>
            <p:cNvPr id="97" name="Ovaal 197">
              <a:extLst>
                <a:ext uri="{FF2B5EF4-FFF2-40B4-BE49-F238E27FC236}">
                  <a16:creationId xmlns:a16="http://schemas.microsoft.com/office/drawing/2014/main" id="{EC9DF7D8-B339-B78F-5A69-07125B1C9E99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8" name="Rechthoek 198">
              <a:extLst>
                <a:ext uri="{FF2B5EF4-FFF2-40B4-BE49-F238E27FC236}">
                  <a16:creationId xmlns:a16="http://schemas.microsoft.com/office/drawing/2014/main" id="{D4C04C3B-322E-83CE-445A-AB046D8CEEC6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3D80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838383"/>
                  </a:solidFill>
                  <a:effectLst/>
                  <a:uLnTx/>
                  <a:uFillTx/>
                  <a:latin typeface="Aptos"/>
                  <a:ea typeface="+mn-ea"/>
                  <a:cs typeface="+mn-cs"/>
                </a:rPr>
                <a:t>Bronvermelding</a:t>
              </a:r>
            </a:p>
          </p:txBody>
        </p:sp>
        <p:sp>
          <p:nvSpPr>
            <p:cNvPr id="99" name="Ovaal 200">
              <a:extLst>
                <a:ext uri="{FF2B5EF4-FFF2-40B4-BE49-F238E27FC236}">
                  <a16:creationId xmlns:a16="http://schemas.microsoft.com/office/drawing/2014/main" id="{57AE5504-0CE4-5E9F-F2D1-F52A156963E6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0" name="Rechthoek 202">
              <a:extLst>
                <a:ext uri="{FF2B5EF4-FFF2-40B4-BE49-F238E27FC236}">
                  <a16:creationId xmlns:a16="http://schemas.microsoft.com/office/drawing/2014/main" id="{F644D414-635A-12D8-91A9-9BE54BBBFDEC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3D80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3B89C"/>
                  </a:solidFill>
                  <a:effectLst/>
                  <a:uLnTx/>
                  <a:uFillTx/>
                  <a:latin typeface="Aptos"/>
                  <a:ea typeface="+mn-ea"/>
                  <a:cs typeface="+mn-cs"/>
                </a:rPr>
                <a:t>Subtitel #2</a:t>
              </a:r>
            </a:p>
          </p:txBody>
        </p:sp>
        <p:sp>
          <p:nvSpPr>
            <p:cNvPr id="101" name="Rechthoek 331">
              <a:extLst>
                <a:ext uri="{FF2B5EF4-FFF2-40B4-BE49-F238E27FC236}">
                  <a16:creationId xmlns:a16="http://schemas.microsoft.com/office/drawing/2014/main" id="{EE7EAE25-6F4D-BA0C-BA6F-5101E62C813E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0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instructie dia </a:t>
              </a:r>
              <a:r>
                <a:rPr kumimoji="0" lang="nl-N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‘VIDEO INSTRUCTIES’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b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Deze vind je vooraan de presentatie of voeg je in via </a:t>
              </a:r>
              <a:r>
                <a:rPr kumimoji="0" lang="nl-NL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&gt; </a:t>
              </a:r>
              <a:r>
                <a:rPr kumimoji="0" lang="nl-NL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02" name="ICOON_info">
              <a:extLst>
                <a:ext uri="{FF2B5EF4-FFF2-40B4-BE49-F238E27FC236}">
                  <a16:creationId xmlns:a16="http://schemas.microsoft.com/office/drawing/2014/main" id="{73F48694-0EE5-D37B-F2CF-496CBF9DF7BA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144" name="Ovaal 1">
                <a:extLst>
                  <a:ext uri="{FF2B5EF4-FFF2-40B4-BE49-F238E27FC236}">
                    <a16:creationId xmlns:a16="http://schemas.microsoft.com/office/drawing/2014/main" id="{5B917008-6442-A804-724C-B272916D689A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 dirty="0">
                  <a:ln>
                    <a:noFill/>
                  </a:ln>
                  <a:solidFill>
                    <a:srgbClr val="ED6B6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45" name="Graphic 163" descr="Informatie">
                <a:extLst>
                  <a:ext uri="{FF2B5EF4-FFF2-40B4-BE49-F238E27FC236}">
                    <a16:creationId xmlns:a16="http://schemas.microsoft.com/office/drawing/2014/main" id="{8B16CD19-BE8E-C3BB-F9CD-000C128ACE5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3" name="VOORBEELD">
              <a:extLst>
                <a:ext uri="{FF2B5EF4-FFF2-40B4-BE49-F238E27FC236}">
                  <a16:creationId xmlns:a16="http://schemas.microsoft.com/office/drawing/2014/main" id="{3CA75DC9-6C9E-62FE-2204-E0062A65892D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04" name="Rechthoek 335">
                <a:extLst>
                  <a:ext uri="{FF2B5EF4-FFF2-40B4-BE49-F238E27FC236}">
                    <a16:creationId xmlns:a16="http://schemas.microsoft.com/office/drawing/2014/main" id="{AD3A026E-1EA2-2F71-9330-5396ACF533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05" name="Rechthoek 337">
                <a:extLst>
                  <a:ext uri="{FF2B5EF4-FFF2-40B4-BE49-F238E27FC236}">
                    <a16:creationId xmlns:a16="http://schemas.microsoft.com/office/drawing/2014/main" id="{E1F7C3FD-CBDC-0A32-A050-83101C24E84F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106" name="Groep 230">
                <a:extLst>
                  <a:ext uri="{FF2B5EF4-FFF2-40B4-BE49-F238E27FC236}">
                    <a16:creationId xmlns:a16="http://schemas.microsoft.com/office/drawing/2014/main" id="{27E56FD1-F8CF-1FAC-7906-C7A1C48175AF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37" name="Groep 232">
                  <a:extLst>
                    <a:ext uri="{FF2B5EF4-FFF2-40B4-BE49-F238E27FC236}">
                      <a16:creationId xmlns:a16="http://schemas.microsoft.com/office/drawing/2014/main" id="{0D4158E6-F611-CAFF-B55E-2278B36AA2B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9" name="Rechte verbindingslijn 234">
                    <a:extLst>
                      <a:ext uri="{FF2B5EF4-FFF2-40B4-BE49-F238E27FC236}">
                        <a16:creationId xmlns:a16="http://schemas.microsoft.com/office/drawing/2014/main" id="{F341ED2A-1633-7983-B13C-A24AA3A3743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235">
                    <a:extLst>
                      <a:ext uri="{FF2B5EF4-FFF2-40B4-BE49-F238E27FC236}">
                        <a16:creationId xmlns:a16="http://schemas.microsoft.com/office/drawing/2014/main" id="{20C3350C-8399-C954-0827-BB3E998976E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236">
                    <a:extLst>
                      <a:ext uri="{FF2B5EF4-FFF2-40B4-BE49-F238E27FC236}">
                        <a16:creationId xmlns:a16="http://schemas.microsoft.com/office/drawing/2014/main" id="{830AF6A4-9C97-A3A7-A8AF-790072A83D6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237">
                    <a:extLst>
                      <a:ext uri="{FF2B5EF4-FFF2-40B4-BE49-F238E27FC236}">
                        <a16:creationId xmlns:a16="http://schemas.microsoft.com/office/drawing/2014/main" id="{0F31E856-A59D-70DA-802C-AE44B570A1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238">
                    <a:extLst>
                      <a:ext uri="{FF2B5EF4-FFF2-40B4-BE49-F238E27FC236}">
                        <a16:creationId xmlns:a16="http://schemas.microsoft.com/office/drawing/2014/main" id="{B22B989E-7807-8D61-A2DB-87437B7438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233">
                  <a:extLst>
                    <a:ext uri="{FF2B5EF4-FFF2-40B4-BE49-F238E27FC236}">
                      <a16:creationId xmlns:a16="http://schemas.microsoft.com/office/drawing/2014/main" id="{5F28A215-7ED4-354E-9C81-47D87533C154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7" name="Groep 239">
                <a:extLst>
                  <a:ext uri="{FF2B5EF4-FFF2-40B4-BE49-F238E27FC236}">
                    <a16:creationId xmlns:a16="http://schemas.microsoft.com/office/drawing/2014/main" id="{B8E457FF-AA80-A3FC-9986-C65068FDF68E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30" name="Groep 241">
                  <a:extLst>
                    <a:ext uri="{FF2B5EF4-FFF2-40B4-BE49-F238E27FC236}">
                      <a16:creationId xmlns:a16="http://schemas.microsoft.com/office/drawing/2014/main" id="{7CAA3763-D86D-1C7D-EB06-8C9531B57E8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2" name="Rechte verbindingslijn 243">
                    <a:extLst>
                      <a:ext uri="{FF2B5EF4-FFF2-40B4-BE49-F238E27FC236}">
                        <a16:creationId xmlns:a16="http://schemas.microsoft.com/office/drawing/2014/main" id="{087DAD90-76CF-8C74-8A29-629AA92042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244">
                    <a:extLst>
                      <a:ext uri="{FF2B5EF4-FFF2-40B4-BE49-F238E27FC236}">
                        <a16:creationId xmlns:a16="http://schemas.microsoft.com/office/drawing/2014/main" id="{5899B7CF-718E-20AC-56FA-2FC1B0E9FB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245">
                    <a:extLst>
                      <a:ext uri="{FF2B5EF4-FFF2-40B4-BE49-F238E27FC236}">
                        <a16:creationId xmlns:a16="http://schemas.microsoft.com/office/drawing/2014/main" id="{A961741A-6118-F38C-D33D-13E858A46C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246">
                    <a:extLst>
                      <a:ext uri="{FF2B5EF4-FFF2-40B4-BE49-F238E27FC236}">
                        <a16:creationId xmlns:a16="http://schemas.microsoft.com/office/drawing/2014/main" id="{13C3FD83-B32C-6068-496A-6B06E128929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247">
                    <a:extLst>
                      <a:ext uri="{FF2B5EF4-FFF2-40B4-BE49-F238E27FC236}">
                        <a16:creationId xmlns:a16="http://schemas.microsoft.com/office/drawing/2014/main" id="{29A25CCD-A826-4E6A-EA43-9B73EFE6AF6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242">
                  <a:extLst>
                    <a:ext uri="{FF2B5EF4-FFF2-40B4-BE49-F238E27FC236}">
                      <a16:creationId xmlns:a16="http://schemas.microsoft.com/office/drawing/2014/main" id="{73489832-6A8A-77E9-01FE-EC863CC7AEB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08" name="Rechte verbindingslijn 340">
                <a:extLst>
                  <a:ext uri="{FF2B5EF4-FFF2-40B4-BE49-F238E27FC236}">
                    <a16:creationId xmlns:a16="http://schemas.microsoft.com/office/drawing/2014/main" id="{60B0FEFF-2727-8DE8-3C59-F2124A2AF67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tx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09" name="Rechte verbindingslijn 341">
                <a:extLst>
                  <a:ext uri="{FF2B5EF4-FFF2-40B4-BE49-F238E27FC236}">
                    <a16:creationId xmlns:a16="http://schemas.microsoft.com/office/drawing/2014/main" id="{A4B80AE2-D98E-1D59-4441-E72F5EE24B7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tx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10" name="Rechthoek 344">
                <a:extLst>
                  <a:ext uri="{FF2B5EF4-FFF2-40B4-BE49-F238E27FC236}">
                    <a16:creationId xmlns:a16="http://schemas.microsoft.com/office/drawing/2014/main" id="{23493067-0A47-7C7E-094A-F7A4902C1580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Lijstniveau verlagen</a:t>
                </a:r>
              </a:p>
            </p:txBody>
          </p:sp>
          <p:sp>
            <p:nvSpPr>
              <p:cNvPr id="111" name="Rechthoek 345">
                <a:extLst>
                  <a:ext uri="{FF2B5EF4-FFF2-40B4-BE49-F238E27FC236}">
                    <a16:creationId xmlns:a16="http://schemas.microsoft.com/office/drawing/2014/main" id="{B5B2564B-CA78-046A-91EB-1DB657FC34BD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Lijstniveau verhogen</a:t>
                </a:r>
              </a:p>
            </p:txBody>
          </p:sp>
          <p:grpSp>
            <p:nvGrpSpPr>
              <p:cNvPr id="112" name="Groep 11">
                <a:extLst>
                  <a:ext uri="{FF2B5EF4-FFF2-40B4-BE49-F238E27FC236}">
                    <a16:creationId xmlns:a16="http://schemas.microsoft.com/office/drawing/2014/main" id="{3D60951F-BFD8-A17C-F21C-006153BDBCC0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22" name="Rechthoek 346">
                  <a:extLst>
                    <a:ext uri="{FF2B5EF4-FFF2-40B4-BE49-F238E27FC236}">
                      <a16:creationId xmlns:a16="http://schemas.microsoft.com/office/drawing/2014/main" id="{962E761D-2AA8-4E0D-8D9B-DDB1341B950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3" name="Groep 6">
                  <a:extLst>
                    <a:ext uri="{FF2B5EF4-FFF2-40B4-BE49-F238E27FC236}">
                      <a16:creationId xmlns:a16="http://schemas.microsoft.com/office/drawing/2014/main" id="{D4AC012E-CEE4-AC37-92DD-7D22E385647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25" name="Rechte verbindingslijn 225">
                    <a:extLst>
                      <a:ext uri="{FF2B5EF4-FFF2-40B4-BE49-F238E27FC236}">
                        <a16:creationId xmlns:a16="http://schemas.microsoft.com/office/drawing/2014/main" id="{2FDE508B-D10A-3047-E81C-B7859F205A6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226">
                    <a:extLst>
                      <a:ext uri="{FF2B5EF4-FFF2-40B4-BE49-F238E27FC236}">
                        <a16:creationId xmlns:a16="http://schemas.microsoft.com/office/drawing/2014/main" id="{CA184CDE-1DF1-6774-3961-B835F2FDCB5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227">
                    <a:extLst>
                      <a:ext uri="{FF2B5EF4-FFF2-40B4-BE49-F238E27FC236}">
                        <a16:creationId xmlns:a16="http://schemas.microsoft.com/office/drawing/2014/main" id="{A1422169-8251-B261-EF40-B752470B91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228">
                    <a:extLst>
                      <a:ext uri="{FF2B5EF4-FFF2-40B4-BE49-F238E27FC236}">
                        <a16:creationId xmlns:a16="http://schemas.microsoft.com/office/drawing/2014/main" id="{1D0B8FAE-6D22-0653-AD15-146493714E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9" name="Rechte verbindingslijn 229">
                    <a:extLst>
                      <a:ext uri="{FF2B5EF4-FFF2-40B4-BE49-F238E27FC236}">
                        <a16:creationId xmlns:a16="http://schemas.microsoft.com/office/drawing/2014/main" id="{B8246A62-3095-32B6-5544-2A3D5A2B2F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4" name="Pijl: rechts 217">
                  <a:extLst>
                    <a:ext uri="{FF2B5EF4-FFF2-40B4-BE49-F238E27FC236}">
                      <a16:creationId xmlns:a16="http://schemas.microsoft.com/office/drawing/2014/main" id="{30986A71-0B02-664F-A972-95232D4E2800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3" name="Groep 9">
                <a:extLst>
                  <a:ext uri="{FF2B5EF4-FFF2-40B4-BE49-F238E27FC236}">
                    <a16:creationId xmlns:a16="http://schemas.microsoft.com/office/drawing/2014/main" id="{0CB8775C-BC0D-A887-0444-00B9357427DA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14" name="Rechthoek 357">
                  <a:extLst>
                    <a:ext uri="{FF2B5EF4-FFF2-40B4-BE49-F238E27FC236}">
                      <a16:creationId xmlns:a16="http://schemas.microsoft.com/office/drawing/2014/main" id="{5DC66789-66B5-52F4-4979-597C9984BF0F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15" name="Groep 5">
                  <a:extLst>
                    <a:ext uri="{FF2B5EF4-FFF2-40B4-BE49-F238E27FC236}">
                      <a16:creationId xmlns:a16="http://schemas.microsoft.com/office/drawing/2014/main" id="{53D3103A-109D-3C21-CB73-B23CFB72534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7" name="Rechte verbindingslijn 220">
                    <a:extLst>
                      <a:ext uri="{FF2B5EF4-FFF2-40B4-BE49-F238E27FC236}">
                        <a16:creationId xmlns:a16="http://schemas.microsoft.com/office/drawing/2014/main" id="{4C86F98A-3B68-1ED7-BBCE-88BEAF7154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8" name="Rechte verbindingslijn 221">
                    <a:extLst>
                      <a:ext uri="{FF2B5EF4-FFF2-40B4-BE49-F238E27FC236}">
                        <a16:creationId xmlns:a16="http://schemas.microsoft.com/office/drawing/2014/main" id="{D7DF7B42-124A-A8D4-9BEF-8314448CDE1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9" name="Rechte verbindingslijn 222">
                    <a:extLst>
                      <a:ext uri="{FF2B5EF4-FFF2-40B4-BE49-F238E27FC236}">
                        <a16:creationId xmlns:a16="http://schemas.microsoft.com/office/drawing/2014/main" id="{19ECB3F9-32BE-2D1C-B878-5F05156A31A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0" name="Rechte verbindingslijn 223">
                    <a:extLst>
                      <a:ext uri="{FF2B5EF4-FFF2-40B4-BE49-F238E27FC236}">
                        <a16:creationId xmlns:a16="http://schemas.microsoft.com/office/drawing/2014/main" id="{EFCB859F-5585-3BEA-8214-B13E9B38092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1" name="Rechte verbindingslijn 224">
                    <a:extLst>
                      <a:ext uri="{FF2B5EF4-FFF2-40B4-BE49-F238E27FC236}">
                        <a16:creationId xmlns:a16="http://schemas.microsoft.com/office/drawing/2014/main" id="{303D8D83-3560-FBBE-8D83-639B9DB7223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6" name="Pijl: rechts 219">
                  <a:extLst>
                    <a:ext uri="{FF2B5EF4-FFF2-40B4-BE49-F238E27FC236}">
                      <a16:creationId xmlns:a16="http://schemas.microsoft.com/office/drawing/2014/main" id="{6601E0CE-CD78-FD10-8C89-84D662F84F7F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146" name="Rechthoek 6">
            <a:extLst>
              <a:ext uri="{FF2B5EF4-FFF2-40B4-BE49-F238E27FC236}">
                <a16:creationId xmlns:a16="http://schemas.microsoft.com/office/drawing/2014/main" id="{06B7DAB6-2A32-773D-6636-FC4EA85BC099}"/>
              </a:ext>
            </a:extLst>
          </p:cNvPr>
          <p:cNvSpPr/>
          <p:nvPr userDrawn="1"/>
        </p:nvSpPr>
        <p:spPr>
          <a:xfrm>
            <a:off x="0" y="-425941"/>
            <a:ext cx="2554354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ED6B6A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Tekst + afbeelding (S) - Groen</a:t>
            </a:r>
          </a:p>
        </p:txBody>
      </p:sp>
    </p:spTree>
    <p:extLst>
      <p:ext uri="{BB962C8B-B14F-4D97-AF65-F5344CB8AC3E}">
        <p14:creationId xmlns:p14="http://schemas.microsoft.com/office/powerpoint/2010/main" val="1564134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afbeelding (M) -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Afbeelding 146" descr="Afbeelding met roze, Lila, Vouwpapier, creativiteit&#10;&#10;Automatisch gegenereerde beschrijving">
            <a:extLst>
              <a:ext uri="{FF2B5EF4-FFF2-40B4-BE49-F238E27FC236}">
                <a16:creationId xmlns:a16="http://schemas.microsoft.com/office/drawing/2014/main" id="{2C472F82-CC62-6533-AF7A-DBF2144C61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0" b="32506"/>
          <a:stretch/>
        </p:blipFill>
        <p:spPr>
          <a:xfrm>
            <a:off x="0" y="2318652"/>
            <a:ext cx="2884718" cy="4539348"/>
          </a:xfrm>
          <a:prstGeom prst="rect">
            <a:avLst/>
          </a:prstGeom>
        </p:spPr>
      </p:pic>
      <p:sp>
        <p:nvSpPr>
          <p:cNvPr id="148" name="Tijdelijke aanduiding voor tekst 6">
            <a:extLst>
              <a:ext uri="{FF2B5EF4-FFF2-40B4-BE49-F238E27FC236}">
                <a16:creationId xmlns:a16="http://schemas.microsoft.com/office/drawing/2014/main" id="{A9F24A46-5412-CF8B-781F-D9E9110701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9139" y="1592264"/>
            <a:ext cx="4970063" cy="3856036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buClr>
                <a:schemeClr val="accent2"/>
              </a:buClr>
              <a:defRPr/>
            </a:lvl7pPr>
            <a:lvl8pPr>
              <a:buClr>
                <a:schemeClr val="accent2"/>
              </a:buClr>
              <a:defRPr/>
            </a:lvl8pPr>
          </a:lstStyle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#1</a:t>
            </a:r>
          </a:p>
          <a:p>
            <a:pPr lvl="2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#2</a:t>
            </a:r>
          </a:p>
          <a:p>
            <a:pPr lvl="3"/>
            <a:r>
              <a:rPr lang="nl-NL" noProof="0" dirty="0"/>
              <a:t>Leestekst</a:t>
            </a:r>
          </a:p>
          <a:p>
            <a:pPr lvl="4"/>
            <a:r>
              <a:rPr lang="nl-NL" noProof="0" dirty="0"/>
              <a:t>Subtitel #1</a:t>
            </a:r>
          </a:p>
          <a:p>
            <a:pPr lvl="5"/>
            <a:r>
              <a:rPr lang="nl-NL" noProof="0" dirty="0"/>
              <a:t>Subtitel #2</a:t>
            </a:r>
          </a:p>
          <a:p>
            <a:pPr lvl="6"/>
            <a:r>
              <a:rPr lang="nl-NL" noProof="0" dirty="0"/>
              <a:t>Numerieke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Alfabetische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8"/>
            <a:r>
              <a:rPr lang="nl-NL" noProof="0" dirty="0"/>
              <a:t>Bronvermelding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8ED41B-00C5-4F86-DAD3-C6FAD9DCE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1" y="720000"/>
            <a:ext cx="4970063" cy="369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err="1"/>
              <a:t>Tekst</a:t>
            </a:r>
            <a:r>
              <a:rPr lang="en-US" dirty="0"/>
              <a:t> + </a:t>
            </a:r>
            <a:r>
              <a:rPr lang="en-US" dirty="0" err="1"/>
              <a:t>afbeelding</a:t>
            </a:r>
            <a:r>
              <a:rPr lang="en-US" dirty="0"/>
              <a:t> (M)</a:t>
            </a:r>
            <a:endParaRPr lang="en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5347F43D-FB75-BA40-1986-288C80A9939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5747652"/>
          </a:xfrm>
          <a:custGeom>
            <a:avLst/>
            <a:gdLst>
              <a:gd name="connsiteX0" fmla="*/ 1046278 w 6096000"/>
              <a:gd name="connsiteY0" fmla="*/ 0 h 5747652"/>
              <a:gd name="connsiteX1" fmla="*/ 4661671 w 6096000"/>
              <a:gd name="connsiteY1" fmla="*/ 0 h 5747652"/>
              <a:gd name="connsiteX2" fmla="*/ 5036458 w 6096000"/>
              <a:gd name="connsiteY2" fmla="*/ 0 h 5747652"/>
              <a:gd name="connsiteX3" fmla="*/ 6096000 w 6096000"/>
              <a:gd name="connsiteY3" fmla="*/ 0 h 5747652"/>
              <a:gd name="connsiteX4" fmla="*/ 6096000 w 6096000"/>
              <a:gd name="connsiteY4" fmla="*/ 5747651 h 5747652"/>
              <a:gd name="connsiteX5" fmla="*/ 5036458 w 6096000"/>
              <a:gd name="connsiteY5" fmla="*/ 5747651 h 5747652"/>
              <a:gd name="connsiteX6" fmla="*/ 5036458 w 6096000"/>
              <a:gd name="connsiteY6" fmla="*/ 5747652 h 5747652"/>
              <a:gd name="connsiteX7" fmla="*/ 1584316 w 6096000"/>
              <a:gd name="connsiteY7" fmla="*/ 5747652 h 5747652"/>
              <a:gd name="connsiteX8" fmla="*/ 0 w 6096000"/>
              <a:gd name="connsiteY8" fmla="*/ 2238996 h 574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5747652">
                <a:moveTo>
                  <a:pt x="1046278" y="0"/>
                </a:moveTo>
                <a:lnTo>
                  <a:pt x="4661671" y="0"/>
                </a:lnTo>
                <a:lnTo>
                  <a:pt x="5036458" y="0"/>
                </a:lnTo>
                <a:lnTo>
                  <a:pt x="6096000" y="0"/>
                </a:lnTo>
                <a:lnTo>
                  <a:pt x="6096000" y="5747651"/>
                </a:lnTo>
                <a:lnTo>
                  <a:pt x="5036458" y="5747651"/>
                </a:lnTo>
                <a:lnTo>
                  <a:pt x="5036458" y="5747652"/>
                </a:lnTo>
                <a:lnTo>
                  <a:pt x="1584316" y="5747652"/>
                </a:lnTo>
                <a:lnTo>
                  <a:pt x="0" y="2238996"/>
                </a:lnTo>
                <a:close/>
              </a:path>
            </a:pathLst>
          </a:custGeom>
          <a:solidFill>
            <a:schemeClr val="accent5">
              <a:lumMod val="95000"/>
            </a:schemeClr>
          </a:solidFill>
        </p:spPr>
        <p:txBody>
          <a:bodyPr wrap="square" lIns="360000" tIns="0" rIns="360000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dit kader, ga naar ‘Slidebuilder’, </a:t>
            </a:r>
            <a:br>
              <a:rPr lang="nl-NL" dirty="0"/>
            </a:br>
            <a:r>
              <a:rPr lang="nl-NL" dirty="0"/>
              <a:t>klik op ‘Afbeeldingen’, selecteer een afbeelding en klik op ‘Invoegen’.</a:t>
            </a:r>
          </a:p>
        </p:txBody>
      </p:sp>
      <p:sp>
        <p:nvSpPr>
          <p:cNvPr id="146" name="Rechthoek 6">
            <a:extLst>
              <a:ext uri="{FF2B5EF4-FFF2-40B4-BE49-F238E27FC236}">
                <a16:creationId xmlns:a16="http://schemas.microsoft.com/office/drawing/2014/main" id="{0F182EFA-85ED-6591-E276-DEDDBC8C6851}"/>
              </a:ext>
            </a:extLst>
          </p:cNvPr>
          <p:cNvSpPr/>
          <p:nvPr userDrawn="1"/>
        </p:nvSpPr>
        <p:spPr>
          <a:xfrm>
            <a:off x="0" y="-425941"/>
            <a:ext cx="248369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ED6B6A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Tekst + afbeelding (M) - Roze</a:t>
            </a:r>
          </a:p>
        </p:txBody>
      </p:sp>
      <p:sp>
        <p:nvSpPr>
          <p:cNvPr id="149" name="Date Placeholder 2">
            <a:extLst>
              <a:ext uri="{FF2B5EF4-FFF2-40B4-BE49-F238E27FC236}">
                <a16:creationId xmlns:a16="http://schemas.microsoft.com/office/drawing/2014/main" id="{2058FA49-3F59-8356-A6EC-E37BB06EA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95200" y="6402921"/>
            <a:ext cx="2913306" cy="144759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BC477B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t>Onderwerp van de presentatie   |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BC477B"/>
              </a:solidFill>
              <a:effectLst/>
              <a:uLnTx/>
              <a:uFillTx/>
              <a:latin typeface="Aptos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50" name="Footer Placeholder 3">
            <a:extLst>
              <a:ext uri="{FF2B5EF4-FFF2-40B4-BE49-F238E27FC236}">
                <a16:creationId xmlns:a16="http://schemas.microsoft.com/office/drawing/2014/main" id="{9A037F2E-1067-B3AC-3E95-BAA5ACCB7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99" y="6402921"/>
            <a:ext cx="5376001" cy="144759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>
                <a:ln>
                  <a:noFill/>
                </a:ln>
                <a:solidFill>
                  <a:srgbClr val="BC477B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t>www.woonmeij.nl</a:t>
            </a:r>
            <a:endParaRPr kumimoji="0" lang="nl-NL" sz="800" b="1" i="0" u="none" strike="noStrike" kern="1200" cap="none" spc="0" normalizeH="0" baseline="0" noProof="0" dirty="0">
              <a:ln>
                <a:noFill/>
              </a:ln>
              <a:solidFill>
                <a:srgbClr val="BC477B"/>
              </a:solidFill>
              <a:effectLst/>
              <a:uLnTx/>
              <a:uFillTx/>
              <a:latin typeface="Aptos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51" name="Slide Number Placeholder 4">
            <a:extLst>
              <a:ext uri="{FF2B5EF4-FFF2-40B4-BE49-F238E27FC236}">
                <a16:creationId xmlns:a16="http://schemas.microsoft.com/office/drawing/2014/main" id="{EB22A7F9-0595-F554-C56B-DA79CDA2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8506" y="6402921"/>
            <a:ext cx="564694" cy="144759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>
                <a:ln>
                  <a:noFill/>
                </a:ln>
                <a:solidFill>
                  <a:srgbClr val="BC477B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t>pagina </a:t>
            </a:r>
            <a:fld id="{9E843DB9-9987-4157-AB9C-CEA8D7D910BB}" type="slidenum">
              <a:rPr kumimoji="0" lang="nl-NL" sz="800" b="1" i="0" u="none" strike="noStrike" kern="1200" cap="none" spc="0" normalizeH="0" baseline="0" noProof="0" smtClean="0">
                <a:ln>
                  <a:noFill/>
                </a:ln>
                <a:solidFill>
                  <a:srgbClr val="BC477B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NL" sz="800" b="1" i="0" u="none" strike="noStrike" kern="1200" cap="none" spc="0" normalizeH="0" baseline="0" noProof="0" dirty="0">
              <a:ln>
                <a:noFill/>
              </a:ln>
              <a:solidFill>
                <a:srgbClr val="BC477B"/>
              </a:solidFill>
              <a:effectLst/>
              <a:uLnTx/>
              <a:uFillTx/>
              <a:latin typeface="Aptos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52" name="Freeform: Shape 22">
            <a:extLst>
              <a:ext uri="{FF2B5EF4-FFF2-40B4-BE49-F238E27FC236}">
                <a16:creationId xmlns:a16="http://schemas.microsoft.com/office/drawing/2014/main" id="{F77D4CC1-42AE-54A2-1ACF-AA9A8E267AC8}"/>
              </a:ext>
            </a:extLst>
          </p:cNvPr>
          <p:cNvSpPr/>
          <p:nvPr userDrawn="1"/>
        </p:nvSpPr>
        <p:spPr>
          <a:xfrm>
            <a:off x="719138" y="5932965"/>
            <a:ext cx="909637" cy="286031"/>
          </a:xfrm>
          <a:custGeom>
            <a:avLst/>
            <a:gdLst>
              <a:gd name="connsiteX0" fmla="*/ 898684 w 2457930"/>
              <a:gd name="connsiteY0" fmla="*/ 616562 h 772884"/>
              <a:gd name="connsiteX1" fmla="*/ 898684 w 2457930"/>
              <a:gd name="connsiteY1" fmla="*/ 655519 h 772884"/>
              <a:gd name="connsiteX2" fmla="*/ 928211 w 2457930"/>
              <a:gd name="connsiteY2" fmla="*/ 655519 h 772884"/>
              <a:gd name="connsiteX3" fmla="*/ 930688 w 2457930"/>
              <a:gd name="connsiteY3" fmla="*/ 652090 h 772884"/>
              <a:gd name="connsiteX4" fmla="*/ 930688 w 2457930"/>
              <a:gd name="connsiteY4" fmla="*/ 619038 h 772884"/>
              <a:gd name="connsiteX5" fmla="*/ 930307 w 2457930"/>
              <a:gd name="connsiteY5" fmla="*/ 616562 h 772884"/>
              <a:gd name="connsiteX6" fmla="*/ 85344 w 2457930"/>
              <a:gd name="connsiteY6" fmla="*/ 616562 h 772884"/>
              <a:gd name="connsiteX7" fmla="*/ 85344 w 2457930"/>
              <a:gd name="connsiteY7" fmla="*/ 655519 h 772884"/>
              <a:gd name="connsiteX8" fmla="*/ 114872 w 2457930"/>
              <a:gd name="connsiteY8" fmla="*/ 655519 h 772884"/>
              <a:gd name="connsiteX9" fmla="*/ 117348 w 2457930"/>
              <a:gd name="connsiteY9" fmla="*/ 652090 h 772884"/>
              <a:gd name="connsiteX10" fmla="*/ 117348 w 2457930"/>
              <a:gd name="connsiteY10" fmla="*/ 619038 h 772884"/>
              <a:gd name="connsiteX11" fmla="*/ 116967 w 2457930"/>
              <a:gd name="connsiteY11" fmla="*/ 616562 h 772884"/>
              <a:gd name="connsiteX12" fmla="*/ 837343 w 2457930"/>
              <a:gd name="connsiteY12" fmla="*/ 616467 h 772884"/>
              <a:gd name="connsiteX13" fmla="*/ 837343 w 2457930"/>
              <a:gd name="connsiteY13" fmla="*/ 653328 h 772884"/>
              <a:gd name="connsiteX14" fmla="*/ 839438 w 2457930"/>
              <a:gd name="connsiteY14" fmla="*/ 655424 h 772884"/>
              <a:gd name="connsiteX15" fmla="*/ 873919 w 2457930"/>
              <a:gd name="connsiteY15" fmla="*/ 655519 h 772884"/>
              <a:gd name="connsiteX16" fmla="*/ 873919 w 2457930"/>
              <a:gd name="connsiteY16" fmla="*/ 616467 h 772884"/>
              <a:gd name="connsiteX17" fmla="*/ 23908 w 2457930"/>
              <a:gd name="connsiteY17" fmla="*/ 616467 h 772884"/>
              <a:gd name="connsiteX18" fmla="*/ 23908 w 2457930"/>
              <a:gd name="connsiteY18" fmla="*/ 653328 h 772884"/>
              <a:gd name="connsiteX19" fmla="*/ 26003 w 2457930"/>
              <a:gd name="connsiteY19" fmla="*/ 655424 h 772884"/>
              <a:gd name="connsiteX20" fmla="*/ 60484 w 2457930"/>
              <a:gd name="connsiteY20" fmla="*/ 655519 h 772884"/>
              <a:gd name="connsiteX21" fmla="*/ 60484 w 2457930"/>
              <a:gd name="connsiteY21" fmla="*/ 616467 h 772884"/>
              <a:gd name="connsiteX22" fmla="*/ 1084898 w 2457930"/>
              <a:gd name="connsiteY22" fmla="*/ 606370 h 772884"/>
              <a:gd name="connsiteX23" fmla="*/ 1084898 w 2457930"/>
              <a:gd name="connsiteY23" fmla="*/ 649995 h 772884"/>
              <a:gd name="connsiteX24" fmla="*/ 1138238 w 2457930"/>
              <a:gd name="connsiteY24" fmla="*/ 649995 h 772884"/>
              <a:gd name="connsiteX25" fmla="*/ 1138238 w 2457930"/>
              <a:gd name="connsiteY25" fmla="*/ 606370 h 772884"/>
              <a:gd name="connsiteX26" fmla="*/ 271463 w 2457930"/>
              <a:gd name="connsiteY26" fmla="*/ 606370 h 772884"/>
              <a:gd name="connsiteX27" fmla="*/ 271463 w 2457930"/>
              <a:gd name="connsiteY27" fmla="*/ 649995 h 772884"/>
              <a:gd name="connsiteX28" fmla="*/ 324803 w 2457930"/>
              <a:gd name="connsiteY28" fmla="*/ 649995 h 772884"/>
              <a:gd name="connsiteX29" fmla="*/ 324803 w 2457930"/>
              <a:gd name="connsiteY29" fmla="*/ 606370 h 772884"/>
              <a:gd name="connsiteX30" fmla="*/ 1006602 w 2457930"/>
              <a:gd name="connsiteY30" fmla="*/ 606275 h 772884"/>
              <a:gd name="connsiteX31" fmla="*/ 1006602 w 2457930"/>
              <a:gd name="connsiteY31" fmla="*/ 650090 h 772884"/>
              <a:gd name="connsiteX32" fmla="*/ 1060038 w 2457930"/>
              <a:gd name="connsiteY32" fmla="*/ 650090 h 772884"/>
              <a:gd name="connsiteX33" fmla="*/ 1060038 w 2457930"/>
              <a:gd name="connsiteY33" fmla="*/ 606275 h 772884"/>
              <a:gd name="connsiteX34" fmla="*/ 193167 w 2457930"/>
              <a:gd name="connsiteY34" fmla="*/ 606275 h 772884"/>
              <a:gd name="connsiteX35" fmla="*/ 193167 w 2457930"/>
              <a:gd name="connsiteY35" fmla="*/ 650090 h 772884"/>
              <a:gd name="connsiteX36" fmla="*/ 246603 w 2457930"/>
              <a:gd name="connsiteY36" fmla="*/ 650090 h 772884"/>
              <a:gd name="connsiteX37" fmla="*/ 246603 w 2457930"/>
              <a:gd name="connsiteY37" fmla="*/ 606275 h 772884"/>
              <a:gd name="connsiteX38" fmla="*/ 1241870 w 2457930"/>
              <a:gd name="connsiteY38" fmla="*/ 579510 h 772884"/>
              <a:gd name="connsiteX39" fmla="*/ 1254157 w 2457930"/>
              <a:gd name="connsiteY39" fmla="*/ 589511 h 772884"/>
              <a:gd name="connsiteX40" fmla="*/ 1254157 w 2457930"/>
              <a:gd name="connsiteY40" fmla="*/ 619420 h 772884"/>
              <a:gd name="connsiteX41" fmla="*/ 1240917 w 2457930"/>
              <a:gd name="connsiteY41" fmla="*/ 628183 h 772884"/>
              <a:gd name="connsiteX42" fmla="*/ 1230630 w 2457930"/>
              <a:gd name="connsiteY42" fmla="*/ 618181 h 772884"/>
              <a:gd name="connsiteX43" fmla="*/ 1230630 w 2457930"/>
              <a:gd name="connsiteY43" fmla="*/ 603989 h 772884"/>
              <a:gd name="connsiteX44" fmla="*/ 1230535 w 2457930"/>
              <a:gd name="connsiteY44" fmla="*/ 603894 h 772884"/>
              <a:gd name="connsiteX45" fmla="*/ 1230535 w 2457930"/>
              <a:gd name="connsiteY45" fmla="*/ 590940 h 772884"/>
              <a:gd name="connsiteX46" fmla="*/ 1241870 w 2457930"/>
              <a:gd name="connsiteY46" fmla="*/ 579510 h 772884"/>
              <a:gd name="connsiteX47" fmla="*/ 428435 w 2457930"/>
              <a:gd name="connsiteY47" fmla="*/ 579510 h 772884"/>
              <a:gd name="connsiteX48" fmla="*/ 440722 w 2457930"/>
              <a:gd name="connsiteY48" fmla="*/ 589511 h 772884"/>
              <a:gd name="connsiteX49" fmla="*/ 440722 w 2457930"/>
              <a:gd name="connsiteY49" fmla="*/ 619420 h 772884"/>
              <a:gd name="connsiteX50" fmla="*/ 427482 w 2457930"/>
              <a:gd name="connsiteY50" fmla="*/ 628183 h 772884"/>
              <a:gd name="connsiteX51" fmla="*/ 417195 w 2457930"/>
              <a:gd name="connsiteY51" fmla="*/ 618181 h 772884"/>
              <a:gd name="connsiteX52" fmla="*/ 417195 w 2457930"/>
              <a:gd name="connsiteY52" fmla="*/ 603989 h 772884"/>
              <a:gd name="connsiteX53" fmla="*/ 417100 w 2457930"/>
              <a:gd name="connsiteY53" fmla="*/ 603894 h 772884"/>
              <a:gd name="connsiteX54" fmla="*/ 417100 w 2457930"/>
              <a:gd name="connsiteY54" fmla="*/ 590940 h 772884"/>
              <a:gd name="connsiteX55" fmla="*/ 428435 w 2457930"/>
              <a:gd name="connsiteY55" fmla="*/ 579510 h 772884"/>
              <a:gd name="connsiteX56" fmla="*/ 1541026 w 2457930"/>
              <a:gd name="connsiteY56" fmla="*/ 537874 h 772884"/>
              <a:gd name="connsiteX57" fmla="*/ 1531430 w 2457930"/>
              <a:gd name="connsiteY57" fmla="*/ 545125 h 772884"/>
              <a:gd name="connsiteX58" fmla="*/ 1513713 w 2457930"/>
              <a:gd name="connsiteY58" fmla="*/ 584558 h 772884"/>
              <a:gd name="connsiteX59" fmla="*/ 1511427 w 2457930"/>
              <a:gd name="connsiteY59" fmla="*/ 613991 h 772884"/>
              <a:gd name="connsiteX60" fmla="*/ 1528477 w 2457930"/>
              <a:gd name="connsiteY60" fmla="*/ 634279 h 772884"/>
              <a:gd name="connsiteX61" fmla="*/ 1529334 w 2457930"/>
              <a:gd name="connsiteY61" fmla="*/ 620944 h 772884"/>
              <a:gd name="connsiteX62" fmla="*/ 1543241 w 2457930"/>
              <a:gd name="connsiteY62" fmla="*/ 611514 h 772884"/>
              <a:gd name="connsiteX63" fmla="*/ 1553242 w 2457930"/>
              <a:gd name="connsiteY63" fmla="*/ 623135 h 772884"/>
              <a:gd name="connsiteX64" fmla="*/ 1553242 w 2457930"/>
              <a:gd name="connsiteY64" fmla="*/ 634079 h 772884"/>
              <a:gd name="connsiteX65" fmla="*/ 1553147 w 2457930"/>
              <a:gd name="connsiteY65" fmla="*/ 634184 h 772884"/>
              <a:gd name="connsiteX66" fmla="*/ 1553242 w 2457930"/>
              <a:gd name="connsiteY66" fmla="*/ 634184 h 772884"/>
              <a:gd name="connsiteX67" fmla="*/ 1553242 w 2457930"/>
              <a:gd name="connsiteY67" fmla="*/ 634079 h 772884"/>
              <a:gd name="connsiteX68" fmla="*/ 1570387 w 2457930"/>
              <a:gd name="connsiteY68" fmla="*/ 615134 h 772884"/>
              <a:gd name="connsiteX69" fmla="*/ 1570387 w 2457930"/>
              <a:gd name="connsiteY69" fmla="*/ 594560 h 772884"/>
              <a:gd name="connsiteX70" fmla="*/ 1550480 w 2457930"/>
              <a:gd name="connsiteY70" fmla="*/ 545125 h 772884"/>
              <a:gd name="connsiteX71" fmla="*/ 1541026 w 2457930"/>
              <a:gd name="connsiteY71" fmla="*/ 537874 h 772884"/>
              <a:gd name="connsiteX72" fmla="*/ 727591 w 2457930"/>
              <a:gd name="connsiteY72" fmla="*/ 537874 h 772884"/>
              <a:gd name="connsiteX73" fmla="*/ 717995 w 2457930"/>
              <a:gd name="connsiteY73" fmla="*/ 545125 h 772884"/>
              <a:gd name="connsiteX74" fmla="*/ 700278 w 2457930"/>
              <a:gd name="connsiteY74" fmla="*/ 584558 h 772884"/>
              <a:gd name="connsiteX75" fmla="*/ 697992 w 2457930"/>
              <a:gd name="connsiteY75" fmla="*/ 613991 h 772884"/>
              <a:gd name="connsiteX76" fmla="*/ 715042 w 2457930"/>
              <a:gd name="connsiteY76" fmla="*/ 634279 h 772884"/>
              <a:gd name="connsiteX77" fmla="*/ 715899 w 2457930"/>
              <a:gd name="connsiteY77" fmla="*/ 620944 h 772884"/>
              <a:gd name="connsiteX78" fmla="*/ 729806 w 2457930"/>
              <a:gd name="connsiteY78" fmla="*/ 611514 h 772884"/>
              <a:gd name="connsiteX79" fmla="*/ 739807 w 2457930"/>
              <a:gd name="connsiteY79" fmla="*/ 623135 h 772884"/>
              <a:gd name="connsiteX80" fmla="*/ 739807 w 2457930"/>
              <a:gd name="connsiteY80" fmla="*/ 634079 h 772884"/>
              <a:gd name="connsiteX81" fmla="*/ 739712 w 2457930"/>
              <a:gd name="connsiteY81" fmla="*/ 634184 h 772884"/>
              <a:gd name="connsiteX82" fmla="*/ 739807 w 2457930"/>
              <a:gd name="connsiteY82" fmla="*/ 634184 h 772884"/>
              <a:gd name="connsiteX83" fmla="*/ 739807 w 2457930"/>
              <a:gd name="connsiteY83" fmla="*/ 634079 h 772884"/>
              <a:gd name="connsiteX84" fmla="*/ 756952 w 2457930"/>
              <a:gd name="connsiteY84" fmla="*/ 615134 h 772884"/>
              <a:gd name="connsiteX85" fmla="*/ 756952 w 2457930"/>
              <a:gd name="connsiteY85" fmla="*/ 594560 h 772884"/>
              <a:gd name="connsiteX86" fmla="*/ 737045 w 2457930"/>
              <a:gd name="connsiteY86" fmla="*/ 545125 h 772884"/>
              <a:gd name="connsiteX87" fmla="*/ 727591 w 2457930"/>
              <a:gd name="connsiteY87" fmla="*/ 537874 h 772884"/>
              <a:gd name="connsiteX88" fmla="*/ 1084993 w 2457930"/>
              <a:gd name="connsiteY88" fmla="*/ 537790 h 772884"/>
              <a:gd name="connsiteX89" fmla="*/ 1084993 w 2457930"/>
              <a:gd name="connsiteY89" fmla="*/ 581700 h 772884"/>
              <a:gd name="connsiteX90" fmla="*/ 1138238 w 2457930"/>
              <a:gd name="connsiteY90" fmla="*/ 581700 h 772884"/>
              <a:gd name="connsiteX91" fmla="*/ 1138238 w 2457930"/>
              <a:gd name="connsiteY91" fmla="*/ 537790 h 772884"/>
              <a:gd name="connsiteX92" fmla="*/ 271558 w 2457930"/>
              <a:gd name="connsiteY92" fmla="*/ 537790 h 772884"/>
              <a:gd name="connsiteX93" fmla="*/ 271558 w 2457930"/>
              <a:gd name="connsiteY93" fmla="*/ 581700 h 772884"/>
              <a:gd name="connsiteX94" fmla="*/ 324803 w 2457930"/>
              <a:gd name="connsiteY94" fmla="*/ 581700 h 772884"/>
              <a:gd name="connsiteX95" fmla="*/ 324803 w 2457930"/>
              <a:gd name="connsiteY95" fmla="*/ 537790 h 772884"/>
              <a:gd name="connsiteX96" fmla="*/ 1006507 w 2457930"/>
              <a:gd name="connsiteY96" fmla="*/ 536838 h 772884"/>
              <a:gd name="connsiteX97" fmla="*/ 1006507 w 2457930"/>
              <a:gd name="connsiteY97" fmla="*/ 580462 h 772884"/>
              <a:gd name="connsiteX98" fmla="*/ 1059942 w 2457930"/>
              <a:gd name="connsiteY98" fmla="*/ 580462 h 772884"/>
              <a:gd name="connsiteX99" fmla="*/ 1059942 w 2457930"/>
              <a:gd name="connsiteY99" fmla="*/ 536838 h 772884"/>
              <a:gd name="connsiteX100" fmla="*/ 193072 w 2457930"/>
              <a:gd name="connsiteY100" fmla="*/ 536838 h 772884"/>
              <a:gd name="connsiteX101" fmla="*/ 193072 w 2457930"/>
              <a:gd name="connsiteY101" fmla="*/ 580462 h 772884"/>
              <a:gd name="connsiteX102" fmla="*/ 246507 w 2457930"/>
              <a:gd name="connsiteY102" fmla="*/ 580462 h 772884"/>
              <a:gd name="connsiteX103" fmla="*/ 246507 w 2457930"/>
              <a:gd name="connsiteY103" fmla="*/ 536838 h 772884"/>
              <a:gd name="connsiteX104" fmla="*/ 1543467 w 2457930"/>
              <a:gd name="connsiteY104" fmla="*/ 513586 h 772884"/>
              <a:gd name="connsiteX105" fmla="*/ 1562481 w 2457930"/>
              <a:gd name="connsiteY105" fmla="*/ 522551 h 772884"/>
              <a:gd name="connsiteX106" fmla="*/ 1584198 w 2457930"/>
              <a:gd name="connsiteY106" fmla="*/ 556745 h 772884"/>
              <a:gd name="connsiteX107" fmla="*/ 1595914 w 2457930"/>
              <a:gd name="connsiteY107" fmla="*/ 605228 h 772884"/>
              <a:gd name="connsiteX108" fmla="*/ 1557719 w 2457930"/>
              <a:gd name="connsiteY108" fmla="*/ 658663 h 772884"/>
              <a:gd name="connsiteX109" fmla="*/ 1553147 w 2457930"/>
              <a:gd name="connsiteY109" fmla="*/ 664759 h 772884"/>
              <a:gd name="connsiteX110" fmla="*/ 1553147 w 2457930"/>
              <a:gd name="connsiteY110" fmla="*/ 755818 h 772884"/>
              <a:gd name="connsiteX111" fmla="*/ 1543717 w 2457930"/>
              <a:gd name="connsiteY111" fmla="*/ 767629 h 772884"/>
              <a:gd name="connsiteX112" fmla="*/ 1530096 w 2457930"/>
              <a:gd name="connsiteY112" fmla="*/ 760866 h 772884"/>
              <a:gd name="connsiteX113" fmla="*/ 1528763 w 2457930"/>
              <a:gd name="connsiteY113" fmla="*/ 752770 h 772884"/>
              <a:gd name="connsiteX114" fmla="*/ 1528763 w 2457930"/>
              <a:gd name="connsiteY114" fmla="*/ 664854 h 772884"/>
              <a:gd name="connsiteX115" fmla="*/ 1528763 w 2457930"/>
              <a:gd name="connsiteY115" fmla="*/ 660187 h 772884"/>
              <a:gd name="connsiteX116" fmla="*/ 1487234 w 2457930"/>
              <a:gd name="connsiteY116" fmla="*/ 617134 h 772884"/>
              <a:gd name="connsiteX117" fmla="*/ 1488472 w 2457930"/>
              <a:gd name="connsiteY117" fmla="*/ 587606 h 772884"/>
              <a:gd name="connsiteX118" fmla="*/ 1511713 w 2457930"/>
              <a:gd name="connsiteY118" fmla="*/ 531599 h 772884"/>
              <a:gd name="connsiteX119" fmla="*/ 1523810 w 2457930"/>
              <a:gd name="connsiteY119" fmla="*/ 519407 h 772884"/>
              <a:gd name="connsiteX120" fmla="*/ 1543467 w 2457930"/>
              <a:gd name="connsiteY120" fmla="*/ 513586 h 772884"/>
              <a:gd name="connsiteX121" fmla="*/ 730032 w 2457930"/>
              <a:gd name="connsiteY121" fmla="*/ 513586 h 772884"/>
              <a:gd name="connsiteX122" fmla="*/ 749046 w 2457930"/>
              <a:gd name="connsiteY122" fmla="*/ 522551 h 772884"/>
              <a:gd name="connsiteX123" fmla="*/ 770763 w 2457930"/>
              <a:gd name="connsiteY123" fmla="*/ 556745 h 772884"/>
              <a:gd name="connsiteX124" fmla="*/ 782479 w 2457930"/>
              <a:gd name="connsiteY124" fmla="*/ 605228 h 772884"/>
              <a:gd name="connsiteX125" fmla="*/ 744284 w 2457930"/>
              <a:gd name="connsiteY125" fmla="*/ 658663 h 772884"/>
              <a:gd name="connsiteX126" fmla="*/ 739712 w 2457930"/>
              <a:gd name="connsiteY126" fmla="*/ 664759 h 772884"/>
              <a:gd name="connsiteX127" fmla="*/ 739712 w 2457930"/>
              <a:gd name="connsiteY127" fmla="*/ 755818 h 772884"/>
              <a:gd name="connsiteX128" fmla="*/ 730282 w 2457930"/>
              <a:gd name="connsiteY128" fmla="*/ 767629 h 772884"/>
              <a:gd name="connsiteX129" fmla="*/ 716661 w 2457930"/>
              <a:gd name="connsiteY129" fmla="*/ 760866 h 772884"/>
              <a:gd name="connsiteX130" fmla="*/ 715328 w 2457930"/>
              <a:gd name="connsiteY130" fmla="*/ 752770 h 772884"/>
              <a:gd name="connsiteX131" fmla="*/ 715328 w 2457930"/>
              <a:gd name="connsiteY131" fmla="*/ 664854 h 772884"/>
              <a:gd name="connsiteX132" fmla="*/ 715328 w 2457930"/>
              <a:gd name="connsiteY132" fmla="*/ 660187 h 772884"/>
              <a:gd name="connsiteX133" fmla="*/ 673799 w 2457930"/>
              <a:gd name="connsiteY133" fmla="*/ 617134 h 772884"/>
              <a:gd name="connsiteX134" fmla="*/ 675037 w 2457930"/>
              <a:gd name="connsiteY134" fmla="*/ 587606 h 772884"/>
              <a:gd name="connsiteX135" fmla="*/ 698278 w 2457930"/>
              <a:gd name="connsiteY135" fmla="*/ 531599 h 772884"/>
              <a:gd name="connsiteX136" fmla="*/ 710375 w 2457930"/>
              <a:gd name="connsiteY136" fmla="*/ 519407 h 772884"/>
              <a:gd name="connsiteX137" fmla="*/ 730032 w 2457930"/>
              <a:gd name="connsiteY137" fmla="*/ 513586 h 772884"/>
              <a:gd name="connsiteX138" fmla="*/ 994220 w 2457930"/>
              <a:gd name="connsiteY138" fmla="*/ 512168 h 772884"/>
              <a:gd name="connsiteX139" fmla="*/ 1150716 w 2457930"/>
              <a:gd name="connsiteY139" fmla="*/ 512168 h 772884"/>
              <a:gd name="connsiteX140" fmla="*/ 1162717 w 2457930"/>
              <a:gd name="connsiteY140" fmla="*/ 524169 h 772884"/>
              <a:gd name="connsiteX141" fmla="*/ 1162717 w 2457930"/>
              <a:gd name="connsiteY141" fmla="*/ 662568 h 772884"/>
              <a:gd name="connsiteX142" fmla="*/ 1150716 w 2457930"/>
              <a:gd name="connsiteY142" fmla="*/ 674569 h 772884"/>
              <a:gd name="connsiteX143" fmla="*/ 1072611 w 2457930"/>
              <a:gd name="connsiteY143" fmla="*/ 674569 h 772884"/>
              <a:gd name="connsiteX144" fmla="*/ 1072706 w 2457930"/>
              <a:gd name="connsiteY144" fmla="*/ 674664 h 772884"/>
              <a:gd name="connsiteX145" fmla="*/ 995839 w 2457930"/>
              <a:gd name="connsiteY145" fmla="*/ 674664 h 772884"/>
              <a:gd name="connsiteX146" fmla="*/ 982123 w 2457930"/>
              <a:gd name="connsiteY146" fmla="*/ 661329 h 772884"/>
              <a:gd name="connsiteX147" fmla="*/ 982123 w 2457930"/>
              <a:gd name="connsiteY147" fmla="*/ 524074 h 772884"/>
              <a:gd name="connsiteX148" fmla="*/ 994220 w 2457930"/>
              <a:gd name="connsiteY148" fmla="*/ 512168 h 772884"/>
              <a:gd name="connsiteX149" fmla="*/ 180785 w 2457930"/>
              <a:gd name="connsiteY149" fmla="*/ 512168 h 772884"/>
              <a:gd name="connsiteX150" fmla="*/ 337281 w 2457930"/>
              <a:gd name="connsiteY150" fmla="*/ 512168 h 772884"/>
              <a:gd name="connsiteX151" fmla="*/ 349282 w 2457930"/>
              <a:gd name="connsiteY151" fmla="*/ 524169 h 772884"/>
              <a:gd name="connsiteX152" fmla="*/ 349282 w 2457930"/>
              <a:gd name="connsiteY152" fmla="*/ 662568 h 772884"/>
              <a:gd name="connsiteX153" fmla="*/ 337281 w 2457930"/>
              <a:gd name="connsiteY153" fmla="*/ 674569 h 772884"/>
              <a:gd name="connsiteX154" fmla="*/ 259176 w 2457930"/>
              <a:gd name="connsiteY154" fmla="*/ 674569 h 772884"/>
              <a:gd name="connsiteX155" fmla="*/ 259271 w 2457930"/>
              <a:gd name="connsiteY155" fmla="*/ 674664 h 772884"/>
              <a:gd name="connsiteX156" fmla="*/ 182404 w 2457930"/>
              <a:gd name="connsiteY156" fmla="*/ 674664 h 772884"/>
              <a:gd name="connsiteX157" fmla="*/ 168688 w 2457930"/>
              <a:gd name="connsiteY157" fmla="*/ 661329 h 772884"/>
              <a:gd name="connsiteX158" fmla="*/ 168688 w 2457930"/>
              <a:gd name="connsiteY158" fmla="*/ 524074 h 772884"/>
              <a:gd name="connsiteX159" fmla="*/ 180785 w 2457930"/>
              <a:gd name="connsiteY159" fmla="*/ 512168 h 772884"/>
              <a:gd name="connsiteX160" fmla="*/ 1214247 w 2457930"/>
              <a:gd name="connsiteY160" fmla="*/ 481688 h 772884"/>
              <a:gd name="connsiteX161" fmla="*/ 1214247 w 2457930"/>
              <a:gd name="connsiteY161" fmla="*/ 740577 h 772884"/>
              <a:gd name="connsiteX162" fmla="*/ 1373029 w 2457930"/>
              <a:gd name="connsiteY162" fmla="*/ 740577 h 772884"/>
              <a:gd name="connsiteX163" fmla="*/ 1373029 w 2457930"/>
              <a:gd name="connsiteY163" fmla="*/ 481688 h 772884"/>
              <a:gd name="connsiteX164" fmla="*/ 400812 w 2457930"/>
              <a:gd name="connsiteY164" fmla="*/ 481688 h 772884"/>
              <a:gd name="connsiteX165" fmla="*/ 400812 w 2457930"/>
              <a:gd name="connsiteY165" fmla="*/ 740577 h 772884"/>
              <a:gd name="connsiteX166" fmla="*/ 559594 w 2457930"/>
              <a:gd name="connsiteY166" fmla="*/ 740577 h 772884"/>
              <a:gd name="connsiteX167" fmla="*/ 559594 w 2457930"/>
              <a:gd name="connsiteY167" fmla="*/ 481688 h 772884"/>
              <a:gd name="connsiteX168" fmla="*/ 1133952 w 2457930"/>
              <a:gd name="connsiteY168" fmla="*/ 311381 h 772884"/>
              <a:gd name="connsiteX169" fmla="*/ 1187197 w 2457930"/>
              <a:gd name="connsiteY169" fmla="*/ 365007 h 772884"/>
              <a:gd name="connsiteX170" fmla="*/ 1187197 w 2457930"/>
              <a:gd name="connsiteY170" fmla="*/ 311381 h 772884"/>
              <a:gd name="connsiteX171" fmla="*/ 320516 w 2457930"/>
              <a:gd name="connsiteY171" fmla="*/ 311381 h 772884"/>
              <a:gd name="connsiteX172" fmla="*/ 373760 w 2457930"/>
              <a:gd name="connsiteY172" fmla="*/ 365007 h 772884"/>
              <a:gd name="connsiteX173" fmla="*/ 373760 w 2457930"/>
              <a:gd name="connsiteY173" fmla="*/ 311381 h 772884"/>
              <a:gd name="connsiteX174" fmla="*/ 1264825 w 2457930"/>
              <a:gd name="connsiteY174" fmla="*/ 311191 h 772884"/>
              <a:gd name="connsiteX175" fmla="*/ 1214057 w 2457930"/>
              <a:gd name="connsiteY175" fmla="*/ 311286 h 772884"/>
              <a:gd name="connsiteX176" fmla="*/ 1211771 w 2457930"/>
              <a:gd name="connsiteY176" fmla="*/ 313858 h 772884"/>
              <a:gd name="connsiteX177" fmla="*/ 1211676 w 2457930"/>
              <a:gd name="connsiteY177" fmla="*/ 365007 h 772884"/>
              <a:gd name="connsiteX178" fmla="*/ 1211676 w 2457930"/>
              <a:gd name="connsiteY178" fmla="*/ 365102 h 772884"/>
              <a:gd name="connsiteX179" fmla="*/ 1264825 w 2457930"/>
              <a:gd name="connsiteY179" fmla="*/ 311191 h 772884"/>
              <a:gd name="connsiteX180" fmla="*/ 451389 w 2457930"/>
              <a:gd name="connsiteY180" fmla="*/ 311191 h 772884"/>
              <a:gd name="connsiteX181" fmla="*/ 400621 w 2457930"/>
              <a:gd name="connsiteY181" fmla="*/ 311286 h 772884"/>
              <a:gd name="connsiteX182" fmla="*/ 398335 w 2457930"/>
              <a:gd name="connsiteY182" fmla="*/ 313858 h 772884"/>
              <a:gd name="connsiteX183" fmla="*/ 398240 w 2457930"/>
              <a:gd name="connsiteY183" fmla="*/ 365007 h 772884"/>
              <a:gd name="connsiteX184" fmla="*/ 398240 w 2457930"/>
              <a:gd name="connsiteY184" fmla="*/ 365102 h 772884"/>
              <a:gd name="connsiteX185" fmla="*/ 451389 w 2457930"/>
              <a:gd name="connsiteY185" fmla="*/ 311191 h 772884"/>
              <a:gd name="connsiteX186" fmla="*/ 1974607 w 2457930"/>
              <a:gd name="connsiteY186" fmla="*/ 309345 h 772884"/>
              <a:gd name="connsiteX187" fmla="*/ 1974385 w 2457930"/>
              <a:gd name="connsiteY187" fmla="*/ 311270 h 772884"/>
              <a:gd name="connsiteX188" fmla="*/ 1990534 w 2457930"/>
              <a:gd name="connsiteY188" fmla="*/ 364245 h 772884"/>
              <a:gd name="connsiteX189" fmla="*/ 2094357 w 2457930"/>
              <a:gd name="connsiteY189" fmla="*/ 433492 h 772884"/>
              <a:gd name="connsiteX190" fmla="*/ 2095839 w 2457930"/>
              <a:gd name="connsiteY190" fmla="*/ 433389 h 772884"/>
              <a:gd name="connsiteX191" fmla="*/ 2050161 w 2457930"/>
              <a:gd name="connsiteY191" fmla="*/ 392630 h 772884"/>
              <a:gd name="connsiteX192" fmla="*/ 2028254 w 2457930"/>
              <a:gd name="connsiteY192" fmla="*/ 370055 h 772884"/>
              <a:gd name="connsiteX193" fmla="*/ 2002824 w 2457930"/>
              <a:gd name="connsiteY193" fmla="*/ 331616 h 772884"/>
              <a:gd name="connsiteX194" fmla="*/ 1879473 w 2457930"/>
              <a:gd name="connsiteY194" fmla="*/ 287093 h 772884"/>
              <a:gd name="connsiteX195" fmla="*/ 1766983 w 2457930"/>
              <a:gd name="connsiteY195" fmla="*/ 370913 h 772884"/>
              <a:gd name="connsiteX196" fmla="*/ 1746695 w 2457930"/>
              <a:gd name="connsiteY196" fmla="*/ 392058 h 772884"/>
              <a:gd name="connsiteX197" fmla="*/ 1686402 w 2457930"/>
              <a:gd name="connsiteY197" fmla="*/ 577224 h 772884"/>
              <a:gd name="connsiteX198" fmla="*/ 1790224 w 2457930"/>
              <a:gd name="connsiteY198" fmla="*/ 646471 h 772884"/>
              <a:gd name="connsiteX199" fmla="*/ 1881092 w 2457930"/>
              <a:gd name="connsiteY199" fmla="*/ 622944 h 772884"/>
              <a:gd name="connsiteX200" fmla="*/ 1883759 w 2457930"/>
              <a:gd name="connsiteY200" fmla="*/ 617420 h 772884"/>
              <a:gd name="connsiteX201" fmla="*/ 1884045 w 2457930"/>
              <a:gd name="connsiteY201" fmla="*/ 582749 h 772884"/>
              <a:gd name="connsiteX202" fmla="*/ 1878711 w 2457930"/>
              <a:gd name="connsiteY202" fmla="*/ 574081 h 772884"/>
              <a:gd name="connsiteX203" fmla="*/ 1782604 w 2457930"/>
              <a:gd name="connsiteY203" fmla="*/ 526265 h 772884"/>
              <a:gd name="connsiteX204" fmla="*/ 1772984 w 2457930"/>
              <a:gd name="connsiteY204" fmla="*/ 514931 h 772884"/>
              <a:gd name="connsiteX205" fmla="*/ 1778223 w 2457930"/>
              <a:gd name="connsiteY205" fmla="*/ 501596 h 772884"/>
              <a:gd name="connsiteX206" fmla="*/ 1793462 w 2457930"/>
              <a:gd name="connsiteY206" fmla="*/ 500262 h 772884"/>
              <a:gd name="connsiteX207" fmla="*/ 1842040 w 2457930"/>
              <a:gd name="connsiteY207" fmla="*/ 524456 h 772884"/>
              <a:gd name="connsiteX208" fmla="*/ 1884045 w 2457930"/>
              <a:gd name="connsiteY208" fmla="*/ 545411 h 772884"/>
              <a:gd name="connsiteX209" fmla="*/ 1884045 w 2457930"/>
              <a:gd name="connsiteY209" fmla="*/ 538457 h 772884"/>
              <a:gd name="connsiteX210" fmla="*/ 1884045 w 2457930"/>
              <a:gd name="connsiteY210" fmla="*/ 422157 h 772884"/>
              <a:gd name="connsiteX211" fmla="*/ 1884807 w 2457930"/>
              <a:gd name="connsiteY211" fmla="*/ 415299 h 772884"/>
              <a:gd name="connsiteX212" fmla="*/ 1900333 w 2457930"/>
              <a:gd name="connsiteY212" fmla="*/ 406155 h 772884"/>
              <a:gd name="connsiteX213" fmla="*/ 1911668 w 2457930"/>
              <a:gd name="connsiteY213" fmla="*/ 420062 h 772884"/>
              <a:gd name="connsiteX214" fmla="*/ 1911668 w 2457930"/>
              <a:gd name="connsiteY214" fmla="*/ 489880 h 772884"/>
              <a:gd name="connsiteX215" fmla="*/ 1911763 w 2457930"/>
              <a:gd name="connsiteY215" fmla="*/ 489689 h 772884"/>
              <a:gd name="connsiteX216" fmla="*/ 1953006 w 2457930"/>
              <a:gd name="connsiteY216" fmla="*/ 469115 h 772884"/>
              <a:gd name="connsiteX217" fmla="*/ 2002060 w 2457930"/>
              <a:gd name="connsiteY217" fmla="*/ 444541 h 772884"/>
              <a:gd name="connsiteX218" fmla="*/ 2017300 w 2457930"/>
              <a:gd name="connsiteY218" fmla="*/ 445589 h 772884"/>
              <a:gd name="connsiteX219" fmla="*/ 2022729 w 2457930"/>
              <a:gd name="connsiteY219" fmla="*/ 458828 h 772884"/>
              <a:gd name="connsiteX220" fmla="*/ 2012823 w 2457930"/>
              <a:gd name="connsiteY220" fmla="*/ 470639 h 772884"/>
              <a:gd name="connsiteX221" fmla="*/ 1916240 w 2457930"/>
              <a:gd name="connsiteY221" fmla="*/ 518836 h 772884"/>
              <a:gd name="connsiteX222" fmla="*/ 1911573 w 2457930"/>
              <a:gd name="connsiteY222" fmla="*/ 524360 h 772884"/>
              <a:gd name="connsiteX223" fmla="*/ 1911763 w 2457930"/>
              <a:gd name="connsiteY223" fmla="*/ 618086 h 772884"/>
              <a:gd name="connsiteX224" fmla="*/ 1914240 w 2457930"/>
              <a:gd name="connsiteY224" fmla="*/ 622658 h 772884"/>
              <a:gd name="connsiteX225" fmla="*/ 2010823 w 2457930"/>
              <a:gd name="connsiteY225" fmla="*/ 645614 h 772884"/>
              <a:gd name="connsiteX226" fmla="*/ 2125599 w 2457930"/>
              <a:gd name="connsiteY226" fmla="*/ 515597 h 772884"/>
              <a:gd name="connsiteX227" fmla="*/ 2111400 w 2457930"/>
              <a:gd name="connsiteY227" fmla="*/ 461653 h 772884"/>
              <a:gd name="connsiteX228" fmla="*/ 2106269 w 2457930"/>
              <a:gd name="connsiteY228" fmla="*/ 462181 h 772884"/>
              <a:gd name="connsiteX229" fmla="*/ 1948910 w 2457930"/>
              <a:gd name="connsiteY229" fmla="*/ 330526 h 772884"/>
              <a:gd name="connsiteX230" fmla="*/ 1953377 w 2457930"/>
              <a:gd name="connsiteY230" fmla="*/ 298541 h 772884"/>
              <a:gd name="connsiteX231" fmla="*/ 1925317 w 2457930"/>
              <a:gd name="connsiteY231" fmla="*/ 288242 h 772884"/>
              <a:gd name="connsiteX232" fmla="*/ 1879473 w 2457930"/>
              <a:gd name="connsiteY232" fmla="*/ 287093 h 772884"/>
              <a:gd name="connsiteX233" fmla="*/ 1187197 w 2457930"/>
              <a:gd name="connsiteY233" fmla="*/ 233276 h 772884"/>
              <a:gd name="connsiteX234" fmla="*/ 1134047 w 2457930"/>
              <a:gd name="connsiteY234" fmla="*/ 286902 h 772884"/>
              <a:gd name="connsiteX235" fmla="*/ 1187197 w 2457930"/>
              <a:gd name="connsiteY235" fmla="*/ 286902 h 772884"/>
              <a:gd name="connsiteX236" fmla="*/ 373760 w 2457930"/>
              <a:gd name="connsiteY236" fmla="*/ 233276 h 772884"/>
              <a:gd name="connsiteX237" fmla="*/ 320611 w 2457930"/>
              <a:gd name="connsiteY237" fmla="*/ 286902 h 772884"/>
              <a:gd name="connsiteX238" fmla="*/ 373760 w 2457930"/>
              <a:gd name="connsiteY238" fmla="*/ 286902 h 772884"/>
              <a:gd name="connsiteX239" fmla="*/ 1211866 w 2457930"/>
              <a:gd name="connsiteY239" fmla="*/ 233181 h 772884"/>
              <a:gd name="connsiteX240" fmla="*/ 1211866 w 2457930"/>
              <a:gd name="connsiteY240" fmla="*/ 286711 h 772884"/>
              <a:gd name="connsiteX241" fmla="*/ 1265302 w 2457930"/>
              <a:gd name="connsiteY241" fmla="*/ 286711 h 772884"/>
              <a:gd name="connsiteX242" fmla="*/ 1211866 w 2457930"/>
              <a:gd name="connsiteY242" fmla="*/ 233181 h 772884"/>
              <a:gd name="connsiteX243" fmla="*/ 398430 w 2457930"/>
              <a:gd name="connsiteY243" fmla="*/ 233181 h 772884"/>
              <a:gd name="connsiteX244" fmla="*/ 398430 w 2457930"/>
              <a:gd name="connsiteY244" fmla="*/ 286711 h 772884"/>
              <a:gd name="connsiteX245" fmla="*/ 451866 w 2457930"/>
              <a:gd name="connsiteY245" fmla="*/ 286711 h 772884"/>
              <a:gd name="connsiteX246" fmla="*/ 398430 w 2457930"/>
              <a:gd name="connsiteY246" fmla="*/ 233181 h 772884"/>
              <a:gd name="connsiteX247" fmla="*/ 1199865 w 2457930"/>
              <a:gd name="connsiteY247" fmla="*/ 207654 h 772884"/>
              <a:gd name="connsiteX248" fmla="*/ 1291400 w 2457930"/>
              <a:gd name="connsiteY248" fmla="*/ 299570 h 772884"/>
              <a:gd name="connsiteX249" fmla="*/ 1199198 w 2457930"/>
              <a:gd name="connsiteY249" fmla="*/ 390915 h 772884"/>
              <a:gd name="connsiteX250" fmla="*/ 1108139 w 2457930"/>
              <a:gd name="connsiteY250" fmla="*/ 299284 h 772884"/>
              <a:gd name="connsiteX251" fmla="*/ 1199960 w 2457930"/>
              <a:gd name="connsiteY251" fmla="*/ 207749 h 772884"/>
              <a:gd name="connsiteX252" fmla="*/ 386429 w 2457930"/>
              <a:gd name="connsiteY252" fmla="*/ 207654 h 772884"/>
              <a:gd name="connsiteX253" fmla="*/ 477964 w 2457930"/>
              <a:gd name="connsiteY253" fmla="*/ 299570 h 772884"/>
              <a:gd name="connsiteX254" fmla="*/ 385762 w 2457930"/>
              <a:gd name="connsiteY254" fmla="*/ 390915 h 772884"/>
              <a:gd name="connsiteX255" fmla="*/ 294703 w 2457930"/>
              <a:gd name="connsiteY255" fmla="*/ 299284 h 772884"/>
              <a:gd name="connsiteX256" fmla="*/ 386524 w 2457930"/>
              <a:gd name="connsiteY256" fmla="*/ 207749 h 772884"/>
              <a:gd name="connsiteX257" fmla="*/ 1199579 w 2457930"/>
              <a:gd name="connsiteY257" fmla="*/ 117928 h 772884"/>
              <a:gd name="connsiteX258" fmla="*/ 1199674 w 2457930"/>
              <a:gd name="connsiteY258" fmla="*/ 118023 h 772884"/>
              <a:gd name="connsiteX259" fmla="*/ 1188720 w 2457930"/>
              <a:gd name="connsiteY259" fmla="*/ 127834 h 772884"/>
              <a:gd name="connsiteX260" fmla="*/ 1109853 w 2457930"/>
              <a:gd name="connsiteY260" fmla="*/ 199272 h 772884"/>
              <a:gd name="connsiteX261" fmla="*/ 1031177 w 2457930"/>
              <a:gd name="connsiteY261" fmla="*/ 270328 h 772884"/>
              <a:gd name="connsiteX262" fmla="*/ 957548 w 2457930"/>
              <a:gd name="connsiteY262" fmla="*/ 336908 h 772884"/>
              <a:gd name="connsiteX263" fmla="*/ 954691 w 2457930"/>
              <a:gd name="connsiteY263" fmla="*/ 343290 h 772884"/>
              <a:gd name="connsiteX264" fmla="*/ 954691 w 2457930"/>
              <a:gd name="connsiteY264" fmla="*/ 736005 h 772884"/>
              <a:gd name="connsiteX265" fmla="*/ 954691 w 2457930"/>
              <a:gd name="connsiteY265" fmla="*/ 740482 h 772884"/>
              <a:gd name="connsiteX266" fmla="*/ 1189768 w 2457930"/>
              <a:gd name="connsiteY266" fmla="*/ 740482 h 772884"/>
              <a:gd name="connsiteX267" fmla="*/ 1189768 w 2457930"/>
              <a:gd name="connsiteY267" fmla="*/ 481307 h 772884"/>
              <a:gd name="connsiteX268" fmla="*/ 1182148 w 2457930"/>
              <a:gd name="connsiteY268" fmla="*/ 481307 h 772884"/>
              <a:gd name="connsiteX269" fmla="*/ 1170623 w 2457930"/>
              <a:gd name="connsiteY269" fmla="*/ 471591 h 772884"/>
              <a:gd name="connsiteX270" fmla="*/ 1179671 w 2457930"/>
              <a:gd name="connsiteY270" fmla="*/ 457399 h 772884"/>
              <a:gd name="connsiteX271" fmla="*/ 1185101 w 2457930"/>
              <a:gd name="connsiteY271" fmla="*/ 456828 h 772884"/>
              <a:gd name="connsiteX272" fmla="*/ 1402747 w 2457930"/>
              <a:gd name="connsiteY272" fmla="*/ 456828 h 772884"/>
              <a:gd name="connsiteX273" fmla="*/ 1408176 w 2457930"/>
              <a:gd name="connsiteY273" fmla="*/ 457399 h 772884"/>
              <a:gd name="connsiteX274" fmla="*/ 1417415 w 2457930"/>
              <a:gd name="connsiteY274" fmla="*/ 470067 h 772884"/>
              <a:gd name="connsiteX275" fmla="*/ 1405890 w 2457930"/>
              <a:gd name="connsiteY275" fmla="*/ 481212 h 772884"/>
              <a:gd name="connsiteX276" fmla="*/ 1397984 w 2457930"/>
              <a:gd name="connsiteY276" fmla="*/ 481212 h 772884"/>
              <a:gd name="connsiteX277" fmla="*/ 1397984 w 2457930"/>
              <a:gd name="connsiteY277" fmla="*/ 740387 h 772884"/>
              <a:gd name="connsiteX278" fmla="*/ 1444276 w 2457930"/>
              <a:gd name="connsiteY278" fmla="*/ 740387 h 772884"/>
              <a:gd name="connsiteX279" fmla="*/ 1444276 w 2457930"/>
              <a:gd name="connsiteY279" fmla="*/ 423014 h 772884"/>
              <a:gd name="connsiteX280" fmla="*/ 1444276 w 2457930"/>
              <a:gd name="connsiteY280" fmla="*/ 342623 h 772884"/>
              <a:gd name="connsiteX281" fmla="*/ 1442847 w 2457930"/>
              <a:gd name="connsiteY281" fmla="*/ 338146 h 772884"/>
              <a:gd name="connsiteX282" fmla="*/ 1394174 w 2457930"/>
              <a:gd name="connsiteY282" fmla="*/ 293855 h 772884"/>
              <a:gd name="connsiteX283" fmla="*/ 1340072 w 2457930"/>
              <a:gd name="connsiteY283" fmla="*/ 244992 h 772884"/>
              <a:gd name="connsiteX284" fmla="*/ 1286637 w 2457930"/>
              <a:gd name="connsiteY284" fmla="*/ 196605 h 772884"/>
              <a:gd name="connsiteX285" fmla="*/ 1222343 w 2457930"/>
              <a:gd name="connsiteY285" fmla="*/ 138407 h 772884"/>
              <a:gd name="connsiteX286" fmla="*/ 1199579 w 2457930"/>
              <a:gd name="connsiteY286" fmla="*/ 117928 h 772884"/>
              <a:gd name="connsiteX287" fmla="*/ 386144 w 2457930"/>
              <a:gd name="connsiteY287" fmla="*/ 117928 h 772884"/>
              <a:gd name="connsiteX288" fmla="*/ 386239 w 2457930"/>
              <a:gd name="connsiteY288" fmla="*/ 118023 h 772884"/>
              <a:gd name="connsiteX289" fmla="*/ 375285 w 2457930"/>
              <a:gd name="connsiteY289" fmla="*/ 127834 h 772884"/>
              <a:gd name="connsiteX290" fmla="*/ 296418 w 2457930"/>
              <a:gd name="connsiteY290" fmla="*/ 199272 h 772884"/>
              <a:gd name="connsiteX291" fmla="*/ 217741 w 2457930"/>
              <a:gd name="connsiteY291" fmla="*/ 270328 h 772884"/>
              <a:gd name="connsiteX292" fmla="*/ 144113 w 2457930"/>
              <a:gd name="connsiteY292" fmla="*/ 336908 h 772884"/>
              <a:gd name="connsiteX293" fmla="*/ 141256 w 2457930"/>
              <a:gd name="connsiteY293" fmla="*/ 343290 h 772884"/>
              <a:gd name="connsiteX294" fmla="*/ 141256 w 2457930"/>
              <a:gd name="connsiteY294" fmla="*/ 736005 h 772884"/>
              <a:gd name="connsiteX295" fmla="*/ 141256 w 2457930"/>
              <a:gd name="connsiteY295" fmla="*/ 740482 h 772884"/>
              <a:gd name="connsiteX296" fmla="*/ 376333 w 2457930"/>
              <a:gd name="connsiteY296" fmla="*/ 740482 h 772884"/>
              <a:gd name="connsiteX297" fmla="*/ 376333 w 2457930"/>
              <a:gd name="connsiteY297" fmla="*/ 481307 h 772884"/>
              <a:gd name="connsiteX298" fmla="*/ 368713 w 2457930"/>
              <a:gd name="connsiteY298" fmla="*/ 481307 h 772884"/>
              <a:gd name="connsiteX299" fmla="*/ 357188 w 2457930"/>
              <a:gd name="connsiteY299" fmla="*/ 471591 h 772884"/>
              <a:gd name="connsiteX300" fmla="*/ 366236 w 2457930"/>
              <a:gd name="connsiteY300" fmla="*/ 457399 h 772884"/>
              <a:gd name="connsiteX301" fmla="*/ 371666 w 2457930"/>
              <a:gd name="connsiteY301" fmla="*/ 456828 h 772884"/>
              <a:gd name="connsiteX302" fmla="*/ 589312 w 2457930"/>
              <a:gd name="connsiteY302" fmla="*/ 456828 h 772884"/>
              <a:gd name="connsiteX303" fmla="*/ 594741 w 2457930"/>
              <a:gd name="connsiteY303" fmla="*/ 457399 h 772884"/>
              <a:gd name="connsiteX304" fmla="*/ 603980 w 2457930"/>
              <a:gd name="connsiteY304" fmla="*/ 470067 h 772884"/>
              <a:gd name="connsiteX305" fmla="*/ 592455 w 2457930"/>
              <a:gd name="connsiteY305" fmla="*/ 481212 h 772884"/>
              <a:gd name="connsiteX306" fmla="*/ 584549 w 2457930"/>
              <a:gd name="connsiteY306" fmla="*/ 481212 h 772884"/>
              <a:gd name="connsiteX307" fmla="*/ 584549 w 2457930"/>
              <a:gd name="connsiteY307" fmla="*/ 740387 h 772884"/>
              <a:gd name="connsiteX308" fmla="*/ 630841 w 2457930"/>
              <a:gd name="connsiteY308" fmla="*/ 740387 h 772884"/>
              <a:gd name="connsiteX309" fmla="*/ 630841 w 2457930"/>
              <a:gd name="connsiteY309" fmla="*/ 423014 h 772884"/>
              <a:gd name="connsiteX310" fmla="*/ 630841 w 2457930"/>
              <a:gd name="connsiteY310" fmla="*/ 342623 h 772884"/>
              <a:gd name="connsiteX311" fmla="*/ 629412 w 2457930"/>
              <a:gd name="connsiteY311" fmla="*/ 338146 h 772884"/>
              <a:gd name="connsiteX312" fmla="*/ 580739 w 2457930"/>
              <a:gd name="connsiteY312" fmla="*/ 293855 h 772884"/>
              <a:gd name="connsiteX313" fmla="*/ 526637 w 2457930"/>
              <a:gd name="connsiteY313" fmla="*/ 244992 h 772884"/>
              <a:gd name="connsiteX314" fmla="*/ 473202 w 2457930"/>
              <a:gd name="connsiteY314" fmla="*/ 196605 h 772884"/>
              <a:gd name="connsiteX315" fmla="*/ 408908 w 2457930"/>
              <a:gd name="connsiteY315" fmla="*/ 138407 h 772884"/>
              <a:gd name="connsiteX316" fmla="*/ 386144 w 2457930"/>
              <a:gd name="connsiteY316" fmla="*/ 117928 h 772884"/>
              <a:gd name="connsiteX317" fmla="*/ 2183606 w 2457930"/>
              <a:gd name="connsiteY317" fmla="*/ 74113 h 772884"/>
              <a:gd name="connsiteX318" fmla="*/ 2071116 w 2457930"/>
              <a:gd name="connsiteY318" fmla="*/ 157933 h 772884"/>
              <a:gd name="connsiteX319" fmla="*/ 2050828 w 2457930"/>
              <a:gd name="connsiteY319" fmla="*/ 179079 h 772884"/>
              <a:gd name="connsiteX320" fmla="*/ 1980426 w 2457930"/>
              <a:gd name="connsiteY320" fmla="*/ 258696 h 772884"/>
              <a:gd name="connsiteX321" fmla="*/ 1978225 w 2457930"/>
              <a:gd name="connsiteY321" fmla="*/ 277851 h 772884"/>
              <a:gd name="connsiteX322" fmla="*/ 1981094 w 2457930"/>
              <a:gd name="connsiteY322" fmla="*/ 278890 h 772884"/>
              <a:gd name="connsiteX323" fmla="*/ 2054448 w 2457930"/>
              <a:gd name="connsiteY323" fmla="*/ 358625 h 772884"/>
              <a:gd name="connsiteX324" fmla="*/ 2062449 w 2457930"/>
              <a:gd name="connsiteY324" fmla="*/ 366817 h 772884"/>
              <a:gd name="connsiteX325" fmla="*/ 2124254 w 2457930"/>
              <a:gd name="connsiteY325" fmla="*/ 418812 h 772884"/>
              <a:gd name="connsiteX326" fmla="*/ 2128868 w 2457930"/>
              <a:gd name="connsiteY326" fmla="*/ 431096 h 772884"/>
              <a:gd name="connsiteX327" fmla="*/ 2141863 w 2457930"/>
              <a:gd name="connsiteY327" fmla="*/ 430194 h 772884"/>
              <a:gd name="connsiteX328" fmla="*/ 2185225 w 2457930"/>
              <a:gd name="connsiteY328" fmla="*/ 409965 h 772884"/>
              <a:gd name="connsiteX329" fmla="*/ 2187892 w 2457930"/>
              <a:gd name="connsiteY329" fmla="*/ 404440 h 772884"/>
              <a:gd name="connsiteX330" fmla="*/ 2188178 w 2457930"/>
              <a:gd name="connsiteY330" fmla="*/ 369769 h 772884"/>
              <a:gd name="connsiteX331" fmla="*/ 2182844 w 2457930"/>
              <a:gd name="connsiteY331" fmla="*/ 361102 h 772884"/>
              <a:gd name="connsiteX332" fmla="*/ 2086737 w 2457930"/>
              <a:gd name="connsiteY332" fmla="*/ 313286 h 772884"/>
              <a:gd name="connsiteX333" fmla="*/ 2077117 w 2457930"/>
              <a:gd name="connsiteY333" fmla="*/ 301951 h 772884"/>
              <a:gd name="connsiteX334" fmla="*/ 2082355 w 2457930"/>
              <a:gd name="connsiteY334" fmla="*/ 288616 h 772884"/>
              <a:gd name="connsiteX335" fmla="*/ 2097595 w 2457930"/>
              <a:gd name="connsiteY335" fmla="*/ 287283 h 772884"/>
              <a:gd name="connsiteX336" fmla="*/ 2146173 w 2457930"/>
              <a:gd name="connsiteY336" fmla="*/ 311476 h 772884"/>
              <a:gd name="connsiteX337" fmla="*/ 2188178 w 2457930"/>
              <a:gd name="connsiteY337" fmla="*/ 332431 h 772884"/>
              <a:gd name="connsiteX338" fmla="*/ 2188178 w 2457930"/>
              <a:gd name="connsiteY338" fmla="*/ 325478 h 772884"/>
              <a:gd name="connsiteX339" fmla="*/ 2188178 w 2457930"/>
              <a:gd name="connsiteY339" fmla="*/ 209178 h 772884"/>
              <a:gd name="connsiteX340" fmla="*/ 2188940 w 2457930"/>
              <a:gd name="connsiteY340" fmla="*/ 202320 h 772884"/>
              <a:gd name="connsiteX341" fmla="*/ 2204466 w 2457930"/>
              <a:gd name="connsiteY341" fmla="*/ 193176 h 772884"/>
              <a:gd name="connsiteX342" fmla="*/ 2215801 w 2457930"/>
              <a:gd name="connsiteY342" fmla="*/ 207082 h 772884"/>
              <a:gd name="connsiteX343" fmla="*/ 2215801 w 2457930"/>
              <a:gd name="connsiteY343" fmla="*/ 276901 h 772884"/>
              <a:gd name="connsiteX344" fmla="*/ 2215896 w 2457930"/>
              <a:gd name="connsiteY344" fmla="*/ 276710 h 772884"/>
              <a:gd name="connsiteX345" fmla="*/ 2257139 w 2457930"/>
              <a:gd name="connsiteY345" fmla="*/ 256136 h 772884"/>
              <a:gd name="connsiteX346" fmla="*/ 2306193 w 2457930"/>
              <a:gd name="connsiteY346" fmla="*/ 231562 h 772884"/>
              <a:gd name="connsiteX347" fmla="*/ 2321433 w 2457930"/>
              <a:gd name="connsiteY347" fmla="*/ 232609 h 772884"/>
              <a:gd name="connsiteX348" fmla="*/ 2326862 w 2457930"/>
              <a:gd name="connsiteY348" fmla="*/ 245849 h 772884"/>
              <a:gd name="connsiteX349" fmla="*/ 2316956 w 2457930"/>
              <a:gd name="connsiteY349" fmla="*/ 257660 h 772884"/>
              <a:gd name="connsiteX350" fmla="*/ 2220373 w 2457930"/>
              <a:gd name="connsiteY350" fmla="*/ 305857 h 772884"/>
              <a:gd name="connsiteX351" fmla="*/ 2215705 w 2457930"/>
              <a:gd name="connsiteY351" fmla="*/ 311381 h 772884"/>
              <a:gd name="connsiteX352" fmla="*/ 2215896 w 2457930"/>
              <a:gd name="connsiteY352" fmla="*/ 405107 h 772884"/>
              <a:gd name="connsiteX353" fmla="*/ 2218372 w 2457930"/>
              <a:gd name="connsiteY353" fmla="*/ 409679 h 772884"/>
              <a:gd name="connsiteX354" fmla="*/ 2314956 w 2457930"/>
              <a:gd name="connsiteY354" fmla="*/ 432634 h 772884"/>
              <a:gd name="connsiteX355" fmla="*/ 2429732 w 2457930"/>
              <a:gd name="connsiteY355" fmla="*/ 302618 h 772884"/>
              <a:gd name="connsiteX356" fmla="*/ 2354294 w 2457930"/>
              <a:gd name="connsiteY356" fmla="*/ 179650 h 772884"/>
              <a:gd name="connsiteX357" fmla="*/ 2332387 w 2457930"/>
              <a:gd name="connsiteY357" fmla="*/ 157076 h 772884"/>
              <a:gd name="connsiteX358" fmla="*/ 2183606 w 2457930"/>
              <a:gd name="connsiteY358" fmla="*/ 74113 h 772884"/>
              <a:gd name="connsiteX359" fmla="*/ 942975 w 2457930"/>
              <a:gd name="connsiteY359" fmla="*/ 71637 h 772884"/>
              <a:gd name="connsiteX360" fmla="*/ 942975 w 2457930"/>
              <a:gd name="connsiteY360" fmla="*/ 214607 h 772884"/>
              <a:gd name="connsiteX361" fmla="*/ 942975 w 2457930"/>
              <a:gd name="connsiteY361" fmla="*/ 214702 h 772884"/>
              <a:gd name="connsiteX362" fmla="*/ 950881 w 2457930"/>
              <a:gd name="connsiteY362" fmla="*/ 207463 h 772884"/>
              <a:gd name="connsiteX363" fmla="*/ 1006507 w 2457930"/>
              <a:gd name="connsiteY363" fmla="*/ 156885 h 772884"/>
              <a:gd name="connsiteX364" fmla="*/ 1008888 w 2457930"/>
              <a:gd name="connsiteY364" fmla="*/ 151170 h 772884"/>
              <a:gd name="connsiteX365" fmla="*/ 1008983 w 2457930"/>
              <a:gd name="connsiteY365" fmla="*/ 75923 h 772884"/>
              <a:gd name="connsiteX366" fmla="*/ 1008983 w 2457930"/>
              <a:gd name="connsiteY366" fmla="*/ 71637 h 772884"/>
              <a:gd name="connsiteX367" fmla="*/ 129540 w 2457930"/>
              <a:gd name="connsiteY367" fmla="*/ 71637 h 772884"/>
              <a:gd name="connsiteX368" fmla="*/ 129540 w 2457930"/>
              <a:gd name="connsiteY368" fmla="*/ 214607 h 772884"/>
              <a:gd name="connsiteX369" fmla="*/ 129540 w 2457930"/>
              <a:gd name="connsiteY369" fmla="*/ 214702 h 772884"/>
              <a:gd name="connsiteX370" fmla="*/ 137446 w 2457930"/>
              <a:gd name="connsiteY370" fmla="*/ 207463 h 772884"/>
              <a:gd name="connsiteX371" fmla="*/ 193072 w 2457930"/>
              <a:gd name="connsiteY371" fmla="*/ 156885 h 772884"/>
              <a:gd name="connsiteX372" fmla="*/ 195453 w 2457930"/>
              <a:gd name="connsiteY372" fmla="*/ 151170 h 772884"/>
              <a:gd name="connsiteX373" fmla="*/ 195548 w 2457930"/>
              <a:gd name="connsiteY373" fmla="*/ 75923 h 772884"/>
              <a:gd name="connsiteX374" fmla="*/ 195548 w 2457930"/>
              <a:gd name="connsiteY374" fmla="*/ 71637 h 772884"/>
              <a:gd name="connsiteX375" fmla="*/ 2178939 w 2457930"/>
              <a:gd name="connsiteY375" fmla="*/ 46491 h 772884"/>
              <a:gd name="connsiteX376" fmla="*/ 2358580 w 2457930"/>
              <a:gd name="connsiteY376" fmla="*/ 145741 h 772884"/>
              <a:gd name="connsiteX377" fmla="*/ 2366581 w 2457930"/>
              <a:gd name="connsiteY377" fmla="*/ 153933 h 772884"/>
              <a:gd name="connsiteX378" fmla="*/ 2456688 w 2457930"/>
              <a:gd name="connsiteY378" fmla="*/ 281282 h 772884"/>
              <a:gd name="connsiteX379" fmla="*/ 2323338 w 2457930"/>
              <a:gd name="connsiteY379" fmla="*/ 459876 h 772884"/>
              <a:gd name="connsiteX380" fmla="*/ 2221897 w 2457930"/>
              <a:gd name="connsiteY380" fmla="*/ 444255 h 772884"/>
              <a:gd name="connsiteX381" fmla="*/ 2216086 w 2457930"/>
              <a:gd name="connsiteY381" fmla="*/ 441397 h 772884"/>
              <a:gd name="connsiteX382" fmla="*/ 2215896 w 2457930"/>
              <a:gd name="connsiteY382" fmla="*/ 441397 h 772884"/>
              <a:gd name="connsiteX383" fmla="*/ 2215896 w 2457930"/>
              <a:gd name="connsiteY383" fmla="*/ 758008 h 772884"/>
              <a:gd name="connsiteX384" fmla="*/ 2201323 w 2457930"/>
              <a:gd name="connsiteY384" fmla="*/ 772867 h 772884"/>
              <a:gd name="connsiteX385" fmla="*/ 2188178 w 2457930"/>
              <a:gd name="connsiteY385" fmla="*/ 758389 h 772884"/>
              <a:gd name="connsiteX386" fmla="*/ 2188178 w 2457930"/>
              <a:gd name="connsiteY386" fmla="*/ 448541 h 772884"/>
              <a:gd name="connsiteX387" fmla="*/ 2188178 w 2457930"/>
              <a:gd name="connsiteY387" fmla="*/ 441493 h 772884"/>
              <a:gd name="connsiteX388" fmla="*/ 2180082 w 2457930"/>
              <a:gd name="connsiteY388" fmla="*/ 445398 h 772884"/>
              <a:gd name="connsiteX389" fmla="*/ 2143404 w 2457930"/>
              <a:gd name="connsiteY389" fmla="*/ 458359 h 772884"/>
              <a:gd name="connsiteX390" fmla="*/ 2139267 w 2457930"/>
              <a:gd name="connsiteY390" fmla="*/ 458785 h 772884"/>
              <a:gd name="connsiteX391" fmla="*/ 2152555 w 2457930"/>
              <a:gd name="connsiteY391" fmla="*/ 494166 h 772884"/>
              <a:gd name="connsiteX392" fmla="*/ 2019205 w 2457930"/>
              <a:gd name="connsiteY392" fmla="*/ 672760 h 772884"/>
              <a:gd name="connsiteX393" fmla="*/ 1917764 w 2457930"/>
              <a:gd name="connsiteY393" fmla="*/ 657139 h 772884"/>
              <a:gd name="connsiteX394" fmla="*/ 1911954 w 2457930"/>
              <a:gd name="connsiteY394" fmla="*/ 654281 h 772884"/>
              <a:gd name="connsiteX395" fmla="*/ 1911763 w 2457930"/>
              <a:gd name="connsiteY395" fmla="*/ 654281 h 772884"/>
              <a:gd name="connsiteX396" fmla="*/ 1911763 w 2457930"/>
              <a:gd name="connsiteY396" fmla="*/ 751913 h 772884"/>
              <a:gd name="connsiteX397" fmla="*/ 1897190 w 2457930"/>
              <a:gd name="connsiteY397" fmla="*/ 766772 h 772884"/>
              <a:gd name="connsiteX398" fmla="*/ 1884045 w 2457930"/>
              <a:gd name="connsiteY398" fmla="*/ 752198 h 772884"/>
              <a:gd name="connsiteX399" fmla="*/ 1884045 w 2457930"/>
              <a:gd name="connsiteY399" fmla="*/ 661425 h 772884"/>
              <a:gd name="connsiteX400" fmla="*/ 1884045 w 2457930"/>
              <a:gd name="connsiteY400" fmla="*/ 654377 h 772884"/>
              <a:gd name="connsiteX401" fmla="*/ 1875949 w 2457930"/>
              <a:gd name="connsiteY401" fmla="*/ 658282 h 772884"/>
              <a:gd name="connsiteX402" fmla="*/ 1644777 w 2457930"/>
              <a:gd name="connsiteY402" fmla="*/ 543410 h 772884"/>
              <a:gd name="connsiteX403" fmla="*/ 1733360 w 2457930"/>
              <a:gd name="connsiteY403" fmla="*/ 367198 h 772884"/>
              <a:gd name="connsiteX404" fmla="*/ 1741837 w 2457930"/>
              <a:gd name="connsiteY404" fmla="*/ 358530 h 772884"/>
              <a:gd name="connsiteX405" fmla="*/ 1874806 w 2457930"/>
              <a:gd name="connsiteY405" fmla="*/ 259375 h 772884"/>
              <a:gd name="connsiteX406" fmla="*/ 1930267 w 2457930"/>
              <a:gd name="connsiteY406" fmla="*/ 260484 h 772884"/>
              <a:gd name="connsiteX407" fmla="*/ 1957324 w 2457930"/>
              <a:gd name="connsiteY407" fmla="*/ 270282 h 772884"/>
              <a:gd name="connsiteX408" fmla="*/ 1963305 w 2457930"/>
              <a:gd name="connsiteY408" fmla="*/ 227454 h 772884"/>
              <a:gd name="connsiteX409" fmla="*/ 2037493 w 2457930"/>
              <a:gd name="connsiteY409" fmla="*/ 154314 h 772884"/>
              <a:gd name="connsiteX410" fmla="*/ 2045970 w 2457930"/>
              <a:gd name="connsiteY410" fmla="*/ 145646 h 772884"/>
              <a:gd name="connsiteX411" fmla="*/ 2178939 w 2457930"/>
              <a:gd name="connsiteY411" fmla="*/ 46491 h 772884"/>
              <a:gd name="connsiteX412" fmla="*/ 1200531 w 2457930"/>
              <a:gd name="connsiteY412" fmla="*/ 23440 h 772884"/>
              <a:gd name="connsiteX413" fmla="*/ 1185767 w 2457930"/>
              <a:gd name="connsiteY413" fmla="*/ 28393 h 772884"/>
              <a:gd name="connsiteX414" fmla="*/ 1162336 w 2457930"/>
              <a:gd name="connsiteY414" fmla="*/ 49443 h 772884"/>
              <a:gd name="connsiteX415" fmla="*/ 1116806 w 2457930"/>
              <a:gd name="connsiteY415" fmla="*/ 90782 h 772884"/>
              <a:gd name="connsiteX416" fmla="*/ 1061561 w 2457930"/>
              <a:gd name="connsiteY416" fmla="*/ 140788 h 772884"/>
              <a:gd name="connsiteX417" fmla="*/ 1007555 w 2457930"/>
              <a:gd name="connsiteY417" fmla="*/ 189747 h 772884"/>
              <a:gd name="connsiteX418" fmla="*/ 952976 w 2457930"/>
              <a:gd name="connsiteY418" fmla="*/ 239181 h 772884"/>
              <a:gd name="connsiteX419" fmla="*/ 904875 w 2457930"/>
              <a:gd name="connsiteY419" fmla="*/ 282901 h 772884"/>
              <a:gd name="connsiteX420" fmla="*/ 854583 w 2457930"/>
              <a:gd name="connsiteY420" fmla="*/ 328907 h 772884"/>
              <a:gd name="connsiteX421" fmla="*/ 846677 w 2457930"/>
              <a:gd name="connsiteY421" fmla="*/ 346718 h 772884"/>
              <a:gd name="connsiteX422" fmla="*/ 846391 w 2457930"/>
              <a:gd name="connsiteY422" fmla="*/ 346814 h 772884"/>
              <a:gd name="connsiteX423" fmla="*/ 855345 w 2457930"/>
              <a:gd name="connsiteY423" fmla="*/ 367102 h 772884"/>
              <a:gd name="connsiteX424" fmla="*/ 891064 w 2457930"/>
              <a:gd name="connsiteY424" fmla="*/ 364721 h 772884"/>
              <a:gd name="connsiteX425" fmla="*/ 939356 w 2457930"/>
              <a:gd name="connsiteY425" fmla="*/ 320620 h 772884"/>
              <a:gd name="connsiteX426" fmla="*/ 1002221 w 2457930"/>
              <a:gd name="connsiteY426" fmla="*/ 263851 h 772884"/>
              <a:gd name="connsiteX427" fmla="*/ 1061561 w 2457930"/>
              <a:gd name="connsiteY427" fmla="*/ 210225 h 772884"/>
              <a:gd name="connsiteX428" fmla="*/ 1128713 w 2457930"/>
              <a:gd name="connsiteY428" fmla="*/ 149932 h 772884"/>
              <a:gd name="connsiteX429" fmla="*/ 1190530 w 2457930"/>
              <a:gd name="connsiteY429" fmla="*/ 94306 h 772884"/>
              <a:gd name="connsiteX430" fmla="*/ 1210247 w 2457930"/>
              <a:gd name="connsiteY430" fmla="*/ 94306 h 772884"/>
              <a:gd name="connsiteX431" fmla="*/ 1248251 w 2457930"/>
              <a:gd name="connsiteY431" fmla="*/ 128691 h 772884"/>
              <a:gd name="connsiteX432" fmla="*/ 1302830 w 2457930"/>
              <a:gd name="connsiteY432" fmla="*/ 178221 h 772884"/>
              <a:gd name="connsiteX433" fmla="*/ 1358646 w 2457930"/>
              <a:gd name="connsiteY433" fmla="*/ 228704 h 772884"/>
              <a:gd name="connsiteX434" fmla="*/ 1412939 w 2457930"/>
              <a:gd name="connsiteY434" fmla="*/ 277948 h 772884"/>
              <a:gd name="connsiteX435" fmla="*/ 1468088 w 2457930"/>
              <a:gd name="connsiteY435" fmla="*/ 327954 h 772884"/>
              <a:gd name="connsiteX436" fmla="*/ 1511046 w 2457930"/>
              <a:gd name="connsiteY436" fmla="*/ 366816 h 772884"/>
              <a:gd name="connsiteX437" fmla="*/ 1534192 w 2457930"/>
              <a:gd name="connsiteY437" fmla="*/ 372150 h 772884"/>
              <a:gd name="connsiteX438" fmla="*/ 1552289 w 2457930"/>
              <a:gd name="connsiteY438" fmla="*/ 354339 h 772884"/>
              <a:gd name="connsiteX439" fmla="*/ 1544384 w 2457930"/>
              <a:gd name="connsiteY439" fmla="*/ 327954 h 772884"/>
              <a:gd name="connsiteX440" fmla="*/ 1523619 w 2457930"/>
              <a:gd name="connsiteY440" fmla="*/ 309285 h 772884"/>
              <a:gd name="connsiteX441" fmla="*/ 1421511 w 2457930"/>
              <a:gd name="connsiteY441" fmla="*/ 216607 h 772884"/>
              <a:gd name="connsiteX442" fmla="*/ 1319689 w 2457930"/>
              <a:gd name="connsiteY442" fmla="*/ 124215 h 772884"/>
              <a:gd name="connsiteX443" fmla="*/ 1215295 w 2457930"/>
              <a:gd name="connsiteY443" fmla="*/ 29346 h 772884"/>
              <a:gd name="connsiteX444" fmla="*/ 1200531 w 2457930"/>
              <a:gd name="connsiteY444" fmla="*/ 23440 h 772884"/>
              <a:gd name="connsiteX445" fmla="*/ 387096 w 2457930"/>
              <a:gd name="connsiteY445" fmla="*/ 23440 h 772884"/>
              <a:gd name="connsiteX446" fmla="*/ 372332 w 2457930"/>
              <a:gd name="connsiteY446" fmla="*/ 28393 h 772884"/>
              <a:gd name="connsiteX447" fmla="*/ 348901 w 2457930"/>
              <a:gd name="connsiteY447" fmla="*/ 49443 h 772884"/>
              <a:gd name="connsiteX448" fmla="*/ 303371 w 2457930"/>
              <a:gd name="connsiteY448" fmla="*/ 90782 h 772884"/>
              <a:gd name="connsiteX449" fmla="*/ 248126 w 2457930"/>
              <a:gd name="connsiteY449" fmla="*/ 140788 h 772884"/>
              <a:gd name="connsiteX450" fmla="*/ 194120 w 2457930"/>
              <a:gd name="connsiteY450" fmla="*/ 189747 h 772884"/>
              <a:gd name="connsiteX451" fmla="*/ 139541 w 2457930"/>
              <a:gd name="connsiteY451" fmla="*/ 239181 h 772884"/>
              <a:gd name="connsiteX452" fmla="*/ 91440 w 2457930"/>
              <a:gd name="connsiteY452" fmla="*/ 282901 h 772884"/>
              <a:gd name="connsiteX453" fmla="*/ 41148 w 2457930"/>
              <a:gd name="connsiteY453" fmla="*/ 328907 h 772884"/>
              <a:gd name="connsiteX454" fmla="*/ 33242 w 2457930"/>
              <a:gd name="connsiteY454" fmla="*/ 346718 h 772884"/>
              <a:gd name="connsiteX455" fmla="*/ 32957 w 2457930"/>
              <a:gd name="connsiteY455" fmla="*/ 346814 h 772884"/>
              <a:gd name="connsiteX456" fmla="*/ 41910 w 2457930"/>
              <a:gd name="connsiteY456" fmla="*/ 367102 h 772884"/>
              <a:gd name="connsiteX457" fmla="*/ 77629 w 2457930"/>
              <a:gd name="connsiteY457" fmla="*/ 364721 h 772884"/>
              <a:gd name="connsiteX458" fmla="*/ 125921 w 2457930"/>
              <a:gd name="connsiteY458" fmla="*/ 320620 h 772884"/>
              <a:gd name="connsiteX459" fmla="*/ 188786 w 2457930"/>
              <a:gd name="connsiteY459" fmla="*/ 263851 h 772884"/>
              <a:gd name="connsiteX460" fmla="*/ 248126 w 2457930"/>
              <a:gd name="connsiteY460" fmla="*/ 210225 h 772884"/>
              <a:gd name="connsiteX461" fmla="*/ 315278 w 2457930"/>
              <a:gd name="connsiteY461" fmla="*/ 149932 h 772884"/>
              <a:gd name="connsiteX462" fmla="*/ 377095 w 2457930"/>
              <a:gd name="connsiteY462" fmla="*/ 94306 h 772884"/>
              <a:gd name="connsiteX463" fmla="*/ 396812 w 2457930"/>
              <a:gd name="connsiteY463" fmla="*/ 94306 h 772884"/>
              <a:gd name="connsiteX464" fmla="*/ 434816 w 2457930"/>
              <a:gd name="connsiteY464" fmla="*/ 128691 h 772884"/>
              <a:gd name="connsiteX465" fmla="*/ 489395 w 2457930"/>
              <a:gd name="connsiteY465" fmla="*/ 178221 h 772884"/>
              <a:gd name="connsiteX466" fmla="*/ 545211 w 2457930"/>
              <a:gd name="connsiteY466" fmla="*/ 228704 h 772884"/>
              <a:gd name="connsiteX467" fmla="*/ 599504 w 2457930"/>
              <a:gd name="connsiteY467" fmla="*/ 277948 h 772884"/>
              <a:gd name="connsiteX468" fmla="*/ 654653 w 2457930"/>
              <a:gd name="connsiteY468" fmla="*/ 327954 h 772884"/>
              <a:gd name="connsiteX469" fmla="*/ 697611 w 2457930"/>
              <a:gd name="connsiteY469" fmla="*/ 366816 h 772884"/>
              <a:gd name="connsiteX470" fmla="*/ 720757 w 2457930"/>
              <a:gd name="connsiteY470" fmla="*/ 372150 h 772884"/>
              <a:gd name="connsiteX471" fmla="*/ 738854 w 2457930"/>
              <a:gd name="connsiteY471" fmla="*/ 354339 h 772884"/>
              <a:gd name="connsiteX472" fmla="*/ 730949 w 2457930"/>
              <a:gd name="connsiteY472" fmla="*/ 327954 h 772884"/>
              <a:gd name="connsiteX473" fmla="*/ 710184 w 2457930"/>
              <a:gd name="connsiteY473" fmla="*/ 309285 h 772884"/>
              <a:gd name="connsiteX474" fmla="*/ 608076 w 2457930"/>
              <a:gd name="connsiteY474" fmla="*/ 216607 h 772884"/>
              <a:gd name="connsiteX475" fmla="*/ 506254 w 2457930"/>
              <a:gd name="connsiteY475" fmla="*/ 124215 h 772884"/>
              <a:gd name="connsiteX476" fmla="*/ 401860 w 2457930"/>
              <a:gd name="connsiteY476" fmla="*/ 29346 h 772884"/>
              <a:gd name="connsiteX477" fmla="*/ 387096 w 2457930"/>
              <a:gd name="connsiteY477" fmla="*/ 23440 h 772884"/>
              <a:gd name="connsiteX478" fmla="*/ 1202258 w 2457930"/>
              <a:gd name="connsiteY478" fmla="*/ 44 h 772884"/>
              <a:gd name="connsiteX479" fmla="*/ 1234535 w 2457930"/>
              <a:gd name="connsiteY479" fmla="*/ 13344 h 772884"/>
              <a:gd name="connsiteX480" fmla="*/ 1311402 w 2457930"/>
              <a:gd name="connsiteY480" fmla="*/ 83448 h 772884"/>
              <a:gd name="connsiteX481" fmla="*/ 1377220 w 2457930"/>
              <a:gd name="connsiteY481" fmla="*/ 143455 h 772884"/>
              <a:gd name="connsiteX482" fmla="*/ 1443419 w 2457930"/>
              <a:gd name="connsiteY482" fmla="*/ 203653 h 772884"/>
              <a:gd name="connsiteX483" fmla="*/ 1500188 w 2457930"/>
              <a:gd name="connsiteY483" fmla="*/ 255469 h 772884"/>
              <a:gd name="connsiteX484" fmla="*/ 1557719 w 2457930"/>
              <a:gd name="connsiteY484" fmla="*/ 307666 h 772884"/>
              <a:gd name="connsiteX485" fmla="*/ 1576864 w 2457930"/>
              <a:gd name="connsiteY485" fmla="*/ 354053 h 772884"/>
              <a:gd name="connsiteX486" fmla="*/ 1533811 w 2457930"/>
              <a:gd name="connsiteY486" fmla="*/ 397392 h 772884"/>
              <a:gd name="connsiteX487" fmla="*/ 1490186 w 2457930"/>
              <a:gd name="connsiteY487" fmla="*/ 382056 h 772884"/>
              <a:gd name="connsiteX488" fmla="*/ 1467612 w 2457930"/>
              <a:gd name="connsiteY488" fmla="*/ 361673 h 772884"/>
              <a:gd name="connsiteX489" fmla="*/ 1467612 w 2457930"/>
              <a:gd name="connsiteY489" fmla="*/ 747245 h 772884"/>
              <a:gd name="connsiteX490" fmla="*/ 1467422 w 2457930"/>
              <a:gd name="connsiteY490" fmla="*/ 754770 h 772884"/>
              <a:gd name="connsiteX491" fmla="*/ 1456277 w 2457930"/>
              <a:gd name="connsiteY491" fmla="*/ 765628 h 772884"/>
              <a:gd name="connsiteX492" fmla="*/ 1451991 w 2457930"/>
              <a:gd name="connsiteY492" fmla="*/ 765628 h 772884"/>
              <a:gd name="connsiteX493" fmla="*/ 945737 w 2457930"/>
              <a:gd name="connsiteY493" fmla="*/ 765723 h 772884"/>
              <a:gd name="connsiteX494" fmla="*/ 930783 w 2457930"/>
              <a:gd name="connsiteY494" fmla="*/ 750864 h 772884"/>
              <a:gd name="connsiteX495" fmla="*/ 930974 w 2457930"/>
              <a:gd name="connsiteY495" fmla="*/ 684189 h 772884"/>
              <a:gd name="connsiteX496" fmla="*/ 926306 w 2457930"/>
              <a:gd name="connsiteY496" fmla="*/ 679617 h 772884"/>
              <a:gd name="connsiteX497" fmla="*/ 898779 w 2457930"/>
              <a:gd name="connsiteY497" fmla="*/ 679617 h 772884"/>
              <a:gd name="connsiteX498" fmla="*/ 898589 w 2457930"/>
              <a:gd name="connsiteY498" fmla="*/ 679522 h 772884"/>
              <a:gd name="connsiteX499" fmla="*/ 898589 w 2457930"/>
              <a:gd name="connsiteY499" fmla="*/ 702287 h 772884"/>
              <a:gd name="connsiteX500" fmla="*/ 888397 w 2457930"/>
              <a:gd name="connsiteY500" fmla="*/ 713907 h 772884"/>
              <a:gd name="connsiteX501" fmla="*/ 875538 w 2457930"/>
              <a:gd name="connsiteY501" fmla="*/ 707240 h 772884"/>
              <a:gd name="connsiteX502" fmla="*/ 874205 w 2457930"/>
              <a:gd name="connsiteY502" fmla="*/ 700001 h 772884"/>
              <a:gd name="connsiteX503" fmla="*/ 874205 w 2457930"/>
              <a:gd name="connsiteY503" fmla="*/ 679617 h 772884"/>
              <a:gd name="connsiteX504" fmla="*/ 847916 w 2457930"/>
              <a:gd name="connsiteY504" fmla="*/ 679617 h 772884"/>
              <a:gd name="connsiteX505" fmla="*/ 837343 w 2457930"/>
              <a:gd name="connsiteY505" fmla="*/ 690381 h 772884"/>
              <a:gd name="connsiteX506" fmla="*/ 837343 w 2457930"/>
              <a:gd name="connsiteY506" fmla="*/ 702573 h 772884"/>
              <a:gd name="connsiteX507" fmla="*/ 825151 w 2457930"/>
              <a:gd name="connsiteY507" fmla="*/ 714098 h 772884"/>
              <a:gd name="connsiteX508" fmla="*/ 813435 w 2457930"/>
              <a:gd name="connsiteY508" fmla="*/ 702382 h 772884"/>
              <a:gd name="connsiteX509" fmla="*/ 813435 w 2457930"/>
              <a:gd name="connsiteY509" fmla="*/ 612466 h 772884"/>
              <a:gd name="connsiteX510" fmla="*/ 813435 w 2457930"/>
              <a:gd name="connsiteY510" fmla="*/ 570651 h 772884"/>
              <a:gd name="connsiteX511" fmla="*/ 829723 w 2457930"/>
              <a:gd name="connsiteY511" fmla="*/ 559412 h 772884"/>
              <a:gd name="connsiteX512" fmla="*/ 837248 w 2457930"/>
              <a:gd name="connsiteY512" fmla="*/ 569318 h 772884"/>
              <a:gd name="connsiteX513" fmla="*/ 837438 w 2457930"/>
              <a:gd name="connsiteY513" fmla="*/ 590178 h 772884"/>
              <a:gd name="connsiteX514" fmla="*/ 837819 w 2457930"/>
              <a:gd name="connsiteY514" fmla="*/ 592654 h 772884"/>
              <a:gd name="connsiteX515" fmla="*/ 874300 w 2457930"/>
              <a:gd name="connsiteY515" fmla="*/ 592654 h 772884"/>
              <a:gd name="connsiteX516" fmla="*/ 874300 w 2457930"/>
              <a:gd name="connsiteY516" fmla="*/ 579033 h 772884"/>
              <a:gd name="connsiteX517" fmla="*/ 874300 w 2457930"/>
              <a:gd name="connsiteY517" fmla="*/ 570747 h 772884"/>
              <a:gd name="connsiteX518" fmla="*/ 887349 w 2457930"/>
              <a:gd name="connsiteY518" fmla="*/ 558650 h 772884"/>
              <a:gd name="connsiteX519" fmla="*/ 898684 w 2457930"/>
              <a:gd name="connsiteY519" fmla="*/ 571413 h 772884"/>
              <a:gd name="connsiteX520" fmla="*/ 898684 w 2457930"/>
              <a:gd name="connsiteY520" fmla="*/ 592559 h 772884"/>
              <a:gd name="connsiteX521" fmla="*/ 931640 w 2457930"/>
              <a:gd name="connsiteY521" fmla="*/ 592559 h 772884"/>
              <a:gd name="connsiteX522" fmla="*/ 931640 w 2457930"/>
              <a:gd name="connsiteY522" fmla="*/ 361673 h 772884"/>
              <a:gd name="connsiteX523" fmla="*/ 920306 w 2457930"/>
              <a:gd name="connsiteY523" fmla="*/ 371865 h 772884"/>
              <a:gd name="connsiteX524" fmla="*/ 901256 w 2457930"/>
              <a:gd name="connsiteY524" fmla="*/ 388343 h 772884"/>
              <a:gd name="connsiteX525" fmla="*/ 823246 w 2457930"/>
              <a:gd name="connsiteY525" fmla="*/ 356434 h 772884"/>
              <a:gd name="connsiteX526" fmla="*/ 838391 w 2457930"/>
              <a:gd name="connsiteY526" fmla="*/ 310809 h 772884"/>
              <a:gd name="connsiteX527" fmla="*/ 917258 w 2457930"/>
              <a:gd name="connsiteY527" fmla="*/ 238800 h 772884"/>
              <a:gd name="connsiteX528" fmla="*/ 919734 w 2457930"/>
              <a:gd name="connsiteY528" fmla="*/ 233562 h 772884"/>
              <a:gd name="connsiteX529" fmla="*/ 919734 w 2457930"/>
              <a:gd name="connsiteY529" fmla="*/ 75066 h 772884"/>
              <a:gd name="connsiteX530" fmla="*/ 919543 w 2457930"/>
              <a:gd name="connsiteY530" fmla="*/ 71637 h 772884"/>
              <a:gd name="connsiteX531" fmla="*/ 916114 w 2457930"/>
              <a:gd name="connsiteY531" fmla="*/ 71351 h 772884"/>
              <a:gd name="connsiteX532" fmla="*/ 898017 w 2457930"/>
              <a:gd name="connsiteY532" fmla="*/ 71351 h 772884"/>
              <a:gd name="connsiteX533" fmla="*/ 886778 w 2457930"/>
              <a:gd name="connsiteY533" fmla="*/ 61064 h 772884"/>
              <a:gd name="connsiteX534" fmla="*/ 896588 w 2457930"/>
              <a:gd name="connsiteY534" fmla="*/ 47634 h 772884"/>
              <a:gd name="connsiteX535" fmla="*/ 902494 w 2457930"/>
              <a:gd name="connsiteY535" fmla="*/ 47253 h 772884"/>
              <a:gd name="connsiteX536" fmla="*/ 1051179 w 2457930"/>
              <a:gd name="connsiteY536" fmla="*/ 47253 h 772884"/>
              <a:gd name="connsiteX537" fmla="*/ 1056704 w 2457930"/>
              <a:gd name="connsiteY537" fmla="*/ 47538 h 772884"/>
              <a:gd name="connsiteX538" fmla="*/ 1067467 w 2457930"/>
              <a:gd name="connsiteY538" fmla="*/ 60683 h 772884"/>
              <a:gd name="connsiteX539" fmla="*/ 1055370 w 2457930"/>
              <a:gd name="connsiteY539" fmla="*/ 71446 h 772884"/>
              <a:gd name="connsiteX540" fmla="*/ 1034701 w 2457930"/>
              <a:gd name="connsiteY540" fmla="*/ 71446 h 772884"/>
              <a:gd name="connsiteX541" fmla="*/ 1034701 w 2457930"/>
              <a:gd name="connsiteY541" fmla="*/ 132597 h 772884"/>
              <a:gd name="connsiteX542" fmla="*/ 1041273 w 2457930"/>
              <a:gd name="connsiteY542" fmla="*/ 127072 h 772884"/>
              <a:gd name="connsiteX543" fmla="*/ 1131665 w 2457930"/>
              <a:gd name="connsiteY543" fmla="*/ 44871 h 772884"/>
              <a:gd name="connsiteX544" fmla="*/ 1169480 w 2457930"/>
              <a:gd name="connsiteY544" fmla="*/ 10962 h 772884"/>
              <a:gd name="connsiteX545" fmla="*/ 1202258 w 2457930"/>
              <a:gd name="connsiteY545" fmla="*/ 44 h 772884"/>
              <a:gd name="connsiteX546" fmla="*/ 388822 w 2457930"/>
              <a:gd name="connsiteY546" fmla="*/ 44 h 772884"/>
              <a:gd name="connsiteX547" fmla="*/ 421100 w 2457930"/>
              <a:gd name="connsiteY547" fmla="*/ 13344 h 772884"/>
              <a:gd name="connsiteX548" fmla="*/ 497967 w 2457930"/>
              <a:gd name="connsiteY548" fmla="*/ 83448 h 772884"/>
              <a:gd name="connsiteX549" fmla="*/ 563785 w 2457930"/>
              <a:gd name="connsiteY549" fmla="*/ 143455 h 772884"/>
              <a:gd name="connsiteX550" fmla="*/ 629984 w 2457930"/>
              <a:gd name="connsiteY550" fmla="*/ 203653 h 772884"/>
              <a:gd name="connsiteX551" fmla="*/ 686753 w 2457930"/>
              <a:gd name="connsiteY551" fmla="*/ 255469 h 772884"/>
              <a:gd name="connsiteX552" fmla="*/ 744284 w 2457930"/>
              <a:gd name="connsiteY552" fmla="*/ 307666 h 772884"/>
              <a:gd name="connsiteX553" fmla="*/ 763429 w 2457930"/>
              <a:gd name="connsiteY553" fmla="*/ 354053 h 772884"/>
              <a:gd name="connsiteX554" fmla="*/ 720376 w 2457930"/>
              <a:gd name="connsiteY554" fmla="*/ 397392 h 772884"/>
              <a:gd name="connsiteX555" fmla="*/ 676847 w 2457930"/>
              <a:gd name="connsiteY555" fmla="*/ 382056 h 772884"/>
              <a:gd name="connsiteX556" fmla="*/ 654272 w 2457930"/>
              <a:gd name="connsiteY556" fmla="*/ 361673 h 772884"/>
              <a:gd name="connsiteX557" fmla="*/ 654272 w 2457930"/>
              <a:gd name="connsiteY557" fmla="*/ 747245 h 772884"/>
              <a:gd name="connsiteX558" fmla="*/ 654082 w 2457930"/>
              <a:gd name="connsiteY558" fmla="*/ 754770 h 772884"/>
              <a:gd name="connsiteX559" fmla="*/ 642937 w 2457930"/>
              <a:gd name="connsiteY559" fmla="*/ 765628 h 772884"/>
              <a:gd name="connsiteX560" fmla="*/ 638651 w 2457930"/>
              <a:gd name="connsiteY560" fmla="*/ 765628 h 772884"/>
              <a:gd name="connsiteX561" fmla="*/ 132398 w 2457930"/>
              <a:gd name="connsiteY561" fmla="*/ 765723 h 772884"/>
              <a:gd name="connsiteX562" fmla="*/ 117443 w 2457930"/>
              <a:gd name="connsiteY562" fmla="*/ 750864 h 772884"/>
              <a:gd name="connsiteX563" fmla="*/ 117634 w 2457930"/>
              <a:gd name="connsiteY563" fmla="*/ 684189 h 772884"/>
              <a:gd name="connsiteX564" fmla="*/ 112967 w 2457930"/>
              <a:gd name="connsiteY564" fmla="*/ 679617 h 772884"/>
              <a:gd name="connsiteX565" fmla="*/ 85439 w 2457930"/>
              <a:gd name="connsiteY565" fmla="*/ 679617 h 772884"/>
              <a:gd name="connsiteX566" fmla="*/ 85154 w 2457930"/>
              <a:gd name="connsiteY566" fmla="*/ 679522 h 772884"/>
              <a:gd name="connsiteX567" fmla="*/ 85154 w 2457930"/>
              <a:gd name="connsiteY567" fmla="*/ 702287 h 772884"/>
              <a:gd name="connsiteX568" fmla="*/ 74962 w 2457930"/>
              <a:gd name="connsiteY568" fmla="*/ 713907 h 772884"/>
              <a:gd name="connsiteX569" fmla="*/ 62103 w 2457930"/>
              <a:gd name="connsiteY569" fmla="*/ 707240 h 772884"/>
              <a:gd name="connsiteX570" fmla="*/ 60770 w 2457930"/>
              <a:gd name="connsiteY570" fmla="*/ 700001 h 772884"/>
              <a:gd name="connsiteX571" fmla="*/ 60770 w 2457930"/>
              <a:gd name="connsiteY571" fmla="*/ 679617 h 772884"/>
              <a:gd name="connsiteX572" fmla="*/ 34481 w 2457930"/>
              <a:gd name="connsiteY572" fmla="*/ 679617 h 772884"/>
              <a:gd name="connsiteX573" fmla="*/ 23908 w 2457930"/>
              <a:gd name="connsiteY573" fmla="*/ 690381 h 772884"/>
              <a:gd name="connsiteX574" fmla="*/ 23908 w 2457930"/>
              <a:gd name="connsiteY574" fmla="*/ 702573 h 772884"/>
              <a:gd name="connsiteX575" fmla="*/ 11716 w 2457930"/>
              <a:gd name="connsiteY575" fmla="*/ 714098 h 772884"/>
              <a:gd name="connsiteX576" fmla="*/ 0 w 2457930"/>
              <a:gd name="connsiteY576" fmla="*/ 702382 h 772884"/>
              <a:gd name="connsiteX577" fmla="*/ 0 w 2457930"/>
              <a:gd name="connsiteY577" fmla="*/ 612466 h 772884"/>
              <a:gd name="connsiteX578" fmla="*/ 0 w 2457930"/>
              <a:gd name="connsiteY578" fmla="*/ 570651 h 772884"/>
              <a:gd name="connsiteX579" fmla="*/ 16288 w 2457930"/>
              <a:gd name="connsiteY579" fmla="*/ 559412 h 772884"/>
              <a:gd name="connsiteX580" fmla="*/ 23813 w 2457930"/>
              <a:gd name="connsiteY580" fmla="*/ 569318 h 772884"/>
              <a:gd name="connsiteX581" fmla="*/ 24003 w 2457930"/>
              <a:gd name="connsiteY581" fmla="*/ 590178 h 772884"/>
              <a:gd name="connsiteX582" fmla="*/ 24384 w 2457930"/>
              <a:gd name="connsiteY582" fmla="*/ 592654 h 772884"/>
              <a:gd name="connsiteX583" fmla="*/ 60865 w 2457930"/>
              <a:gd name="connsiteY583" fmla="*/ 592654 h 772884"/>
              <a:gd name="connsiteX584" fmla="*/ 60865 w 2457930"/>
              <a:gd name="connsiteY584" fmla="*/ 579033 h 772884"/>
              <a:gd name="connsiteX585" fmla="*/ 60865 w 2457930"/>
              <a:gd name="connsiteY585" fmla="*/ 570747 h 772884"/>
              <a:gd name="connsiteX586" fmla="*/ 73914 w 2457930"/>
              <a:gd name="connsiteY586" fmla="*/ 558650 h 772884"/>
              <a:gd name="connsiteX587" fmla="*/ 85249 w 2457930"/>
              <a:gd name="connsiteY587" fmla="*/ 571413 h 772884"/>
              <a:gd name="connsiteX588" fmla="*/ 85249 w 2457930"/>
              <a:gd name="connsiteY588" fmla="*/ 592559 h 772884"/>
              <a:gd name="connsiteX589" fmla="*/ 118205 w 2457930"/>
              <a:gd name="connsiteY589" fmla="*/ 592559 h 772884"/>
              <a:gd name="connsiteX590" fmla="*/ 118205 w 2457930"/>
              <a:gd name="connsiteY590" fmla="*/ 361673 h 772884"/>
              <a:gd name="connsiteX591" fmla="*/ 106871 w 2457930"/>
              <a:gd name="connsiteY591" fmla="*/ 371865 h 772884"/>
              <a:gd name="connsiteX592" fmla="*/ 87821 w 2457930"/>
              <a:gd name="connsiteY592" fmla="*/ 388343 h 772884"/>
              <a:gd name="connsiteX593" fmla="*/ 9811 w 2457930"/>
              <a:gd name="connsiteY593" fmla="*/ 356434 h 772884"/>
              <a:gd name="connsiteX594" fmla="*/ 24956 w 2457930"/>
              <a:gd name="connsiteY594" fmla="*/ 310809 h 772884"/>
              <a:gd name="connsiteX595" fmla="*/ 103823 w 2457930"/>
              <a:gd name="connsiteY595" fmla="*/ 238800 h 772884"/>
              <a:gd name="connsiteX596" fmla="*/ 106299 w 2457930"/>
              <a:gd name="connsiteY596" fmla="*/ 233562 h 772884"/>
              <a:gd name="connsiteX597" fmla="*/ 106299 w 2457930"/>
              <a:gd name="connsiteY597" fmla="*/ 75066 h 772884"/>
              <a:gd name="connsiteX598" fmla="*/ 106109 w 2457930"/>
              <a:gd name="connsiteY598" fmla="*/ 71637 h 772884"/>
              <a:gd name="connsiteX599" fmla="*/ 102680 w 2457930"/>
              <a:gd name="connsiteY599" fmla="*/ 71351 h 772884"/>
              <a:gd name="connsiteX600" fmla="*/ 84582 w 2457930"/>
              <a:gd name="connsiteY600" fmla="*/ 71351 h 772884"/>
              <a:gd name="connsiteX601" fmla="*/ 73343 w 2457930"/>
              <a:gd name="connsiteY601" fmla="*/ 61064 h 772884"/>
              <a:gd name="connsiteX602" fmla="*/ 83153 w 2457930"/>
              <a:gd name="connsiteY602" fmla="*/ 47634 h 772884"/>
              <a:gd name="connsiteX603" fmla="*/ 89059 w 2457930"/>
              <a:gd name="connsiteY603" fmla="*/ 47253 h 772884"/>
              <a:gd name="connsiteX604" fmla="*/ 237744 w 2457930"/>
              <a:gd name="connsiteY604" fmla="*/ 47253 h 772884"/>
              <a:gd name="connsiteX605" fmla="*/ 243269 w 2457930"/>
              <a:gd name="connsiteY605" fmla="*/ 47538 h 772884"/>
              <a:gd name="connsiteX606" fmla="*/ 254032 w 2457930"/>
              <a:gd name="connsiteY606" fmla="*/ 60683 h 772884"/>
              <a:gd name="connsiteX607" fmla="*/ 241935 w 2457930"/>
              <a:gd name="connsiteY607" fmla="*/ 71446 h 772884"/>
              <a:gd name="connsiteX608" fmla="*/ 221266 w 2457930"/>
              <a:gd name="connsiteY608" fmla="*/ 71446 h 772884"/>
              <a:gd name="connsiteX609" fmla="*/ 221266 w 2457930"/>
              <a:gd name="connsiteY609" fmla="*/ 132597 h 772884"/>
              <a:gd name="connsiteX610" fmla="*/ 227838 w 2457930"/>
              <a:gd name="connsiteY610" fmla="*/ 127072 h 772884"/>
              <a:gd name="connsiteX611" fmla="*/ 318135 w 2457930"/>
              <a:gd name="connsiteY611" fmla="*/ 44871 h 772884"/>
              <a:gd name="connsiteX612" fmla="*/ 356045 w 2457930"/>
              <a:gd name="connsiteY612" fmla="*/ 10962 h 772884"/>
              <a:gd name="connsiteX613" fmla="*/ 388822 w 2457930"/>
              <a:gd name="connsiteY613" fmla="*/ 44 h 77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</a:cxnLst>
            <a:rect l="l" t="t" r="r" b="b"/>
            <a:pathLst>
              <a:path w="2457930" h="772884">
                <a:moveTo>
                  <a:pt x="898684" y="616562"/>
                </a:moveTo>
                <a:lnTo>
                  <a:pt x="898684" y="655519"/>
                </a:lnTo>
                <a:cubicBezTo>
                  <a:pt x="908780" y="655519"/>
                  <a:pt x="918496" y="655519"/>
                  <a:pt x="928211" y="655519"/>
                </a:cubicBezTo>
                <a:cubicBezTo>
                  <a:pt x="930878" y="655519"/>
                  <a:pt x="930688" y="653805"/>
                  <a:pt x="930688" y="652090"/>
                </a:cubicBezTo>
                <a:cubicBezTo>
                  <a:pt x="930688" y="641041"/>
                  <a:pt x="930688" y="629992"/>
                  <a:pt x="930688" y="619038"/>
                </a:cubicBezTo>
                <a:cubicBezTo>
                  <a:pt x="930688" y="618181"/>
                  <a:pt x="930402" y="617324"/>
                  <a:pt x="930307" y="616562"/>
                </a:cubicBezTo>
                <a:close/>
                <a:moveTo>
                  <a:pt x="85344" y="616562"/>
                </a:moveTo>
                <a:lnTo>
                  <a:pt x="85344" y="655519"/>
                </a:lnTo>
                <a:cubicBezTo>
                  <a:pt x="95441" y="655519"/>
                  <a:pt x="105156" y="655519"/>
                  <a:pt x="114872" y="655519"/>
                </a:cubicBezTo>
                <a:cubicBezTo>
                  <a:pt x="117539" y="655519"/>
                  <a:pt x="117348" y="653805"/>
                  <a:pt x="117348" y="652090"/>
                </a:cubicBezTo>
                <a:cubicBezTo>
                  <a:pt x="117348" y="641041"/>
                  <a:pt x="117348" y="629992"/>
                  <a:pt x="117348" y="619038"/>
                </a:cubicBezTo>
                <a:cubicBezTo>
                  <a:pt x="117348" y="618181"/>
                  <a:pt x="117062" y="617324"/>
                  <a:pt x="116967" y="616562"/>
                </a:cubicBezTo>
                <a:close/>
                <a:moveTo>
                  <a:pt x="837343" y="616467"/>
                </a:moveTo>
                <a:cubicBezTo>
                  <a:pt x="837343" y="628944"/>
                  <a:pt x="837343" y="641136"/>
                  <a:pt x="837343" y="653328"/>
                </a:cubicBezTo>
                <a:cubicBezTo>
                  <a:pt x="837343" y="653995"/>
                  <a:pt x="838676" y="655424"/>
                  <a:pt x="839438" y="655424"/>
                </a:cubicBezTo>
                <a:cubicBezTo>
                  <a:pt x="850868" y="655519"/>
                  <a:pt x="862203" y="655519"/>
                  <a:pt x="873919" y="655519"/>
                </a:cubicBezTo>
                <a:lnTo>
                  <a:pt x="873919" y="616467"/>
                </a:lnTo>
                <a:close/>
                <a:moveTo>
                  <a:pt x="23908" y="616467"/>
                </a:moveTo>
                <a:cubicBezTo>
                  <a:pt x="23908" y="628944"/>
                  <a:pt x="23908" y="641136"/>
                  <a:pt x="23908" y="653328"/>
                </a:cubicBezTo>
                <a:cubicBezTo>
                  <a:pt x="23908" y="653995"/>
                  <a:pt x="25241" y="655424"/>
                  <a:pt x="26003" y="655424"/>
                </a:cubicBezTo>
                <a:cubicBezTo>
                  <a:pt x="37433" y="655519"/>
                  <a:pt x="48768" y="655519"/>
                  <a:pt x="60484" y="655519"/>
                </a:cubicBezTo>
                <a:lnTo>
                  <a:pt x="60484" y="616467"/>
                </a:lnTo>
                <a:close/>
                <a:moveTo>
                  <a:pt x="1084898" y="606370"/>
                </a:moveTo>
                <a:lnTo>
                  <a:pt x="1084898" y="649995"/>
                </a:lnTo>
                <a:lnTo>
                  <a:pt x="1138238" y="649995"/>
                </a:lnTo>
                <a:lnTo>
                  <a:pt x="1138238" y="606370"/>
                </a:lnTo>
                <a:close/>
                <a:moveTo>
                  <a:pt x="271463" y="606370"/>
                </a:moveTo>
                <a:lnTo>
                  <a:pt x="271463" y="649995"/>
                </a:lnTo>
                <a:lnTo>
                  <a:pt x="324803" y="649995"/>
                </a:lnTo>
                <a:lnTo>
                  <a:pt x="324803" y="606370"/>
                </a:lnTo>
                <a:close/>
                <a:moveTo>
                  <a:pt x="1006602" y="606275"/>
                </a:moveTo>
                <a:lnTo>
                  <a:pt x="1006602" y="650090"/>
                </a:lnTo>
                <a:lnTo>
                  <a:pt x="1060038" y="650090"/>
                </a:lnTo>
                <a:lnTo>
                  <a:pt x="1060038" y="606275"/>
                </a:lnTo>
                <a:close/>
                <a:moveTo>
                  <a:pt x="193167" y="606275"/>
                </a:moveTo>
                <a:lnTo>
                  <a:pt x="193167" y="650090"/>
                </a:lnTo>
                <a:lnTo>
                  <a:pt x="246603" y="650090"/>
                </a:lnTo>
                <a:lnTo>
                  <a:pt x="246603" y="606275"/>
                </a:lnTo>
                <a:close/>
                <a:moveTo>
                  <a:pt x="1241870" y="579510"/>
                </a:moveTo>
                <a:cubicBezTo>
                  <a:pt x="1247204" y="579129"/>
                  <a:pt x="1253871" y="583987"/>
                  <a:pt x="1254157" y="589511"/>
                </a:cubicBezTo>
                <a:cubicBezTo>
                  <a:pt x="1254633" y="599512"/>
                  <a:pt x="1254633" y="609419"/>
                  <a:pt x="1254157" y="619420"/>
                </a:cubicBezTo>
                <a:cubicBezTo>
                  <a:pt x="1253871" y="625325"/>
                  <a:pt x="1248156" y="628564"/>
                  <a:pt x="1240917" y="628183"/>
                </a:cubicBezTo>
                <a:cubicBezTo>
                  <a:pt x="1235488" y="627802"/>
                  <a:pt x="1230916" y="623516"/>
                  <a:pt x="1230630" y="618181"/>
                </a:cubicBezTo>
                <a:cubicBezTo>
                  <a:pt x="1230440" y="613514"/>
                  <a:pt x="1230630" y="608752"/>
                  <a:pt x="1230630" y="603989"/>
                </a:cubicBezTo>
                <a:lnTo>
                  <a:pt x="1230535" y="603894"/>
                </a:lnTo>
                <a:cubicBezTo>
                  <a:pt x="1230535" y="599608"/>
                  <a:pt x="1230535" y="595226"/>
                  <a:pt x="1230535" y="590940"/>
                </a:cubicBezTo>
                <a:cubicBezTo>
                  <a:pt x="1230630" y="584082"/>
                  <a:pt x="1234821" y="579986"/>
                  <a:pt x="1241870" y="579510"/>
                </a:cubicBezTo>
                <a:close/>
                <a:moveTo>
                  <a:pt x="428435" y="579510"/>
                </a:moveTo>
                <a:cubicBezTo>
                  <a:pt x="433769" y="579129"/>
                  <a:pt x="440436" y="583987"/>
                  <a:pt x="440722" y="589511"/>
                </a:cubicBezTo>
                <a:cubicBezTo>
                  <a:pt x="441198" y="599512"/>
                  <a:pt x="441198" y="609419"/>
                  <a:pt x="440722" y="619420"/>
                </a:cubicBezTo>
                <a:cubicBezTo>
                  <a:pt x="440436" y="625325"/>
                  <a:pt x="434721" y="628564"/>
                  <a:pt x="427482" y="628183"/>
                </a:cubicBezTo>
                <a:cubicBezTo>
                  <a:pt x="422053" y="627802"/>
                  <a:pt x="417481" y="623516"/>
                  <a:pt x="417195" y="618181"/>
                </a:cubicBezTo>
                <a:cubicBezTo>
                  <a:pt x="417005" y="613514"/>
                  <a:pt x="417195" y="608752"/>
                  <a:pt x="417195" y="603989"/>
                </a:cubicBezTo>
                <a:lnTo>
                  <a:pt x="417100" y="603894"/>
                </a:lnTo>
                <a:cubicBezTo>
                  <a:pt x="417100" y="599608"/>
                  <a:pt x="417100" y="595226"/>
                  <a:pt x="417100" y="590940"/>
                </a:cubicBezTo>
                <a:cubicBezTo>
                  <a:pt x="417195" y="584082"/>
                  <a:pt x="421386" y="579986"/>
                  <a:pt x="428435" y="579510"/>
                </a:cubicBezTo>
                <a:close/>
                <a:moveTo>
                  <a:pt x="1541026" y="537874"/>
                </a:moveTo>
                <a:cubicBezTo>
                  <a:pt x="1537978" y="537886"/>
                  <a:pt x="1534907" y="540315"/>
                  <a:pt x="1531430" y="545125"/>
                </a:cubicBezTo>
                <a:cubicBezTo>
                  <a:pt x="1522762" y="557031"/>
                  <a:pt x="1517523" y="570461"/>
                  <a:pt x="1513713" y="584558"/>
                </a:cubicBezTo>
                <a:cubicBezTo>
                  <a:pt x="1511142" y="594179"/>
                  <a:pt x="1508951" y="603989"/>
                  <a:pt x="1511427" y="613991"/>
                </a:cubicBezTo>
                <a:cubicBezTo>
                  <a:pt x="1513713" y="623325"/>
                  <a:pt x="1519524" y="630088"/>
                  <a:pt x="1528477" y="634279"/>
                </a:cubicBezTo>
                <a:cubicBezTo>
                  <a:pt x="1528763" y="629516"/>
                  <a:pt x="1528668" y="625230"/>
                  <a:pt x="1529334" y="620944"/>
                </a:cubicBezTo>
                <a:cubicBezTo>
                  <a:pt x="1530477" y="613895"/>
                  <a:pt x="1535240" y="610847"/>
                  <a:pt x="1543241" y="611514"/>
                </a:cubicBezTo>
                <a:cubicBezTo>
                  <a:pt x="1548956" y="611990"/>
                  <a:pt x="1553147" y="616848"/>
                  <a:pt x="1553242" y="623135"/>
                </a:cubicBezTo>
                <a:lnTo>
                  <a:pt x="1553242" y="634079"/>
                </a:lnTo>
                <a:lnTo>
                  <a:pt x="1553147" y="634184"/>
                </a:lnTo>
                <a:lnTo>
                  <a:pt x="1553242" y="634184"/>
                </a:lnTo>
                <a:lnTo>
                  <a:pt x="1553242" y="634079"/>
                </a:lnTo>
                <a:lnTo>
                  <a:pt x="1570387" y="615134"/>
                </a:lnTo>
                <a:cubicBezTo>
                  <a:pt x="1572387" y="608276"/>
                  <a:pt x="1571721" y="601418"/>
                  <a:pt x="1570387" y="594560"/>
                </a:cubicBezTo>
                <a:cubicBezTo>
                  <a:pt x="1566958" y="576748"/>
                  <a:pt x="1560862" y="560079"/>
                  <a:pt x="1550480" y="545125"/>
                </a:cubicBezTo>
                <a:cubicBezTo>
                  <a:pt x="1547099" y="540267"/>
                  <a:pt x="1544074" y="537862"/>
                  <a:pt x="1541026" y="537874"/>
                </a:cubicBezTo>
                <a:close/>
                <a:moveTo>
                  <a:pt x="727591" y="537874"/>
                </a:moveTo>
                <a:cubicBezTo>
                  <a:pt x="724543" y="537886"/>
                  <a:pt x="721471" y="540315"/>
                  <a:pt x="717995" y="545125"/>
                </a:cubicBezTo>
                <a:cubicBezTo>
                  <a:pt x="709327" y="557031"/>
                  <a:pt x="704088" y="570461"/>
                  <a:pt x="700278" y="584558"/>
                </a:cubicBezTo>
                <a:cubicBezTo>
                  <a:pt x="697707" y="594179"/>
                  <a:pt x="695516" y="603989"/>
                  <a:pt x="697992" y="613991"/>
                </a:cubicBezTo>
                <a:cubicBezTo>
                  <a:pt x="700278" y="623325"/>
                  <a:pt x="706089" y="630088"/>
                  <a:pt x="715042" y="634279"/>
                </a:cubicBezTo>
                <a:cubicBezTo>
                  <a:pt x="715328" y="629516"/>
                  <a:pt x="715233" y="625230"/>
                  <a:pt x="715899" y="620944"/>
                </a:cubicBezTo>
                <a:cubicBezTo>
                  <a:pt x="717042" y="613895"/>
                  <a:pt x="721805" y="610847"/>
                  <a:pt x="729806" y="611514"/>
                </a:cubicBezTo>
                <a:cubicBezTo>
                  <a:pt x="735521" y="611990"/>
                  <a:pt x="739712" y="616848"/>
                  <a:pt x="739807" y="623135"/>
                </a:cubicBezTo>
                <a:lnTo>
                  <a:pt x="739807" y="634079"/>
                </a:lnTo>
                <a:lnTo>
                  <a:pt x="739712" y="634184"/>
                </a:lnTo>
                <a:lnTo>
                  <a:pt x="739807" y="634184"/>
                </a:lnTo>
                <a:lnTo>
                  <a:pt x="739807" y="634079"/>
                </a:lnTo>
                <a:lnTo>
                  <a:pt x="756952" y="615134"/>
                </a:lnTo>
                <a:cubicBezTo>
                  <a:pt x="758952" y="608276"/>
                  <a:pt x="758286" y="601418"/>
                  <a:pt x="756952" y="594560"/>
                </a:cubicBezTo>
                <a:cubicBezTo>
                  <a:pt x="753523" y="576748"/>
                  <a:pt x="747427" y="560079"/>
                  <a:pt x="737045" y="545125"/>
                </a:cubicBezTo>
                <a:cubicBezTo>
                  <a:pt x="733663" y="540267"/>
                  <a:pt x="730639" y="537862"/>
                  <a:pt x="727591" y="537874"/>
                </a:cubicBezTo>
                <a:close/>
                <a:moveTo>
                  <a:pt x="1084993" y="537790"/>
                </a:moveTo>
                <a:lnTo>
                  <a:pt x="1084993" y="581700"/>
                </a:lnTo>
                <a:lnTo>
                  <a:pt x="1138238" y="581700"/>
                </a:lnTo>
                <a:lnTo>
                  <a:pt x="1138238" y="537790"/>
                </a:lnTo>
                <a:close/>
                <a:moveTo>
                  <a:pt x="271558" y="537790"/>
                </a:moveTo>
                <a:lnTo>
                  <a:pt x="271558" y="581700"/>
                </a:lnTo>
                <a:lnTo>
                  <a:pt x="324803" y="581700"/>
                </a:lnTo>
                <a:lnTo>
                  <a:pt x="324803" y="537790"/>
                </a:lnTo>
                <a:close/>
                <a:moveTo>
                  <a:pt x="1006507" y="536838"/>
                </a:moveTo>
                <a:lnTo>
                  <a:pt x="1006507" y="580462"/>
                </a:lnTo>
                <a:lnTo>
                  <a:pt x="1059942" y="580462"/>
                </a:lnTo>
                <a:lnTo>
                  <a:pt x="1059942" y="536838"/>
                </a:lnTo>
                <a:close/>
                <a:moveTo>
                  <a:pt x="193072" y="536838"/>
                </a:moveTo>
                <a:lnTo>
                  <a:pt x="193072" y="580462"/>
                </a:lnTo>
                <a:lnTo>
                  <a:pt x="246507" y="580462"/>
                </a:lnTo>
                <a:lnTo>
                  <a:pt x="246507" y="536838"/>
                </a:lnTo>
                <a:close/>
                <a:moveTo>
                  <a:pt x="1543467" y="513586"/>
                </a:moveTo>
                <a:cubicBezTo>
                  <a:pt x="1550194" y="514169"/>
                  <a:pt x="1556814" y="517217"/>
                  <a:pt x="1562481" y="522551"/>
                </a:cubicBezTo>
                <a:cubicBezTo>
                  <a:pt x="1572578" y="532171"/>
                  <a:pt x="1579055" y="543982"/>
                  <a:pt x="1584198" y="556745"/>
                </a:cubicBezTo>
                <a:cubicBezTo>
                  <a:pt x="1590485" y="572366"/>
                  <a:pt x="1595247" y="588273"/>
                  <a:pt x="1595914" y="605228"/>
                </a:cubicBezTo>
                <a:cubicBezTo>
                  <a:pt x="1596771" y="629993"/>
                  <a:pt x="1580865" y="651138"/>
                  <a:pt x="1557719" y="658663"/>
                </a:cubicBezTo>
                <a:cubicBezTo>
                  <a:pt x="1554195" y="659806"/>
                  <a:pt x="1553147" y="661139"/>
                  <a:pt x="1553147" y="664759"/>
                </a:cubicBezTo>
                <a:cubicBezTo>
                  <a:pt x="1553337" y="695144"/>
                  <a:pt x="1553242" y="725433"/>
                  <a:pt x="1553147" y="755818"/>
                </a:cubicBezTo>
                <a:cubicBezTo>
                  <a:pt x="1553147" y="762009"/>
                  <a:pt x="1549432" y="766486"/>
                  <a:pt x="1543717" y="767629"/>
                </a:cubicBezTo>
                <a:cubicBezTo>
                  <a:pt x="1537812" y="768772"/>
                  <a:pt x="1532001" y="766105"/>
                  <a:pt x="1530096" y="760866"/>
                </a:cubicBezTo>
                <a:cubicBezTo>
                  <a:pt x="1529144" y="758390"/>
                  <a:pt x="1528763" y="755532"/>
                  <a:pt x="1528763" y="752770"/>
                </a:cubicBezTo>
                <a:cubicBezTo>
                  <a:pt x="1528763" y="723528"/>
                  <a:pt x="1528763" y="694191"/>
                  <a:pt x="1528763" y="664854"/>
                </a:cubicBezTo>
                <a:lnTo>
                  <a:pt x="1528763" y="660187"/>
                </a:lnTo>
                <a:cubicBezTo>
                  <a:pt x="1506760" y="653234"/>
                  <a:pt x="1492568" y="639422"/>
                  <a:pt x="1487234" y="617134"/>
                </a:cubicBezTo>
                <a:cubicBezTo>
                  <a:pt x="1484853" y="607228"/>
                  <a:pt x="1486377" y="597322"/>
                  <a:pt x="1488472" y="587606"/>
                </a:cubicBezTo>
                <a:cubicBezTo>
                  <a:pt x="1492854" y="567509"/>
                  <a:pt x="1499331" y="548268"/>
                  <a:pt x="1511713" y="531599"/>
                </a:cubicBezTo>
                <a:cubicBezTo>
                  <a:pt x="1515047" y="527027"/>
                  <a:pt x="1519238" y="522741"/>
                  <a:pt x="1523810" y="519407"/>
                </a:cubicBezTo>
                <a:cubicBezTo>
                  <a:pt x="1529906" y="514883"/>
                  <a:pt x="1536740" y="513002"/>
                  <a:pt x="1543467" y="513586"/>
                </a:cubicBezTo>
                <a:close/>
                <a:moveTo>
                  <a:pt x="730032" y="513586"/>
                </a:moveTo>
                <a:cubicBezTo>
                  <a:pt x="736759" y="514169"/>
                  <a:pt x="743379" y="517217"/>
                  <a:pt x="749046" y="522551"/>
                </a:cubicBezTo>
                <a:cubicBezTo>
                  <a:pt x="759143" y="532171"/>
                  <a:pt x="765620" y="543982"/>
                  <a:pt x="770763" y="556745"/>
                </a:cubicBezTo>
                <a:cubicBezTo>
                  <a:pt x="777050" y="572366"/>
                  <a:pt x="781812" y="588273"/>
                  <a:pt x="782479" y="605228"/>
                </a:cubicBezTo>
                <a:cubicBezTo>
                  <a:pt x="783336" y="629993"/>
                  <a:pt x="767430" y="651138"/>
                  <a:pt x="744284" y="658663"/>
                </a:cubicBezTo>
                <a:cubicBezTo>
                  <a:pt x="740760" y="659806"/>
                  <a:pt x="739712" y="661139"/>
                  <a:pt x="739712" y="664759"/>
                </a:cubicBezTo>
                <a:cubicBezTo>
                  <a:pt x="739902" y="695144"/>
                  <a:pt x="739807" y="725433"/>
                  <a:pt x="739712" y="755818"/>
                </a:cubicBezTo>
                <a:cubicBezTo>
                  <a:pt x="739712" y="762009"/>
                  <a:pt x="735997" y="766486"/>
                  <a:pt x="730282" y="767629"/>
                </a:cubicBezTo>
                <a:cubicBezTo>
                  <a:pt x="724377" y="768772"/>
                  <a:pt x="718566" y="766105"/>
                  <a:pt x="716661" y="760866"/>
                </a:cubicBezTo>
                <a:cubicBezTo>
                  <a:pt x="715709" y="758390"/>
                  <a:pt x="715328" y="755532"/>
                  <a:pt x="715328" y="752770"/>
                </a:cubicBezTo>
                <a:cubicBezTo>
                  <a:pt x="715328" y="723528"/>
                  <a:pt x="715328" y="694191"/>
                  <a:pt x="715328" y="664854"/>
                </a:cubicBezTo>
                <a:lnTo>
                  <a:pt x="715328" y="660187"/>
                </a:lnTo>
                <a:cubicBezTo>
                  <a:pt x="693325" y="653234"/>
                  <a:pt x="679133" y="639422"/>
                  <a:pt x="673799" y="617134"/>
                </a:cubicBezTo>
                <a:cubicBezTo>
                  <a:pt x="671418" y="607228"/>
                  <a:pt x="672942" y="597322"/>
                  <a:pt x="675037" y="587606"/>
                </a:cubicBezTo>
                <a:cubicBezTo>
                  <a:pt x="679419" y="567509"/>
                  <a:pt x="685896" y="548268"/>
                  <a:pt x="698278" y="531599"/>
                </a:cubicBezTo>
                <a:cubicBezTo>
                  <a:pt x="701612" y="527027"/>
                  <a:pt x="705803" y="522741"/>
                  <a:pt x="710375" y="519407"/>
                </a:cubicBezTo>
                <a:cubicBezTo>
                  <a:pt x="716471" y="514883"/>
                  <a:pt x="723305" y="513002"/>
                  <a:pt x="730032" y="513586"/>
                </a:cubicBezTo>
                <a:close/>
                <a:moveTo>
                  <a:pt x="994220" y="512168"/>
                </a:moveTo>
                <a:cubicBezTo>
                  <a:pt x="1046417" y="512168"/>
                  <a:pt x="1098614" y="512168"/>
                  <a:pt x="1150716" y="512168"/>
                </a:cubicBezTo>
                <a:cubicBezTo>
                  <a:pt x="1158145" y="512168"/>
                  <a:pt x="1162717" y="516835"/>
                  <a:pt x="1162717" y="524169"/>
                </a:cubicBezTo>
                <a:cubicBezTo>
                  <a:pt x="1162717" y="570270"/>
                  <a:pt x="1162717" y="616467"/>
                  <a:pt x="1162717" y="662568"/>
                </a:cubicBezTo>
                <a:cubicBezTo>
                  <a:pt x="1162717" y="669997"/>
                  <a:pt x="1158145" y="674569"/>
                  <a:pt x="1150716" y="674569"/>
                </a:cubicBezTo>
                <a:cubicBezTo>
                  <a:pt x="1124712" y="674569"/>
                  <a:pt x="1098709" y="674569"/>
                  <a:pt x="1072611" y="674569"/>
                </a:cubicBezTo>
                <a:lnTo>
                  <a:pt x="1072706" y="674664"/>
                </a:lnTo>
                <a:lnTo>
                  <a:pt x="995839" y="674664"/>
                </a:lnTo>
                <a:cubicBezTo>
                  <a:pt x="987648" y="674664"/>
                  <a:pt x="982123" y="669426"/>
                  <a:pt x="982123" y="661329"/>
                </a:cubicBezTo>
                <a:cubicBezTo>
                  <a:pt x="982123" y="615610"/>
                  <a:pt x="982123" y="569889"/>
                  <a:pt x="982123" y="524074"/>
                </a:cubicBezTo>
                <a:cubicBezTo>
                  <a:pt x="982123" y="516645"/>
                  <a:pt x="986790" y="512168"/>
                  <a:pt x="994220" y="512168"/>
                </a:cubicBezTo>
                <a:close/>
                <a:moveTo>
                  <a:pt x="180785" y="512168"/>
                </a:moveTo>
                <a:cubicBezTo>
                  <a:pt x="232982" y="512168"/>
                  <a:pt x="285179" y="512168"/>
                  <a:pt x="337281" y="512168"/>
                </a:cubicBezTo>
                <a:cubicBezTo>
                  <a:pt x="344710" y="512168"/>
                  <a:pt x="349282" y="516835"/>
                  <a:pt x="349282" y="524169"/>
                </a:cubicBezTo>
                <a:cubicBezTo>
                  <a:pt x="349282" y="570270"/>
                  <a:pt x="349282" y="616467"/>
                  <a:pt x="349282" y="662568"/>
                </a:cubicBezTo>
                <a:cubicBezTo>
                  <a:pt x="349282" y="669997"/>
                  <a:pt x="344710" y="674569"/>
                  <a:pt x="337281" y="674569"/>
                </a:cubicBezTo>
                <a:cubicBezTo>
                  <a:pt x="311277" y="674569"/>
                  <a:pt x="285274" y="674569"/>
                  <a:pt x="259176" y="674569"/>
                </a:cubicBezTo>
                <a:lnTo>
                  <a:pt x="259271" y="674664"/>
                </a:lnTo>
                <a:lnTo>
                  <a:pt x="182404" y="674664"/>
                </a:lnTo>
                <a:cubicBezTo>
                  <a:pt x="174212" y="674664"/>
                  <a:pt x="168688" y="669426"/>
                  <a:pt x="168688" y="661329"/>
                </a:cubicBezTo>
                <a:cubicBezTo>
                  <a:pt x="168688" y="615610"/>
                  <a:pt x="168688" y="569889"/>
                  <a:pt x="168688" y="524074"/>
                </a:cubicBezTo>
                <a:cubicBezTo>
                  <a:pt x="168688" y="516645"/>
                  <a:pt x="173355" y="512168"/>
                  <a:pt x="180785" y="512168"/>
                </a:cubicBezTo>
                <a:close/>
                <a:moveTo>
                  <a:pt x="1214247" y="481688"/>
                </a:moveTo>
                <a:lnTo>
                  <a:pt x="1214247" y="740577"/>
                </a:lnTo>
                <a:lnTo>
                  <a:pt x="1373029" y="740577"/>
                </a:lnTo>
                <a:lnTo>
                  <a:pt x="1373029" y="481688"/>
                </a:lnTo>
                <a:close/>
                <a:moveTo>
                  <a:pt x="400812" y="481688"/>
                </a:moveTo>
                <a:lnTo>
                  <a:pt x="400812" y="740577"/>
                </a:lnTo>
                <a:lnTo>
                  <a:pt x="559594" y="740577"/>
                </a:lnTo>
                <a:lnTo>
                  <a:pt x="559594" y="481688"/>
                </a:lnTo>
                <a:close/>
                <a:moveTo>
                  <a:pt x="1133952" y="311381"/>
                </a:moveTo>
                <a:cubicBezTo>
                  <a:pt x="1137095" y="335765"/>
                  <a:pt x="1159955" y="360816"/>
                  <a:pt x="1187197" y="365007"/>
                </a:cubicBezTo>
                <a:lnTo>
                  <a:pt x="1187197" y="311381"/>
                </a:lnTo>
                <a:close/>
                <a:moveTo>
                  <a:pt x="320516" y="311381"/>
                </a:moveTo>
                <a:cubicBezTo>
                  <a:pt x="323659" y="335765"/>
                  <a:pt x="346519" y="360816"/>
                  <a:pt x="373760" y="365007"/>
                </a:cubicBezTo>
                <a:lnTo>
                  <a:pt x="373760" y="311381"/>
                </a:lnTo>
                <a:close/>
                <a:moveTo>
                  <a:pt x="1264825" y="311191"/>
                </a:moveTo>
                <a:cubicBezTo>
                  <a:pt x="1247871" y="311191"/>
                  <a:pt x="1230916" y="311191"/>
                  <a:pt x="1214057" y="311286"/>
                </a:cubicBezTo>
                <a:cubicBezTo>
                  <a:pt x="1213295" y="311286"/>
                  <a:pt x="1211771" y="313000"/>
                  <a:pt x="1211771" y="313858"/>
                </a:cubicBezTo>
                <a:cubicBezTo>
                  <a:pt x="1211676" y="330812"/>
                  <a:pt x="1211676" y="347767"/>
                  <a:pt x="1211676" y="365007"/>
                </a:cubicBezTo>
                <a:lnTo>
                  <a:pt x="1211676" y="365102"/>
                </a:lnTo>
                <a:cubicBezTo>
                  <a:pt x="1242823" y="360625"/>
                  <a:pt x="1264825" y="329955"/>
                  <a:pt x="1264825" y="311191"/>
                </a:cubicBezTo>
                <a:close/>
                <a:moveTo>
                  <a:pt x="451389" y="311191"/>
                </a:moveTo>
                <a:cubicBezTo>
                  <a:pt x="434435" y="311191"/>
                  <a:pt x="417480" y="311191"/>
                  <a:pt x="400621" y="311286"/>
                </a:cubicBezTo>
                <a:cubicBezTo>
                  <a:pt x="399859" y="311286"/>
                  <a:pt x="398335" y="313000"/>
                  <a:pt x="398335" y="313858"/>
                </a:cubicBezTo>
                <a:cubicBezTo>
                  <a:pt x="398240" y="330812"/>
                  <a:pt x="398240" y="347767"/>
                  <a:pt x="398240" y="365007"/>
                </a:cubicBezTo>
                <a:lnTo>
                  <a:pt x="398240" y="365102"/>
                </a:lnTo>
                <a:cubicBezTo>
                  <a:pt x="429387" y="360625"/>
                  <a:pt x="451389" y="329955"/>
                  <a:pt x="451389" y="311191"/>
                </a:cubicBezTo>
                <a:close/>
                <a:moveTo>
                  <a:pt x="1974607" y="309345"/>
                </a:moveTo>
                <a:lnTo>
                  <a:pt x="1974385" y="311270"/>
                </a:lnTo>
                <a:cubicBezTo>
                  <a:pt x="1975955" y="329199"/>
                  <a:pt x="1981224" y="347195"/>
                  <a:pt x="1990534" y="364245"/>
                </a:cubicBezTo>
                <a:cubicBezTo>
                  <a:pt x="2012823" y="405107"/>
                  <a:pt x="2048256" y="428158"/>
                  <a:pt x="2094357" y="433492"/>
                </a:cubicBezTo>
                <a:lnTo>
                  <a:pt x="2095839" y="433389"/>
                </a:lnTo>
                <a:lnTo>
                  <a:pt x="2050161" y="392630"/>
                </a:lnTo>
                <a:cubicBezTo>
                  <a:pt x="2040065" y="387391"/>
                  <a:pt x="2033016" y="380438"/>
                  <a:pt x="2028254" y="370055"/>
                </a:cubicBezTo>
                <a:cubicBezTo>
                  <a:pt x="2021777" y="355696"/>
                  <a:pt x="2013127" y="342778"/>
                  <a:pt x="2002824" y="331616"/>
                </a:cubicBezTo>
                <a:close/>
                <a:moveTo>
                  <a:pt x="1879473" y="287093"/>
                </a:moveTo>
                <a:cubicBezTo>
                  <a:pt x="1827181" y="294522"/>
                  <a:pt x="1789462" y="322907"/>
                  <a:pt x="1766983" y="370913"/>
                </a:cubicBezTo>
                <a:cubicBezTo>
                  <a:pt x="1762506" y="380438"/>
                  <a:pt x="1756220" y="387486"/>
                  <a:pt x="1746695" y="392058"/>
                </a:cubicBezTo>
                <a:cubicBezTo>
                  <a:pt x="1676591" y="425681"/>
                  <a:pt x="1649159" y="509025"/>
                  <a:pt x="1686402" y="577224"/>
                </a:cubicBezTo>
                <a:cubicBezTo>
                  <a:pt x="1708690" y="618086"/>
                  <a:pt x="1744123" y="641137"/>
                  <a:pt x="1790224" y="646471"/>
                </a:cubicBezTo>
                <a:cubicBezTo>
                  <a:pt x="1823180" y="650281"/>
                  <a:pt x="1853661" y="641708"/>
                  <a:pt x="1881092" y="622944"/>
                </a:cubicBezTo>
                <a:cubicBezTo>
                  <a:pt x="1882616" y="621896"/>
                  <a:pt x="1883759" y="619325"/>
                  <a:pt x="1883759" y="617420"/>
                </a:cubicBezTo>
                <a:cubicBezTo>
                  <a:pt x="1883950" y="605894"/>
                  <a:pt x="1883664" y="594274"/>
                  <a:pt x="1884045" y="582749"/>
                </a:cubicBezTo>
                <a:cubicBezTo>
                  <a:pt x="1884141" y="578177"/>
                  <a:pt x="1882712" y="575986"/>
                  <a:pt x="1878711" y="574081"/>
                </a:cubicBezTo>
                <a:cubicBezTo>
                  <a:pt x="1846612" y="558269"/>
                  <a:pt x="1814608" y="542172"/>
                  <a:pt x="1782604" y="526265"/>
                </a:cubicBezTo>
                <a:cubicBezTo>
                  <a:pt x="1777651" y="523789"/>
                  <a:pt x="1773841" y="520550"/>
                  <a:pt x="1772984" y="514931"/>
                </a:cubicBezTo>
                <a:cubicBezTo>
                  <a:pt x="1772222" y="509597"/>
                  <a:pt x="1773841" y="504929"/>
                  <a:pt x="1778223" y="501596"/>
                </a:cubicBezTo>
                <a:cubicBezTo>
                  <a:pt x="1782985" y="497976"/>
                  <a:pt x="1788224" y="497690"/>
                  <a:pt x="1793462" y="500262"/>
                </a:cubicBezTo>
                <a:cubicBezTo>
                  <a:pt x="1809655" y="508263"/>
                  <a:pt x="1825848" y="516455"/>
                  <a:pt x="1842040" y="524456"/>
                </a:cubicBezTo>
                <a:cubicBezTo>
                  <a:pt x="1855756" y="531314"/>
                  <a:pt x="1869472" y="538172"/>
                  <a:pt x="1884045" y="545411"/>
                </a:cubicBezTo>
                <a:lnTo>
                  <a:pt x="1884045" y="538457"/>
                </a:lnTo>
                <a:cubicBezTo>
                  <a:pt x="1884045" y="499691"/>
                  <a:pt x="1884045" y="460924"/>
                  <a:pt x="1884045" y="422157"/>
                </a:cubicBezTo>
                <a:cubicBezTo>
                  <a:pt x="1884045" y="419871"/>
                  <a:pt x="1884045" y="417490"/>
                  <a:pt x="1884807" y="415299"/>
                </a:cubicBezTo>
                <a:cubicBezTo>
                  <a:pt x="1886998" y="408727"/>
                  <a:pt x="1893380" y="405107"/>
                  <a:pt x="1900333" y="406155"/>
                </a:cubicBezTo>
                <a:cubicBezTo>
                  <a:pt x="1906905" y="407203"/>
                  <a:pt x="1911668" y="412918"/>
                  <a:pt x="1911668" y="420062"/>
                </a:cubicBezTo>
                <a:cubicBezTo>
                  <a:pt x="1911668" y="443017"/>
                  <a:pt x="1911668" y="465877"/>
                  <a:pt x="1911668" y="489880"/>
                </a:cubicBezTo>
                <a:lnTo>
                  <a:pt x="1911763" y="489689"/>
                </a:lnTo>
                <a:cubicBezTo>
                  <a:pt x="1926241" y="482450"/>
                  <a:pt x="1939576" y="475783"/>
                  <a:pt x="1953006" y="469115"/>
                </a:cubicBezTo>
                <a:cubicBezTo>
                  <a:pt x="1969389" y="460924"/>
                  <a:pt x="1985677" y="452732"/>
                  <a:pt x="2002060" y="444541"/>
                </a:cubicBezTo>
                <a:cubicBezTo>
                  <a:pt x="2007299" y="441969"/>
                  <a:pt x="2012537" y="442064"/>
                  <a:pt x="2017300" y="445589"/>
                </a:cubicBezTo>
                <a:cubicBezTo>
                  <a:pt x="2021682" y="448827"/>
                  <a:pt x="2023491" y="453399"/>
                  <a:pt x="2022729" y="458828"/>
                </a:cubicBezTo>
                <a:cubicBezTo>
                  <a:pt x="2021967" y="464829"/>
                  <a:pt x="2017871" y="468068"/>
                  <a:pt x="2012823" y="470639"/>
                </a:cubicBezTo>
                <a:cubicBezTo>
                  <a:pt x="1980629" y="486641"/>
                  <a:pt x="1948434" y="502739"/>
                  <a:pt x="1916240" y="518836"/>
                </a:cubicBezTo>
                <a:cubicBezTo>
                  <a:pt x="1913858" y="519979"/>
                  <a:pt x="1911573" y="520741"/>
                  <a:pt x="1911573" y="524360"/>
                </a:cubicBezTo>
                <a:cubicBezTo>
                  <a:pt x="1911763" y="555602"/>
                  <a:pt x="1911573" y="586844"/>
                  <a:pt x="1911763" y="618086"/>
                </a:cubicBezTo>
                <a:cubicBezTo>
                  <a:pt x="1911763" y="619610"/>
                  <a:pt x="1912906" y="621801"/>
                  <a:pt x="1914240" y="622658"/>
                </a:cubicBezTo>
                <a:cubicBezTo>
                  <a:pt x="1943481" y="642375"/>
                  <a:pt x="1975580" y="650376"/>
                  <a:pt x="2010823" y="645614"/>
                </a:cubicBezTo>
                <a:cubicBezTo>
                  <a:pt x="2075117" y="636946"/>
                  <a:pt x="2125790" y="580558"/>
                  <a:pt x="2125599" y="515597"/>
                </a:cubicBezTo>
                <a:lnTo>
                  <a:pt x="2111400" y="461653"/>
                </a:lnTo>
                <a:lnTo>
                  <a:pt x="2106269" y="462181"/>
                </a:lnTo>
                <a:cubicBezTo>
                  <a:pt x="2032439" y="461132"/>
                  <a:pt x="1963912" y="409251"/>
                  <a:pt x="1948910" y="330526"/>
                </a:cubicBezTo>
                <a:lnTo>
                  <a:pt x="1953377" y="298541"/>
                </a:lnTo>
                <a:lnTo>
                  <a:pt x="1925317" y="288242"/>
                </a:lnTo>
                <a:cubicBezTo>
                  <a:pt x="1910477" y="285366"/>
                  <a:pt x="1895023" y="284878"/>
                  <a:pt x="1879473" y="287093"/>
                </a:cubicBezTo>
                <a:close/>
                <a:moveTo>
                  <a:pt x="1187197" y="233276"/>
                </a:moveTo>
                <a:cubicBezTo>
                  <a:pt x="1157479" y="238420"/>
                  <a:pt x="1136143" y="265280"/>
                  <a:pt x="1134047" y="286902"/>
                </a:cubicBezTo>
                <a:lnTo>
                  <a:pt x="1187197" y="286902"/>
                </a:lnTo>
                <a:close/>
                <a:moveTo>
                  <a:pt x="373760" y="233276"/>
                </a:moveTo>
                <a:cubicBezTo>
                  <a:pt x="344043" y="238420"/>
                  <a:pt x="322707" y="265280"/>
                  <a:pt x="320611" y="286902"/>
                </a:cubicBezTo>
                <a:lnTo>
                  <a:pt x="373760" y="286902"/>
                </a:lnTo>
                <a:close/>
                <a:moveTo>
                  <a:pt x="1211866" y="233181"/>
                </a:moveTo>
                <a:lnTo>
                  <a:pt x="1211866" y="286711"/>
                </a:lnTo>
                <a:lnTo>
                  <a:pt x="1265302" y="286711"/>
                </a:lnTo>
                <a:cubicBezTo>
                  <a:pt x="1262920" y="264899"/>
                  <a:pt x="1241870" y="238229"/>
                  <a:pt x="1211866" y="233181"/>
                </a:cubicBezTo>
                <a:close/>
                <a:moveTo>
                  <a:pt x="398430" y="233181"/>
                </a:moveTo>
                <a:lnTo>
                  <a:pt x="398430" y="286711"/>
                </a:lnTo>
                <a:lnTo>
                  <a:pt x="451866" y="286711"/>
                </a:lnTo>
                <a:cubicBezTo>
                  <a:pt x="449484" y="264899"/>
                  <a:pt x="428434" y="238229"/>
                  <a:pt x="398430" y="233181"/>
                </a:cubicBezTo>
                <a:close/>
                <a:moveTo>
                  <a:pt x="1199865" y="207654"/>
                </a:moveTo>
                <a:cubicBezTo>
                  <a:pt x="1248633" y="207082"/>
                  <a:pt x="1291590" y="248516"/>
                  <a:pt x="1291400" y="299570"/>
                </a:cubicBezTo>
                <a:cubicBezTo>
                  <a:pt x="1291210" y="349862"/>
                  <a:pt x="1249014" y="391105"/>
                  <a:pt x="1199198" y="390915"/>
                </a:cubicBezTo>
                <a:cubicBezTo>
                  <a:pt x="1150144" y="390629"/>
                  <a:pt x="1108139" y="349291"/>
                  <a:pt x="1108139" y="299284"/>
                </a:cubicBezTo>
                <a:cubicBezTo>
                  <a:pt x="1108139" y="249088"/>
                  <a:pt x="1150430" y="207082"/>
                  <a:pt x="1199960" y="207749"/>
                </a:cubicBezTo>
                <a:close/>
                <a:moveTo>
                  <a:pt x="386429" y="207654"/>
                </a:moveTo>
                <a:cubicBezTo>
                  <a:pt x="435197" y="207082"/>
                  <a:pt x="478155" y="248516"/>
                  <a:pt x="477964" y="299570"/>
                </a:cubicBezTo>
                <a:cubicBezTo>
                  <a:pt x="477774" y="349862"/>
                  <a:pt x="435578" y="391105"/>
                  <a:pt x="385762" y="390915"/>
                </a:cubicBezTo>
                <a:cubicBezTo>
                  <a:pt x="336708" y="390629"/>
                  <a:pt x="294703" y="349291"/>
                  <a:pt x="294703" y="299284"/>
                </a:cubicBezTo>
                <a:cubicBezTo>
                  <a:pt x="294703" y="249088"/>
                  <a:pt x="336994" y="207082"/>
                  <a:pt x="386524" y="207749"/>
                </a:cubicBezTo>
                <a:close/>
                <a:moveTo>
                  <a:pt x="1199579" y="117928"/>
                </a:moveTo>
                <a:lnTo>
                  <a:pt x="1199674" y="118023"/>
                </a:lnTo>
                <a:cubicBezTo>
                  <a:pt x="1195769" y="121548"/>
                  <a:pt x="1192244" y="124691"/>
                  <a:pt x="1188720" y="127834"/>
                </a:cubicBezTo>
                <a:cubicBezTo>
                  <a:pt x="1162431" y="151647"/>
                  <a:pt x="1136237" y="175459"/>
                  <a:pt x="1109853" y="199272"/>
                </a:cubicBezTo>
                <a:cubicBezTo>
                  <a:pt x="1083659" y="222989"/>
                  <a:pt x="1057370" y="246611"/>
                  <a:pt x="1031177" y="270328"/>
                </a:cubicBezTo>
                <a:cubicBezTo>
                  <a:pt x="1006602" y="292521"/>
                  <a:pt x="982123" y="314715"/>
                  <a:pt x="957548" y="336908"/>
                </a:cubicBezTo>
                <a:cubicBezTo>
                  <a:pt x="955548" y="338718"/>
                  <a:pt x="954691" y="340527"/>
                  <a:pt x="954691" y="343290"/>
                </a:cubicBezTo>
                <a:cubicBezTo>
                  <a:pt x="954691" y="474163"/>
                  <a:pt x="954691" y="605132"/>
                  <a:pt x="954691" y="736005"/>
                </a:cubicBezTo>
                <a:lnTo>
                  <a:pt x="954691" y="740482"/>
                </a:lnTo>
                <a:lnTo>
                  <a:pt x="1189768" y="740482"/>
                </a:lnTo>
                <a:lnTo>
                  <a:pt x="1189768" y="481307"/>
                </a:lnTo>
                <a:cubicBezTo>
                  <a:pt x="1187101" y="481307"/>
                  <a:pt x="1184624" y="481307"/>
                  <a:pt x="1182148" y="481307"/>
                </a:cubicBezTo>
                <a:cubicBezTo>
                  <a:pt x="1176147" y="481212"/>
                  <a:pt x="1171194" y="477021"/>
                  <a:pt x="1170623" y="471591"/>
                </a:cubicBezTo>
                <a:cubicBezTo>
                  <a:pt x="1169860" y="463686"/>
                  <a:pt x="1172813" y="458923"/>
                  <a:pt x="1179671" y="457399"/>
                </a:cubicBezTo>
                <a:cubicBezTo>
                  <a:pt x="1181481" y="457018"/>
                  <a:pt x="1183291" y="456828"/>
                  <a:pt x="1185101" y="456828"/>
                </a:cubicBezTo>
                <a:cubicBezTo>
                  <a:pt x="1257681" y="456828"/>
                  <a:pt x="1330166" y="456828"/>
                  <a:pt x="1402747" y="456828"/>
                </a:cubicBezTo>
                <a:cubicBezTo>
                  <a:pt x="1404557" y="456828"/>
                  <a:pt x="1406461" y="457018"/>
                  <a:pt x="1408176" y="457399"/>
                </a:cubicBezTo>
                <a:cubicBezTo>
                  <a:pt x="1414177" y="458733"/>
                  <a:pt x="1417987" y="463971"/>
                  <a:pt x="1417415" y="470067"/>
                </a:cubicBezTo>
                <a:cubicBezTo>
                  <a:pt x="1416748" y="476544"/>
                  <a:pt x="1412272" y="480926"/>
                  <a:pt x="1405890" y="481212"/>
                </a:cubicBezTo>
                <a:cubicBezTo>
                  <a:pt x="1403318" y="481307"/>
                  <a:pt x="1400747" y="481212"/>
                  <a:pt x="1397984" y="481212"/>
                </a:cubicBezTo>
                <a:lnTo>
                  <a:pt x="1397984" y="740387"/>
                </a:lnTo>
                <a:lnTo>
                  <a:pt x="1444276" y="740387"/>
                </a:lnTo>
                <a:lnTo>
                  <a:pt x="1444276" y="423014"/>
                </a:lnTo>
                <a:cubicBezTo>
                  <a:pt x="1444276" y="396249"/>
                  <a:pt x="1444276" y="369388"/>
                  <a:pt x="1444276" y="342623"/>
                </a:cubicBezTo>
                <a:cubicBezTo>
                  <a:pt x="1444276" y="341099"/>
                  <a:pt x="1443895" y="339003"/>
                  <a:pt x="1442847" y="338146"/>
                </a:cubicBezTo>
                <a:cubicBezTo>
                  <a:pt x="1426750" y="323287"/>
                  <a:pt x="1410462" y="308523"/>
                  <a:pt x="1394174" y="293855"/>
                </a:cubicBezTo>
                <a:cubicBezTo>
                  <a:pt x="1376172" y="277567"/>
                  <a:pt x="1358075" y="261279"/>
                  <a:pt x="1340072" y="244992"/>
                </a:cubicBezTo>
                <a:cubicBezTo>
                  <a:pt x="1322260" y="228894"/>
                  <a:pt x="1304449" y="212702"/>
                  <a:pt x="1286637" y="196605"/>
                </a:cubicBezTo>
                <a:cubicBezTo>
                  <a:pt x="1265206" y="177174"/>
                  <a:pt x="1243775" y="157838"/>
                  <a:pt x="1222343" y="138407"/>
                </a:cubicBezTo>
                <a:cubicBezTo>
                  <a:pt x="1214819" y="131644"/>
                  <a:pt x="1207294" y="124881"/>
                  <a:pt x="1199579" y="117928"/>
                </a:cubicBezTo>
                <a:close/>
                <a:moveTo>
                  <a:pt x="386144" y="117928"/>
                </a:moveTo>
                <a:lnTo>
                  <a:pt x="386239" y="118023"/>
                </a:lnTo>
                <a:cubicBezTo>
                  <a:pt x="382334" y="121548"/>
                  <a:pt x="378809" y="124691"/>
                  <a:pt x="375285" y="127834"/>
                </a:cubicBezTo>
                <a:cubicBezTo>
                  <a:pt x="348996" y="151647"/>
                  <a:pt x="322802" y="175459"/>
                  <a:pt x="296418" y="199272"/>
                </a:cubicBezTo>
                <a:cubicBezTo>
                  <a:pt x="270224" y="222989"/>
                  <a:pt x="243935" y="246611"/>
                  <a:pt x="217741" y="270328"/>
                </a:cubicBezTo>
                <a:cubicBezTo>
                  <a:pt x="193167" y="292521"/>
                  <a:pt x="168688" y="314715"/>
                  <a:pt x="144113" y="336908"/>
                </a:cubicBezTo>
                <a:cubicBezTo>
                  <a:pt x="142113" y="338718"/>
                  <a:pt x="141256" y="340527"/>
                  <a:pt x="141256" y="343290"/>
                </a:cubicBezTo>
                <a:cubicBezTo>
                  <a:pt x="141256" y="474163"/>
                  <a:pt x="141256" y="605132"/>
                  <a:pt x="141256" y="736005"/>
                </a:cubicBezTo>
                <a:lnTo>
                  <a:pt x="141256" y="740482"/>
                </a:lnTo>
                <a:lnTo>
                  <a:pt x="376333" y="740482"/>
                </a:lnTo>
                <a:lnTo>
                  <a:pt x="376333" y="481307"/>
                </a:lnTo>
                <a:cubicBezTo>
                  <a:pt x="373666" y="481307"/>
                  <a:pt x="371189" y="481307"/>
                  <a:pt x="368713" y="481307"/>
                </a:cubicBezTo>
                <a:cubicBezTo>
                  <a:pt x="362712" y="481212"/>
                  <a:pt x="357759" y="477021"/>
                  <a:pt x="357188" y="471591"/>
                </a:cubicBezTo>
                <a:cubicBezTo>
                  <a:pt x="356330" y="463686"/>
                  <a:pt x="359378" y="458923"/>
                  <a:pt x="366236" y="457399"/>
                </a:cubicBezTo>
                <a:cubicBezTo>
                  <a:pt x="368046" y="457018"/>
                  <a:pt x="369856" y="456828"/>
                  <a:pt x="371666" y="456828"/>
                </a:cubicBezTo>
                <a:cubicBezTo>
                  <a:pt x="444246" y="456828"/>
                  <a:pt x="516731" y="456828"/>
                  <a:pt x="589312" y="456828"/>
                </a:cubicBezTo>
                <a:cubicBezTo>
                  <a:pt x="591122" y="456828"/>
                  <a:pt x="593027" y="457018"/>
                  <a:pt x="594741" y="457399"/>
                </a:cubicBezTo>
                <a:cubicBezTo>
                  <a:pt x="600742" y="458733"/>
                  <a:pt x="604552" y="463971"/>
                  <a:pt x="603980" y="470067"/>
                </a:cubicBezTo>
                <a:cubicBezTo>
                  <a:pt x="603314" y="476544"/>
                  <a:pt x="598837" y="480926"/>
                  <a:pt x="592455" y="481212"/>
                </a:cubicBezTo>
                <a:cubicBezTo>
                  <a:pt x="589883" y="481307"/>
                  <a:pt x="587312" y="481212"/>
                  <a:pt x="584549" y="481212"/>
                </a:cubicBezTo>
                <a:lnTo>
                  <a:pt x="584549" y="740387"/>
                </a:lnTo>
                <a:lnTo>
                  <a:pt x="630841" y="740387"/>
                </a:lnTo>
                <a:lnTo>
                  <a:pt x="630841" y="423014"/>
                </a:lnTo>
                <a:cubicBezTo>
                  <a:pt x="630841" y="396249"/>
                  <a:pt x="630841" y="369388"/>
                  <a:pt x="630841" y="342623"/>
                </a:cubicBezTo>
                <a:cubicBezTo>
                  <a:pt x="630841" y="341099"/>
                  <a:pt x="630460" y="339003"/>
                  <a:pt x="629412" y="338146"/>
                </a:cubicBezTo>
                <a:cubicBezTo>
                  <a:pt x="613315" y="323287"/>
                  <a:pt x="597027" y="308523"/>
                  <a:pt x="580739" y="293855"/>
                </a:cubicBezTo>
                <a:cubicBezTo>
                  <a:pt x="562737" y="277567"/>
                  <a:pt x="544640" y="261279"/>
                  <a:pt x="526637" y="244992"/>
                </a:cubicBezTo>
                <a:cubicBezTo>
                  <a:pt x="508826" y="228894"/>
                  <a:pt x="491014" y="212702"/>
                  <a:pt x="473202" y="196605"/>
                </a:cubicBezTo>
                <a:cubicBezTo>
                  <a:pt x="451771" y="177174"/>
                  <a:pt x="430340" y="157838"/>
                  <a:pt x="408908" y="138407"/>
                </a:cubicBezTo>
                <a:cubicBezTo>
                  <a:pt x="401384" y="131644"/>
                  <a:pt x="393859" y="124881"/>
                  <a:pt x="386144" y="117928"/>
                </a:cubicBezTo>
                <a:close/>
                <a:moveTo>
                  <a:pt x="2183606" y="74113"/>
                </a:moveTo>
                <a:cubicBezTo>
                  <a:pt x="2131314" y="81543"/>
                  <a:pt x="2093595" y="109927"/>
                  <a:pt x="2071116" y="157933"/>
                </a:cubicBezTo>
                <a:cubicBezTo>
                  <a:pt x="2066639" y="167458"/>
                  <a:pt x="2060353" y="174507"/>
                  <a:pt x="2050828" y="179079"/>
                </a:cubicBezTo>
                <a:cubicBezTo>
                  <a:pt x="2015776" y="195891"/>
                  <a:pt x="1991392" y="225132"/>
                  <a:pt x="1980426" y="258696"/>
                </a:cubicBezTo>
                <a:lnTo>
                  <a:pt x="1978225" y="277851"/>
                </a:lnTo>
                <a:lnTo>
                  <a:pt x="1981094" y="278890"/>
                </a:lnTo>
                <a:cubicBezTo>
                  <a:pt x="2012633" y="296427"/>
                  <a:pt x="2038684" y="324002"/>
                  <a:pt x="2054448" y="358625"/>
                </a:cubicBezTo>
                <a:cubicBezTo>
                  <a:pt x="2055971" y="361959"/>
                  <a:pt x="2059210" y="365102"/>
                  <a:pt x="2062449" y="366817"/>
                </a:cubicBezTo>
                <a:cubicBezTo>
                  <a:pt x="2088405" y="380343"/>
                  <a:pt x="2109122" y="397630"/>
                  <a:pt x="2124254" y="418812"/>
                </a:cubicBezTo>
                <a:lnTo>
                  <a:pt x="2128868" y="431096"/>
                </a:lnTo>
                <a:lnTo>
                  <a:pt x="2141863" y="430194"/>
                </a:lnTo>
                <a:cubicBezTo>
                  <a:pt x="2157031" y="426181"/>
                  <a:pt x="2171509" y="419347"/>
                  <a:pt x="2185225" y="409965"/>
                </a:cubicBezTo>
                <a:cubicBezTo>
                  <a:pt x="2186750" y="408917"/>
                  <a:pt x="2187892" y="406345"/>
                  <a:pt x="2187892" y="404440"/>
                </a:cubicBezTo>
                <a:cubicBezTo>
                  <a:pt x="2188083" y="392915"/>
                  <a:pt x="2187797" y="381295"/>
                  <a:pt x="2188178" y="369769"/>
                </a:cubicBezTo>
                <a:cubicBezTo>
                  <a:pt x="2188273" y="365197"/>
                  <a:pt x="2186845" y="363007"/>
                  <a:pt x="2182844" y="361102"/>
                </a:cubicBezTo>
                <a:cubicBezTo>
                  <a:pt x="2150745" y="345290"/>
                  <a:pt x="2118741" y="329193"/>
                  <a:pt x="2086737" y="313286"/>
                </a:cubicBezTo>
                <a:cubicBezTo>
                  <a:pt x="2081784" y="310810"/>
                  <a:pt x="2077974" y="307571"/>
                  <a:pt x="2077117" y="301951"/>
                </a:cubicBezTo>
                <a:cubicBezTo>
                  <a:pt x="2076355" y="296617"/>
                  <a:pt x="2077974" y="291950"/>
                  <a:pt x="2082355" y="288616"/>
                </a:cubicBezTo>
                <a:cubicBezTo>
                  <a:pt x="2087118" y="284997"/>
                  <a:pt x="2092357" y="284711"/>
                  <a:pt x="2097595" y="287283"/>
                </a:cubicBezTo>
                <a:cubicBezTo>
                  <a:pt x="2113788" y="295284"/>
                  <a:pt x="2129980" y="303475"/>
                  <a:pt x="2146173" y="311476"/>
                </a:cubicBezTo>
                <a:cubicBezTo>
                  <a:pt x="2159889" y="318334"/>
                  <a:pt x="2173605" y="325192"/>
                  <a:pt x="2188178" y="332431"/>
                </a:cubicBezTo>
                <a:lnTo>
                  <a:pt x="2188178" y="325478"/>
                </a:lnTo>
                <a:cubicBezTo>
                  <a:pt x="2188178" y="286711"/>
                  <a:pt x="2188178" y="247945"/>
                  <a:pt x="2188178" y="209178"/>
                </a:cubicBezTo>
                <a:cubicBezTo>
                  <a:pt x="2188178" y="206892"/>
                  <a:pt x="2188178" y="204511"/>
                  <a:pt x="2188940" y="202320"/>
                </a:cubicBezTo>
                <a:cubicBezTo>
                  <a:pt x="2191131" y="195748"/>
                  <a:pt x="2197513" y="192128"/>
                  <a:pt x="2204466" y="193176"/>
                </a:cubicBezTo>
                <a:cubicBezTo>
                  <a:pt x="2211038" y="194224"/>
                  <a:pt x="2215801" y="199939"/>
                  <a:pt x="2215801" y="207082"/>
                </a:cubicBezTo>
                <a:cubicBezTo>
                  <a:pt x="2215801" y="230038"/>
                  <a:pt x="2215801" y="252898"/>
                  <a:pt x="2215801" y="276901"/>
                </a:cubicBezTo>
                <a:lnTo>
                  <a:pt x="2215896" y="276710"/>
                </a:lnTo>
                <a:cubicBezTo>
                  <a:pt x="2230374" y="269471"/>
                  <a:pt x="2243709" y="262804"/>
                  <a:pt x="2257139" y="256136"/>
                </a:cubicBezTo>
                <a:cubicBezTo>
                  <a:pt x="2273522" y="247945"/>
                  <a:pt x="2289810" y="239753"/>
                  <a:pt x="2306193" y="231562"/>
                </a:cubicBezTo>
                <a:cubicBezTo>
                  <a:pt x="2311432" y="228990"/>
                  <a:pt x="2316671" y="229085"/>
                  <a:pt x="2321433" y="232609"/>
                </a:cubicBezTo>
                <a:cubicBezTo>
                  <a:pt x="2325814" y="235848"/>
                  <a:pt x="2327624" y="240420"/>
                  <a:pt x="2326862" y="245849"/>
                </a:cubicBezTo>
                <a:cubicBezTo>
                  <a:pt x="2326100" y="251850"/>
                  <a:pt x="2322004" y="255088"/>
                  <a:pt x="2316956" y="257660"/>
                </a:cubicBezTo>
                <a:cubicBezTo>
                  <a:pt x="2284762" y="273662"/>
                  <a:pt x="2252567" y="289759"/>
                  <a:pt x="2220373" y="305857"/>
                </a:cubicBezTo>
                <a:cubicBezTo>
                  <a:pt x="2217991" y="307000"/>
                  <a:pt x="2215705" y="307762"/>
                  <a:pt x="2215705" y="311381"/>
                </a:cubicBezTo>
                <a:cubicBezTo>
                  <a:pt x="2215896" y="342623"/>
                  <a:pt x="2215705" y="373865"/>
                  <a:pt x="2215896" y="405107"/>
                </a:cubicBezTo>
                <a:cubicBezTo>
                  <a:pt x="2215896" y="406631"/>
                  <a:pt x="2217039" y="408822"/>
                  <a:pt x="2218372" y="409679"/>
                </a:cubicBezTo>
                <a:cubicBezTo>
                  <a:pt x="2247614" y="429396"/>
                  <a:pt x="2279713" y="437397"/>
                  <a:pt x="2314956" y="432634"/>
                </a:cubicBezTo>
                <a:cubicBezTo>
                  <a:pt x="2379250" y="423967"/>
                  <a:pt x="2429923" y="367579"/>
                  <a:pt x="2429732" y="302618"/>
                </a:cubicBezTo>
                <a:cubicBezTo>
                  <a:pt x="2429637" y="246802"/>
                  <a:pt x="2403919" y="205463"/>
                  <a:pt x="2354294" y="179650"/>
                </a:cubicBezTo>
                <a:cubicBezTo>
                  <a:pt x="2344198" y="174412"/>
                  <a:pt x="2337149" y="167458"/>
                  <a:pt x="2332387" y="157076"/>
                </a:cubicBezTo>
                <a:cubicBezTo>
                  <a:pt x="2306479" y="99640"/>
                  <a:pt x="2245804" y="65255"/>
                  <a:pt x="2183606" y="74113"/>
                </a:cubicBezTo>
                <a:close/>
                <a:moveTo>
                  <a:pt x="942975" y="71637"/>
                </a:moveTo>
                <a:lnTo>
                  <a:pt x="942975" y="214607"/>
                </a:lnTo>
                <a:lnTo>
                  <a:pt x="942975" y="214702"/>
                </a:lnTo>
                <a:cubicBezTo>
                  <a:pt x="945928" y="212035"/>
                  <a:pt x="948404" y="209749"/>
                  <a:pt x="950881" y="207463"/>
                </a:cubicBezTo>
                <a:cubicBezTo>
                  <a:pt x="969455" y="190604"/>
                  <a:pt x="988028" y="173840"/>
                  <a:pt x="1006507" y="156885"/>
                </a:cubicBezTo>
                <a:cubicBezTo>
                  <a:pt x="1007935" y="155552"/>
                  <a:pt x="1008888" y="153075"/>
                  <a:pt x="1008888" y="151170"/>
                </a:cubicBezTo>
                <a:cubicBezTo>
                  <a:pt x="1009079" y="126120"/>
                  <a:pt x="1008983" y="100974"/>
                  <a:pt x="1008983" y="75923"/>
                </a:cubicBezTo>
                <a:lnTo>
                  <a:pt x="1008983" y="71637"/>
                </a:lnTo>
                <a:close/>
                <a:moveTo>
                  <a:pt x="129540" y="71637"/>
                </a:moveTo>
                <a:lnTo>
                  <a:pt x="129540" y="214607"/>
                </a:lnTo>
                <a:lnTo>
                  <a:pt x="129540" y="214702"/>
                </a:lnTo>
                <a:cubicBezTo>
                  <a:pt x="132493" y="212035"/>
                  <a:pt x="134969" y="209749"/>
                  <a:pt x="137446" y="207463"/>
                </a:cubicBezTo>
                <a:cubicBezTo>
                  <a:pt x="156020" y="190604"/>
                  <a:pt x="174593" y="173840"/>
                  <a:pt x="193072" y="156885"/>
                </a:cubicBezTo>
                <a:cubicBezTo>
                  <a:pt x="194501" y="155552"/>
                  <a:pt x="195453" y="153075"/>
                  <a:pt x="195453" y="151170"/>
                </a:cubicBezTo>
                <a:cubicBezTo>
                  <a:pt x="195644" y="126120"/>
                  <a:pt x="195548" y="100974"/>
                  <a:pt x="195548" y="75923"/>
                </a:cubicBezTo>
                <a:lnTo>
                  <a:pt x="195548" y="71637"/>
                </a:lnTo>
                <a:close/>
                <a:moveTo>
                  <a:pt x="2178939" y="46491"/>
                </a:moveTo>
                <a:cubicBezTo>
                  <a:pt x="2254377" y="35442"/>
                  <a:pt x="2327053" y="76495"/>
                  <a:pt x="2358580" y="145741"/>
                </a:cubicBezTo>
                <a:cubicBezTo>
                  <a:pt x="2360104" y="149075"/>
                  <a:pt x="2363343" y="152218"/>
                  <a:pt x="2366581" y="153933"/>
                </a:cubicBezTo>
                <a:cubicBezTo>
                  <a:pt x="2418493" y="180984"/>
                  <a:pt x="2449449" y="223084"/>
                  <a:pt x="2456688" y="281282"/>
                </a:cubicBezTo>
                <a:cubicBezTo>
                  <a:pt x="2467356" y="366721"/>
                  <a:pt x="2408206" y="445398"/>
                  <a:pt x="2323338" y="459876"/>
                </a:cubicBezTo>
                <a:cubicBezTo>
                  <a:pt x="2287810" y="465877"/>
                  <a:pt x="2253996" y="460543"/>
                  <a:pt x="2221897" y="444255"/>
                </a:cubicBezTo>
                <a:cubicBezTo>
                  <a:pt x="2220277" y="443398"/>
                  <a:pt x="2218563" y="442636"/>
                  <a:pt x="2216086" y="441397"/>
                </a:cubicBezTo>
                <a:lnTo>
                  <a:pt x="2215896" y="441397"/>
                </a:lnTo>
                <a:cubicBezTo>
                  <a:pt x="2215896" y="474544"/>
                  <a:pt x="2215896" y="725814"/>
                  <a:pt x="2215896" y="758008"/>
                </a:cubicBezTo>
                <a:cubicBezTo>
                  <a:pt x="2215896" y="767248"/>
                  <a:pt x="2209990" y="773248"/>
                  <a:pt x="2201323" y="772867"/>
                </a:cubicBezTo>
                <a:cubicBezTo>
                  <a:pt x="2193608" y="772582"/>
                  <a:pt x="2188178" y="766676"/>
                  <a:pt x="2188178" y="758389"/>
                </a:cubicBezTo>
                <a:cubicBezTo>
                  <a:pt x="2188178" y="728100"/>
                  <a:pt x="2188178" y="478831"/>
                  <a:pt x="2188178" y="448541"/>
                </a:cubicBezTo>
                <a:lnTo>
                  <a:pt x="2188178" y="441493"/>
                </a:lnTo>
                <a:cubicBezTo>
                  <a:pt x="2185130" y="442921"/>
                  <a:pt x="2182558" y="444064"/>
                  <a:pt x="2180082" y="445398"/>
                </a:cubicBezTo>
                <a:cubicBezTo>
                  <a:pt x="2168081" y="451316"/>
                  <a:pt x="2155780" y="455599"/>
                  <a:pt x="2143404" y="458359"/>
                </a:cubicBezTo>
                <a:lnTo>
                  <a:pt x="2139267" y="458785"/>
                </a:lnTo>
                <a:lnTo>
                  <a:pt x="2152555" y="494166"/>
                </a:lnTo>
                <a:cubicBezTo>
                  <a:pt x="2163223" y="579605"/>
                  <a:pt x="2104073" y="658282"/>
                  <a:pt x="2019205" y="672760"/>
                </a:cubicBezTo>
                <a:cubicBezTo>
                  <a:pt x="1983677" y="678761"/>
                  <a:pt x="1949863" y="673427"/>
                  <a:pt x="1917764" y="657139"/>
                </a:cubicBezTo>
                <a:cubicBezTo>
                  <a:pt x="1916145" y="656282"/>
                  <a:pt x="1914430" y="655520"/>
                  <a:pt x="1911954" y="654281"/>
                </a:cubicBezTo>
                <a:lnTo>
                  <a:pt x="1911763" y="654281"/>
                </a:lnTo>
                <a:cubicBezTo>
                  <a:pt x="1911763" y="687428"/>
                  <a:pt x="1911763" y="719718"/>
                  <a:pt x="1911763" y="751913"/>
                </a:cubicBezTo>
                <a:cubicBezTo>
                  <a:pt x="1911763" y="761152"/>
                  <a:pt x="1905858" y="767153"/>
                  <a:pt x="1897190" y="766772"/>
                </a:cubicBezTo>
                <a:cubicBezTo>
                  <a:pt x="1889475" y="766486"/>
                  <a:pt x="1884045" y="760580"/>
                  <a:pt x="1884045" y="752198"/>
                </a:cubicBezTo>
                <a:cubicBezTo>
                  <a:pt x="1884045" y="721909"/>
                  <a:pt x="1884045" y="691619"/>
                  <a:pt x="1884045" y="661425"/>
                </a:cubicBezTo>
                <a:lnTo>
                  <a:pt x="1884045" y="654377"/>
                </a:lnTo>
                <a:cubicBezTo>
                  <a:pt x="1880997" y="655805"/>
                  <a:pt x="1878425" y="656948"/>
                  <a:pt x="1875949" y="658282"/>
                </a:cubicBezTo>
                <a:cubicBezTo>
                  <a:pt x="1779937" y="705621"/>
                  <a:pt x="1664780" y="648376"/>
                  <a:pt x="1644777" y="543410"/>
                </a:cubicBezTo>
                <a:cubicBezTo>
                  <a:pt x="1631061" y="471497"/>
                  <a:pt x="1667352" y="399202"/>
                  <a:pt x="1733360" y="367198"/>
                </a:cubicBezTo>
                <a:cubicBezTo>
                  <a:pt x="1737455" y="365198"/>
                  <a:pt x="1739932" y="362531"/>
                  <a:pt x="1741837" y="358530"/>
                </a:cubicBezTo>
                <a:cubicBezTo>
                  <a:pt x="1768698" y="302142"/>
                  <a:pt x="1813179" y="268424"/>
                  <a:pt x="1874806" y="259375"/>
                </a:cubicBezTo>
                <a:cubicBezTo>
                  <a:pt x="1893666" y="256613"/>
                  <a:pt x="1912353" y="257107"/>
                  <a:pt x="1930267" y="260484"/>
                </a:cubicBezTo>
                <a:lnTo>
                  <a:pt x="1957324" y="270282"/>
                </a:lnTo>
                <a:lnTo>
                  <a:pt x="1963305" y="227454"/>
                </a:lnTo>
                <a:cubicBezTo>
                  <a:pt x="1978914" y="196391"/>
                  <a:pt x="2004489" y="170316"/>
                  <a:pt x="2037493" y="154314"/>
                </a:cubicBezTo>
                <a:cubicBezTo>
                  <a:pt x="2041588" y="152314"/>
                  <a:pt x="2044065" y="149647"/>
                  <a:pt x="2045970" y="145646"/>
                </a:cubicBezTo>
                <a:cubicBezTo>
                  <a:pt x="2072830" y="89258"/>
                  <a:pt x="2117312" y="55540"/>
                  <a:pt x="2178939" y="46491"/>
                </a:cubicBezTo>
                <a:close/>
                <a:moveTo>
                  <a:pt x="1200531" y="23440"/>
                </a:moveTo>
                <a:cubicBezTo>
                  <a:pt x="1195197" y="23250"/>
                  <a:pt x="1189863" y="24869"/>
                  <a:pt x="1185767" y="28393"/>
                </a:cubicBezTo>
                <a:cubicBezTo>
                  <a:pt x="1177862" y="35251"/>
                  <a:pt x="1170146" y="42395"/>
                  <a:pt x="1162336" y="49443"/>
                </a:cubicBezTo>
                <a:cubicBezTo>
                  <a:pt x="1147191" y="63159"/>
                  <a:pt x="1131951" y="76971"/>
                  <a:pt x="1116806" y="90782"/>
                </a:cubicBezTo>
                <a:cubicBezTo>
                  <a:pt x="1098423" y="107451"/>
                  <a:pt x="1080040" y="124119"/>
                  <a:pt x="1061561" y="140788"/>
                </a:cubicBezTo>
                <a:cubicBezTo>
                  <a:pt x="1043559" y="157076"/>
                  <a:pt x="1025557" y="173364"/>
                  <a:pt x="1007555" y="189747"/>
                </a:cubicBezTo>
                <a:cubicBezTo>
                  <a:pt x="989362" y="206225"/>
                  <a:pt x="971169" y="222703"/>
                  <a:pt x="952976" y="239181"/>
                </a:cubicBezTo>
                <a:cubicBezTo>
                  <a:pt x="936879" y="253755"/>
                  <a:pt x="920877" y="268233"/>
                  <a:pt x="904875" y="282901"/>
                </a:cubicBezTo>
                <a:cubicBezTo>
                  <a:pt x="888111" y="298236"/>
                  <a:pt x="871347" y="313572"/>
                  <a:pt x="854583" y="328907"/>
                </a:cubicBezTo>
                <a:cubicBezTo>
                  <a:pt x="849154" y="333860"/>
                  <a:pt x="846582" y="340146"/>
                  <a:pt x="846677" y="346718"/>
                </a:cubicBezTo>
                <a:lnTo>
                  <a:pt x="846391" y="346814"/>
                </a:lnTo>
                <a:cubicBezTo>
                  <a:pt x="846391" y="355482"/>
                  <a:pt x="849059" y="362244"/>
                  <a:pt x="855345" y="367102"/>
                </a:cubicBezTo>
                <a:cubicBezTo>
                  <a:pt x="866489" y="375865"/>
                  <a:pt x="880205" y="374722"/>
                  <a:pt x="891064" y="364721"/>
                </a:cubicBezTo>
                <a:cubicBezTo>
                  <a:pt x="907066" y="349957"/>
                  <a:pt x="923163" y="335289"/>
                  <a:pt x="939356" y="320620"/>
                </a:cubicBezTo>
                <a:cubicBezTo>
                  <a:pt x="960310" y="301665"/>
                  <a:pt x="981266" y="282711"/>
                  <a:pt x="1002221" y="263851"/>
                </a:cubicBezTo>
                <a:cubicBezTo>
                  <a:pt x="1022033" y="246039"/>
                  <a:pt x="1041749" y="228132"/>
                  <a:pt x="1061561" y="210225"/>
                </a:cubicBezTo>
                <a:cubicBezTo>
                  <a:pt x="1083945" y="190128"/>
                  <a:pt x="1106329" y="170030"/>
                  <a:pt x="1128713" y="149932"/>
                </a:cubicBezTo>
                <a:cubicBezTo>
                  <a:pt x="1149287" y="131454"/>
                  <a:pt x="1169860" y="112785"/>
                  <a:pt x="1190530" y="94306"/>
                </a:cubicBezTo>
                <a:cubicBezTo>
                  <a:pt x="1197578" y="88020"/>
                  <a:pt x="1203198" y="87924"/>
                  <a:pt x="1210247" y="94306"/>
                </a:cubicBezTo>
                <a:cubicBezTo>
                  <a:pt x="1223010" y="105641"/>
                  <a:pt x="1235583" y="117166"/>
                  <a:pt x="1248251" y="128691"/>
                </a:cubicBezTo>
                <a:cubicBezTo>
                  <a:pt x="1266444" y="145170"/>
                  <a:pt x="1284637" y="161743"/>
                  <a:pt x="1302830" y="178221"/>
                </a:cubicBezTo>
                <a:cubicBezTo>
                  <a:pt x="1321403" y="195081"/>
                  <a:pt x="1339977" y="211845"/>
                  <a:pt x="1358646" y="228704"/>
                </a:cubicBezTo>
                <a:cubicBezTo>
                  <a:pt x="1376744" y="245087"/>
                  <a:pt x="1394841" y="261565"/>
                  <a:pt x="1412939" y="277948"/>
                </a:cubicBezTo>
                <a:cubicBezTo>
                  <a:pt x="1431322" y="294617"/>
                  <a:pt x="1449705" y="311286"/>
                  <a:pt x="1468088" y="327954"/>
                </a:cubicBezTo>
                <a:cubicBezTo>
                  <a:pt x="1482376" y="340908"/>
                  <a:pt x="1496568" y="354053"/>
                  <a:pt x="1511046" y="366816"/>
                </a:cubicBezTo>
                <a:cubicBezTo>
                  <a:pt x="1517618" y="372722"/>
                  <a:pt x="1525715" y="374246"/>
                  <a:pt x="1534192" y="372150"/>
                </a:cubicBezTo>
                <a:cubicBezTo>
                  <a:pt x="1543526" y="369769"/>
                  <a:pt x="1549813" y="363673"/>
                  <a:pt x="1552289" y="354339"/>
                </a:cubicBezTo>
                <a:cubicBezTo>
                  <a:pt x="1555052" y="344052"/>
                  <a:pt x="1552099" y="335098"/>
                  <a:pt x="1544384" y="327954"/>
                </a:cubicBezTo>
                <a:cubicBezTo>
                  <a:pt x="1537526" y="321668"/>
                  <a:pt x="1530477" y="315477"/>
                  <a:pt x="1523619" y="309285"/>
                </a:cubicBezTo>
                <a:cubicBezTo>
                  <a:pt x="1489615" y="278424"/>
                  <a:pt x="1455515" y="247563"/>
                  <a:pt x="1421511" y="216607"/>
                </a:cubicBezTo>
                <a:cubicBezTo>
                  <a:pt x="1387602" y="185841"/>
                  <a:pt x="1353598" y="154980"/>
                  <a:pt x="1319689" y="124215"/>
                </a:cubicBezTo>
                <a:cubicBezTo>
                  <a:pt x="1284923" y="92592"/>
                  <a:pt x="1250061" y="60969"/>
                  <a:pt x="1215295" y="29346"/>
                </a:cubicBezTo>
                <a:cubicBezTo>
                  <a:pt x="1211199" y="25631"/>
                  <a:pt x="1205865" y="23631"/>
                  <a:pt x="1200531" y="23440"/>
                </a:cubicBezTo>
                <a:close/>
                <a:moveTo>
                  <a:pt x="387096" y="23440"/>
                </a:moveTo>
                <a:cubicBezTo>
                  <a:pt x="381762" y="23250"/>
                  <a:pt x="376428" y="24869"/>
                  <a:pt x="372332" y="28393"/>
                </a:cubicBezTo>
                <a:cubicBezTo>
                  <a:pt x="364427" y="35251"/>
                  <a:pt x="356711" y="42395"/>
                  <a:pt x="348901" y="49443"/>
                </a:cubicBezTo>
                <a:cubicBezTo>
                  <a:pt x="333756" y="63159"/>
                  <a:pt x="318516" y="76971"/>
                  <a:pt x="303371" y="90782"/>
                </a:cubicBezTo>
                <a:cubicBezTo>
                  <a:pt x="284988" y="107451"/>
                  <a:pt x="266605" y="124119"/>
                  <a:pt x="248126" y="140788"/>
                </a:cubicBezTo>
                <a:cubicBezTo>
                  <a:pt x="230124" y="157076"/>
                  <a:pt x="212122" y="173364"/>
                  <a:pt x="194120" y="189747"/>
                </a:cubicBezTo>
                <a:cubicBezTo>
                  <a:pt x="175927" y="206225"/>
                  <a:pt x="157734" y="222703"/>
                  <a:pt x="139541" y="239181"/>
                </a:cubicBezTo>
                <a:cubicBezTo>
                  <a:pt x="123444" y="253755"/>
                  <a:pt x="107442" y="268233"/>
                  <a:pt x="91440" y="282901"/>
                </a:cubicBezTo>
                <a:cubicBezTo>
                  <a:pt x="74676" y="298236"/>
                  <a:pt x="57912" y="313572"/>
                  <a:pt x="41148" y="328907"/>
                </a:cubicBezTo>
                <a:cubicBezTo>
                  <a:pt x="35719" y="333860"/>
                  <a:pt x="33147" y="340146"/>
                  <a:pt x="33242" y="346718"/>
                </a:cubicBezTo>
                <a:lnTo>
                  <a:pt x="32957" y="346814"/>
                </a:lnTo>
                <a:cubicBezTo>
                  <a:pt x="32957" y="355482"/>
                  <a:pt x="35624" y="362244"/>
                  <a:pt x="41910" y="367102"/>
                </a:cubicBezTo>
                <a:cubicBezTo>
                  <a:pt x="53054" y="375865"/>
                  <a:pt x="66770" y="374722"/>
                  <a:pt x="77629" y="364721"/>
                </a:cubicBezTo>
                <a:cubicBezTo>
                  <a:pt x="93631" y="349957"/>
                  <a:pt x="109728" y="335289"/>
                  <a:pt x="125921" y="320620"/>
                </a:cubicBezTo>
                <a:cubicBezTo>
                  <a:pt x="146876" y="301665"/>
                  <a:pt x="167831" y="282711"/>
                  <a:pt x="188786" y="263851"/>
                </a:cubicBezTo>
                <a:cubicBezTo>
                  <a:pt x="208598" y="246039"/>
                  <a:pt x="228314" y="228132"/>
                  <a:pt x="248126" y="210225"/>
                </a:cubicBezTo>
                <a:cubicBezTo>
                  <a:pt x="270510" y="190128"/>
                  <a:pt x="292894" y="170030"/>
                  <a:pt x="315278" y="149932"/>
                </a:cubicBezTo>
                <a:cubicBezTo>
                  <a:pt x="335852" y="131454"/>
                  <a:pt x="356426" y="112785"/>
                  <a:pt x="377095" y="94306"/>
                </a:cubicBezTo>
                <a:cubicBezTo>
                  <a:pt x="384143" y="88020"/>
                  <a:pt x="389763" y="87924"/>
                  <a:pt x="396812" y="94306"/>
                </a:cubicBezTo>
                <a:cubicBezTo>
                  <a:pt x="409575" y="105641"/>
                  <a:pt x="422148" y="117166"/>
                  <a:pt x="434816" y="128691"/>
                </a:cubicBezTo>
                <a:cubicBezTo>
                  <a:pt x="453009" y="145170"/>
                  <a:pt x="471202" y="161743"/>
                  <a:pt x="489395" y="178221"/>
                </a:cubicBezTo>
                <a:cubicBezTo>
                  <a:pt x="507968" y="195081"/>
                  <a:pt x="526542" y="211845"/>
                  <a:pt x="545211" y="228704"/>
                </a:cubicBezTo>
                <a:cubicBezTo>
                  <a:pt x="563309" y="245087"/>
                  <a:pt x="581406" y="261565"/>
                  <a:pt x="599504" y="277948"/>
                </a:cubicBezTo>
                <a:cubicBezTo>
                  <a:pt x="617887" y="294617"/>
                  <a:pt x="636270" y="311286"/>
                  <a:pt x="654653" y="327954"/>
                </a:cubicBezTo>
                <a:cubicBezTo>
                  <a:pt x="668941" y="340908"/>
                  <a:pt x="683133" y="354053"/>
                  <a:pt x="697611" y="366816"/>
                </a:cubicBezTo>
                <a:cubicBezTo>
                  <a:pt x="704183" y="372722"/>
                  <a:pt x="712280" y="374246"/>
                  <a:pt x="720757" y="372150"/>
                </a:cubicBezTo>
                <a:cubicBezTo>
                  <a:pt x="730091" y="369769"/>
                  <a:pt x="736378" y="363673"/>
                  <a:pt x="738854" y="354339"/>
                </a:cubicBezTo>
                <a:cubicBezTo>
                  <a:pt x="741617" y="344052"/>
                  <a:pt x="738664" y="335098"/>
                  <a:pt x="730949" y="327954"/>
                </a:cubicBezTo>
                <a:cubicBezTo>
                  <a:pt x="724091" y="321668"/>
                  <a:pt x="717042" y="315477"/>
                  <a:pt x="710184" y="309285"/>
                </a:cubicBezTo>
                <a:cubicBezTo>
                  <a:pt x="676180" y="278424"/>
                  <a:pt x="642080" y="247563"/>
                  <a:pt x="608076" y="216607"/>
                </a:cubicBezTo>
                <a:cubicBezTo>
                  <a:pt x="574167" y="185841"/>
                  <a:pt x="540163" y="154980"/>
                  <a:pt x="506254" y="124215"/>
                </a:cubicBezTo>
                <a:cubicBezTo>
                  <a:pt x="471488" y="92592"/>
                  <a:pt x="436626" y="60969"/>
                  <a:pt x="401860" y="29346"/>
                </a:cubicBezTo>
                <a:cubicBezTo>
                  <a:pt x="397764" y="25631"/>
                  <a:pt x="392430" y="23631"/>
                  <a:pt x="387096" y="23440"/>
                </a:cubicBezTo>
                <a:close/>
                <a:moveTo>
                  <a:pt x="1202258" y="44"/>
                </a:moveTo>
                <a:cubicBezTo>
                  <a:pt x="1213938" y="533"/>
                  <a:pt x="1225534" y="5057"/>
                  <a:pt x="1234535" y="13344"/>
                </a:cubicBezTo>
                <a:cubicBezTo>
                  <a:pt x="1260062" y="36870"/>
                  <a:pt x="1285780" y="60111"/>
                  <a:pt x="1311402" y="83448"/>
                </a:cubicBezTo>
                <a:cubicBezTo>
                  <a:pt x="1333310" y="103450"/>
                  <a:pt x="1355217" y="123453"/>
                  <a:pt x="1377220" y="143455"/>
                </a:cubicBezTo>
                <a:cubicBezTo>
                  <a:pt x="1399223" y="163553"/>
                  <a:pt x="1421416" y="183555"/>
                  <a:pt x="1443419" y="203653"/>
                </a:cubicBezTo>
                <a:cubicBezTo>
                  <a:pt x="1462373" y="220893"/>
                  <a:pt x="1481233" y="238229"/>
                  <a:pt x="1500188" y="255469"/>
                </a:cubicBezTo>
                <a:cubicBezTo>
                  <a:pt x="1519333" y="272900"/>
                  <a:pt x="1538383" y="290426"/>
                  <a:pt x="1557719" y="307666"/>
                </a:cubicBezTo>
                <a:cubicBezTo>
                  <a:pt x="1571720" y="320144"/>
                  <a:pt x="1578769" y="335384"/>
                  <a:pt x="1576864" y="354053"/>
                </a:cubicBezTo>
                <a:cubicBezTo>
                  <a:pt x="1574387" y="377675"/>
                  <a:pt x="1554671" y="395201"/>
                  <a:pt x="1533811" y="397392"/>
                </a:cubicBezTo>
                <a:cubicBezTo>
                  <a:pt x="1516666" y="399201"/>
                  <a:pt x="1502473" y="393677"/>
                  <a:pt x="1490186" y="382056"/>
                </a:cubicBezTo>
                <a:cubicBezTo>
                  <a:pt x="1483138" y="375389"/>
                  <a:pt x="1475804" y="369102"/>
                  <a:pt x="1467612" y="361673"/>
                </a:cubicBezTo>
                <a:lnTo>
                  <a:pt x="1467612" y="747245"/>
                </a:lnTo>
                <a:cubicBezTo>
                  <a:pt x="1467612" y="749721"/>
                  <a:pt x="1467612" y="752293"/>
                  <a:pt x="1467422" y="754770"/>
                </a:cubicBezTo>
                <a:cubicBezTo>
                  <a:pt x="1467040" y="761056"/>
                  <a:pt x="1462659" y="765342"/>
                  <a:pt x="1456277" y="765628"/>
                </a:cubicBezTo>
                <a:cubicBezTo>
                  <a:pt x="1454848" y="765628"/>
                  <a:pt x="1453420" y="765628"/>
                  <a:pt x="1451991" y="765628"/>
                </a:cubicBezTo>
                <a:cubicBezTo>
                  <a:pt x="1283208" y="765628"/>
                  <a:pt x="1114425" y="765628"/>
                  <a:pt x="945737" y="765723"/>
                </a:cubicBezTo>
                <a:cubicBezTo>
                  <a:pt x="937736" y="765723"/>
                  <a:pt x="930688" y="760008"/>
                  <a:pt x="930783" y="750864"/>
                </a:cubicBezTo>
                <a:cubicBezTo>
                  <a:pt x="931069" y="728671"/>
                  <a:pt x="930783" y="706383"/>
                  <a:pt x="930974" y="684189"/>
                </a:cubicBezTo>
                <a:cubicBezTo>
                  <a:pt x="930974" y="680475"/>
                  <a:pt x="929926" y="679522"/>
                  <a:pt x="926306" y="679617"/>
                </a:cubicBezTo>
                <a:cubicBezTo>
                  <a:pt x="917258" y="679808"/>
                  <a:pt x="908209" y="679617"/>
                  <a:pt x="898779" y="679617"/>
                </a:cubicBezTo>
                <a:lnTo>
                  <a:pt x="898589" y="679522"/>
                </a:lnTo>
                <a:cubicBezTo>
                  <a:pt x="898589" y="687428"/>
                  <a:pt x="898589" y="694857"/>
                  <a:pt x="898589" y="702287"/>
                </a:cubicBezTo>
                <a:cubicBezTo>
                  <a:pt x="898589" y="708573"/>
                  <a:pt x="894874" y="712574"/>
                  <a:pt x="888397" y="713907"/>
                </a:cubicBezTo>
                <a:cubicBezTo>
                  <a:pt x="883253" y="714955"/>
                  <a:pt x="877348" y="712098"/>
                  <a:pt x="875538" y="707240"/>
                </a:cubicBezTo>
                <a:cubicBezTo>
                  <a:pt x="874681" y="704954"/>
                  <a:pt x="874300" y="702477"/>
                  <a:pt x="874205" y="700001"/>
                </a:cubicBezTo>
                <a:cubicBezTo>
                  <a:pt x="874014" y="693333"/>
                  <a:pt x="874205" y="686666"/>
                  <a:pt x="874205" y="679617"/>
                </a:cubicBezTo>
                <a:lnTo>
                  <a:pt x="847916" y="679617"/>
                </a:lnTo>
                <a:cubicBezTo>
                  <a:pt x="840867" y="679617"/>
                  <a:pt x="837343" y="683205"/>
                  <a:pt x="837343" y="690381"/>
                </a:cubicBezTo>
                <a:cubicBezTo>
                  <a:pt x="837343" y="694476"/>
                  <a:pt x="837343" y="698572"/>
                  <a:pt x="837343" y="702573"/>
                </a:cubicBezTo>
                <a:cubicBezTo>
                  <a:pt x="837057" y="709621"/>
                  <a:pt x="832104" y="714288"/>
                  <a:pt x="825151" y="714098"/>
                </a:cubicBezTo>
                <a:cubicBezTo>
                  <a:pt x="818293" y="713907"/>
                  <a:pt x="813530" y="709335"/>
                  <a:pt x="813435" y="702382"/>
                </a:cubicBezTo>
                <a:cubicBezTo>
                  <a:pt x="813435" y="672378"/>
                  <a:pt x="813435" y="642470"/>
                  <a:pt x="813435" y="612466"/>
                </a:cubicBezTo>
                <a:cubicBezTo>
                  <a:pt x="813435" y="598560"/>
                  <a:pt x="813435" y="584653"/>
                  <a:pt x="813435" y="570651"/>
                </a:cubicBezTo>
                <a:cubicBezTo>
                  <a:pt x="813435" y="561603"/>
                  <a:pt x="821055" y="556459"/>
                  <a:pt x="829723" y="559412"/>
                </a:cubicBezTo>
                <a:cubicBezTo>
                  <a:pt x="834295" y="560936"/>
                  <a:pt x="837152" y="564460"/>
                  <a:pt x="837248" y="569318"/>
                </a:cubicBezTo>
                <a:cubicBezTo>
                  <a:pt x="837438" y="576271"/>
                  <a:pt x="837343" y="583224"/>
                  <a:pt x="837438" y="590178"/>
                </a:cubicBezTo>
                <a:cubicBezTo>
                  <a:pt x="837438" y="590940"/>
                  <a:pt x="837629" y="591702"/>
                  <a:pt x="837819" y="592654"/>
                </a:cubicBezTo>
                <a:lnTo>
                  <a:pt x="874300" y="592654"/>
                </a:lnTo>
                <a:lnTo>
                  <a:pt x="874300" y="579033"/>
                </a:lnTo>
                <a:cubicBezTo>
                  <a:pt x="874300" y="576271"/>
                  <a:pt x="874205" y="573509"/>
                  <a:pt x="874300" y="570747"/>
                </a:cubicBezTo>
                <a:cubicBezTo>
                  <a:pt x="874776" y="562841"/>
                  <a:pt x="879634" y="558459"/>
                  <a:pt x="887349" y="558650"/>
                </a:cubicBezTo>
                <a:cubicBezTo>
                  <a:pt x="894398" y="558840"/>
                  <a:pt x="898684" y="563698"/>
                  <a:pt x="898684" y="571413"/>
                </a:cubicBezTo>
                <a:cubicBezTo>
                  <a:pt x="898684" y="578367"/>
                  <a:pt x="898684" y="585320"/>
                  <a:pt x="898684" y="592559"/>
                </a:cubicBezTo>
                <a:lnTo>
                  <a:pt x="931640" y="592559"/>
                </a:lnTo>
                <a:lnTo>
                  <a:pt x="931640" y="361673"/>
                </a:lnTo>
                <a:cubicBezTo>
                  <a:pt x="927640" y="365292"/>
                  <a:pt x="923925" y="368626"/>
                  <a:pt x="920306" y="371865"/>
                </a:cubicBezTo>
                <a:cubicBezTo>
                  <a:pt x="914019" y="377389"/>
                  <a:pt x="908114" y="383580"/>
                  <a:pt x="901256" y="388343"/>
                </a:cubicBezTo>
                <a:cubicBezTo>
                  <a:pt x="871347" y="409584"/>
                  <a:pt x="829628" y="392534"/>
                  <a:pt x="823246" y="356434"/>
                </a:cubicBezTo>
                <a:cubicBezTo>
                  <a:pt x="820103" y="338813"/>
                  <a:pt x="824960" y="323097"/>
                  <a:pt x="838391" y="310809"/>
                </a:cubicBezTo>
                <a:cubicBezTo>
                  <a:pt x="864584" y="286711"/>
                  <a:pt x="891064" y="262899"/>
                  <a:pt x="917258" y="238800"/>
                </a:cubicBezTo>
                <a:cubicBezTo>
                  <a:pt x="918591" y="237562"/>
                  <a:pt x="919734" y="235276"/>
                  <a:pt x="919734" y="233562"/>
                </a:cubicBezTo>
                <a:cubicBezTo>
                  <a:pt x="919829" y="180698"/>
                  <a:pt x="919829" y="127834"/>
                  <a:pt x="919734" y="75066"/>
                </a:cubicBezTo>
                <a:cubicBezTo>
                  <a:pt x="919734" y="74018"/>
                  <a:pt x="919639" y="72970"/>
                  <a:pt x="919543" y="71637"/>
                </a:cubicBezTo>
                <a:cubicBezTo>
                  <a:pt x="918305" y="71541"/>
                  <a:pt x="917162" y="71351"/>
                  <a:pt x="916114" y="71351"/>
                </a:cubicBezTo>
                <a:cubicBezTo>
                  <a:pt x="910114" y="71351"/>
                  <a:pt x="904018" y="71351"/>
                  <a:pt x="898017" y="71351"/>
                </a:cubicBezTo>
                <a:cubicBezTo>
                  <a:pt x="891826" y="71351"/>
                  <a:pt x="887159" y="66969"/>
                  <a:pt x="886778" y="61064"/>
                </a:cubicBezTo>
                <a:cubicBezTo>
                  <a:pt x="886397" y="53063"/>
                  <a:pt x="889730" y="48396"/>
                  <a:pt x="896588" y="47634"/>
                </a:cubicBezTo>
                <a:cubicBezTo>
                  <a:pt x="898589" y="47443"/>
                  <a:pt x="900493" y="47253"/>
                  <a:pt x="902494" y="47253"/>
                </a:cubicBezTo>
                <a:cubicBezTo>
                  <a:pt x="952024" y="47253"/>
                  <a:pt x="1001554" y="47253"/>
                  <a:pt x="1051179" y="47253"/>
                </a:cubicBezTo>
                <a:cubicBezTo>
                  <a:pt x="1052989" y="47253"/>
                  <a:pt x="1054894" y="47348"/>
                  <a:pt x="1056704" y="47538"/>
                </a:cubicBezTo>
                <a:cubicBezTo>
                  <a:pt x="1064324" y="48396"/>
                  <a:pt x="1067848" y="52872"/>
                  <a:pt x="1067467" y="60683"/>
                </a:cubicBezTo>
                <a:cubicBezTo>
                  <a:pt x="1067086" y="67065"/>
                  <a:pt x="1062323" y="71351"/>
                  <a:pt x="1055370" y="71446"/>
                </a:cubicBezTo>
                <a:cubicBezTo>
                  <a:pt x="1048512" y="71446"/>
                  <a:pt x="1041749" y="71446"/>
                  <a:pt x="1034701" y="71446"/>
                </a:cubicBezTo>
                <a:lnTo>
                  <a:pt x="1034701" y="132597"/>
                </a:lnTo>
                <a:cubicBezTo>
                  <a:pt x="1037082" y="130596"/>
                  <a:pt x="1039273" y="128882"/>
                  <a:pt x="1041273" y="127072"/>
                </a:cubicBezTo>
                <a:cubicBezTo>
                  <a:pt x="1071372" y="99735"/>
                  <a:pt x="1101471" y="72208"/>
                  <a:pt x="1131665" y="44871"/>
                </a:cubicBezTo>
                <a:cubicBezTo>
                  <a:pt x="1144143" y="33537"/>
                  <a:pt x="1156526" y="21821"/>
                  <a:pt x="1169480" y="10962"/>
                </a:cubicBezTo>
                <a:cubicBezTo>
                  <a:pt x="1178815" y="3104"/>
                  <a:pt x="1190578" y="-444"/>
                  <a:pt x="1202258" y="44"/>
                </a:cubicBezTo>
                <a:close/>
                <a:moveTo>
                  <a:pt x="388822" y="44"/>
                </a:moveTo>
                <a:cubicBezTo>
                  <a:pt x="400502" y="533"/>
                  <a:pt x="412099" y="5057"/>
                  <a:pt x="421100" y="13344"/>
                </a:cubicBezTo>
                <a:cubicBezTo>
                  <a:pt x="446627" y="36870"/>
                  <a:pt x="472345" y="60111"/>
                  <a:pt x="497967" y="83448"/>
                </a:cubicBezTo>
                <a:cubicBezTo>
                  <a:pt x="519875" y="103450"/>
                  <a:pt x="541782" y="123453"/>
                  <a:pt x="563785" y="143455"/>
                </a:cubicBezTo>
                <a:cubicBezTo>
                  <a:pt x="585788" y="163553"/>
                  <a:pt x="607981" y="183555"/>
                  <a:pt x="629984" y="203653"/>
                </a:cubicBezTo>
                <a:cubicBezTo>
                  <a:pt x="648938" y="220893"/>
                  <a:pt x="667798" y="238229"/>
                  <a:pt x="686753" y="255469"/>
                </a:cubicBezTo>
                <a:cubicBezTo>
                  <a:pt x="705898" y="272900"/>
                  <a:pt x="724948" y="290426"/>
                  <a:pt x="744284" y="307666"/>
                </a:cubicBezTo>
                <a:cubicBezTo>
                  <a:pt x="758285" y="320144"/>
                  <a:pt x="765334" y="335384"/>
                  <a:pt x="763429" y="354053"/>
                </a:cubicBezTo>
                <a:cubicBezTo>
                  <a:pt x="760952" y="377675"/>
                  <a:pt x="741235" y="395201"/>
                  <a:pt x="720376" y="397392"/>
                </a:cubicBezTo>
                <a:cubicBezTo>
                  <a:pt x="703326" y="399201"/>
                  <a:pt x="689039" y="393677"/>
                  <a:pt x="676847" y="382056"/>
                </a:cubicBezTo>
                <a:cubicBezTo>
                  <a:pt x="669798" y="375389"/>
                  <a:pt x="662464" y="369102"/>
                  <a:pt x="654272" y="361673"/>
                </a:cubicBezTo>
                <a:lnTo>
                  <a:pt x="654272" y="747245"/>
                </a:lnTo>
                <a:cubicBezTo>
                  <a:pt x="654272" y="749721"/>
                  <a:pt x="654272" y="752293"/>
                  <a:pt x="654082" y="754770"/>
                </a:cubicBezTo>
                <a:cubicBezTo>
                  <a:pt x="653701" y="761056"/>
                  <a:pt x="649319" y="765342"/>
                  <a:pt x="642937" y="765628"/>
                </a:cubicBezTo>
                <a:cubicBezTo>
                  <a:pt x="641509" y="765628"/>
                  <a:pt x="640080" y="765628"/>
                  <a:pt x="638651" y="765628"/>
                </a:cubicBezTo>
                <a:cubicBezTo>
                  <a:pt x="469868" y="765628"/>
                  <a:pt x="301085" y="765628"/>
                  <a:pt x="132398" y="765723"/>
                </a:cubicBezTo>
                <a:cubicBezTo>
                  <a:pt x="124397" y="765723"/>
                  <a:pt x="117348" y="760008"/>
                  <a:pt x="117443" y="750864"/>
                </a:cubicBezTo>
                <a:cubicBezTo>
                  <a:pt x="117729" y="728671"/>
                  <a:pt x="117443" y="706383"/>
                  <a:pt x="117634" y="684189"/>
                </a:cubicBezTo>
                <a:cubicBezTo>
                  <a:pt x="117634" y="680475"/>
                  <a:pt x="116586" y="679522"/>
                  <a:pt x="112967" y="679617"/>
                </a:cubicBezTo>
                <a:cubicBezTo>
                  <a:pt x="103918" y="679808"/>
                  <a:pt x="94869" y="679617"/>
                  <a:pt x="85439" y="679617"/>
                </a:cubicBezTo>
                <a:lnTo>
                  <a:pt x="85154" y="679522"/>
                </a:lnTo>
                <a:cubicBezTo>
                  <a:pt x="85154" y="687428"/>
                  <a:pt x="85154" y="694857"/>
                  <a:pt x="85154" y="702287"/>
                </a:cubicBezTo>
                <a:cubicBezTo>
                  <a:pt x="85154" y="708573"/>
                  <a:pt x="81439" y="712574"/>
                  <a:pt x="74962" y="713907"/>
                </a:cubicBezTo>
                <a:cubicBezTo>
                  <a:pt x="69818" y="714955"/>
                  <a:pt x="63913" y="712098"/>
                  <a:pt x="62103" y="707240"/>
                </a:cubicBezTo>
                <a:cubicBezTo>
                  <a:pt x="61246" y="704954"/>
                  <a:pt x="60865" y="702477"/>
                  <a:pt x="60770" y="700001"/>
                </a:cubicBezTo>
                <a:cubicBezTo>
                  <a:pt x="60579" y="693333"/>
                  <a:pt x="60770" y="686666"/>
                  <a:pt x="60770" y="679617"/>
                </a:cubicBezTo>
                <a:lnTo>
                  <a:pt x="34481" y="679617"/>
                </a:lnTo>
                <a:cubicBezTo>
                  <a:pt x="27432" y="679617"/>
                  <a:pt x="23908" y="683205"/>
                  <a:pt x="23908" y="690381"/>
                </a:cubicBezTo>
                <a:cubicBezTo>
                  <a:pt x="23908" y="694476"/>
                  <a:pt x="23908" y="698572"/>
                  <a:pt x="23908" y="702573"/>
                </a:cubicBezTo>
                <a:cubicBezTo>
                  <a:pt x="23622" y="709621"/>
                  <a:pt x="18669" y="714288"/>
                  <a:pt x="11716" y="714098"/>
                </a:cubicBezTo>
                <a:cubicBezTo>
                  <a:pt x="4763" y="713907"/>
                  <a:pt x="95" y="709335"/>
                  <a:pt x="0" y="702382"/>
                </a:cubicBezTo>
                <a:cubicBezTo>
                  <a:pt x="0" y="672378"/>
                  <a:pt x="0" y="642470"/>
                  <a:pt x="0" y="612466"/>
                </a:cubicBezTo>
                <a:cubicBezTo>
                  <a:pt x="0" y="598560"/>
                  <a:pt x="0" y="584653"/>
                  <a:pt x="0" y="570651"/>
                </a:cubicBezTo>
                <a:cubicBezTo>
                  <a:pt x="0" y="561603"/>
                  <a:pt x="7620" y="556459"/>
                  <a:pt x="16288" y="559412"/>
                </a:cubicBezTo>
                <a:cubicBezTo>
                  <a:pt x="20860" y="560936"/>
                  <a:pt x="23622" y="564460"/>
                  <a:pt x="23813" y="569318"/>
                </a:cubicBezTo>
                <a:cubicBezTo>
                  <a:pt x="24003" y="576271"/>
                  <a:pt x="23908" y="583224"/>
                  <a:pt x="24003" y="590178"/>
                </a:cubicBezTo>
                <a:cubicBezTo>
                  <a:pt x="24003" y="590940"/>
                  <a:pt x="24194" y="591702"/>
                  <a:pt x="24384" y="592654"/>
                </a:cubicBezTo>
                <a:lnTo>
                  <a:pt x="60865" y="592654"/>
                </a:lnTo>
                <a:cubicBezTo>
                  <a:pt x="60865" y="588082"/>
                  <a:pt x="60865" y="583605"/>
                  <a:pt x="60865" y="579033"/>
                </a:cubicBezTo>
                <a:cubicBezTo>
                  <a:pt x="60865" y="576271"/>
                  <a:pt x="60770" y="573509"/>
                  <a:pt x="60865" y="570747"/>
                </a:cubicBezTo>
                <a:cubicBezTo>
                  <a:pt x="61341" y="562841"/>
                  <a:pt x="66199" y="558459"/>
                  <a:pt x="73914" y="558650"/>
                </a:cubicBezTo>
                <a:cubicBezTo>
                  <a:pt x="80963" y="558840"/>
                  <a:pt x="85249" y="563698"/>
                  <a:pt x="85249" y="571413"/>
                </a:cubicBezTo>
                <a:cubicBezTo>
                  <a:pt x="85249" y="578367"/>
                  <a:pt x="85249" y="585320"/>
                  <a:pt x="85249" y="592559"/>
                </a:cubicBezTo>
                <a:lnTo>
                  <a:pt x="118205" y="592559"/>
                </a:lnTo>
                <a:lnTo>
                  <a:pt x="118205" y="361673"/>
                </a:lnTo>
                <a:cubicBezTo>
                  <a:pt x="114205" y="365292"/>
                  <a:pt x="110490" y="368626"/>
                  <a:pt x="106871" y="371865"/>
                </a:cubicBezTo>
                <a:cubicBezTo>
                  <a:pt x="100584" y="377389"/>
                  <a:pt x="94679" y="383580"/>
                  <a:pt x="87821" y="388343"/>
                </a:cubicBezTo>
                <a:cubicBezTo>
                  <a:pt x="57912" y="409584"/>
                  <a:pt x="16193" y="392534"/>
                  <a:pt x="9811" y="356434"/>
                </a:cubicBezTo>
                <a:cubicBezTo>
                  <a:pt x="6668" y="338813"/>
                  <a:pt x="11525" y="323097"/>
                  <a:pt x="24956" y="310809"/>
                </a:cubicBezTo>
                <a:cubicBezTo>
                  <a:pt x="51149" y="286711"/>
                  <a:pt x="77629" y="262899"/>
                  <a:pt x="103823" y="238800"/>
                </a:cubicBezTo>
                <a:cubicBezTo>
                  <a:pt x="105156" y="237562"/>
                  <a:pt x="106299" y="235276"/>
                  <a:pt x="106299" y="233562"/>
                </a:cubicBezTo>
                <a:cubicBezTo>
                  <a:pt x="106394" y="180698"/>
                  <a:pt x="106394" y="127834"/>
                  <a:pt x="106299" y="75066"/>
                </a:cubicBezTo>
                <a:cubicBezTo>
                  <a:pt x="106299" y="74018"/>
                  <a:pt x="106204" y="72970"/>
                  <a:pt x="106109" y="71637"/>
                </a:cubicBezTo>
                <a:cubicBezTo>
                  <a:pt x="104870" y="71541"/>
                  <a:pt x="103727" y="71351"/>
                  <a:pt x="102680" y="71351"/>
                </a:cubicBezTo>
                <a:cubicBezTo>
                  <a:pt x="96679" y="71351"/>
                  <a:pt x="90583" y="71351"/>
                  <a:pt x="84582" y="71351"/>
                </a:cubicBezTo>
                <a:cubicBezTo>
                  <a:pt x="78391" y="71351"/>
                  <a:pt x="73724" y="66969"/>
                  <a:pt x="73343" y="61064"/>
                </a:cubicBezTo>
                <a:cubicBezTo>
                  <a:pt x="72962" y="53063"/>
                  <a:pt x="76295" y="48396"/>
                  <a:pt x="83153" y="47634"/>
                </a:cubicBezTo>
                <a:cubicBezTo>
                  <a:pt x="85154" y="47443"/>
                  <a:pt x="87059" y="47253"/>
                  <a:pt x="89059" y="47253"/>
                </a:cubicBezTo>
                <a:cubicBezTo>
                  <a:pt x="138589" y="47253"/>
                  <a:pt x="188119" y="47253"/>
                  <a:pt x="237744" y="47253"/>
                </a:cubicBezTo>
                <a:cubicBezTo>
                  <a:pt x="239554" y="47253"/>
                  <a:pt x="241459" y="47348"/>
                  <a:pt x="243269" y="47538"/>
                </a:cubicBezTo>
                <a:cubicBezTo>
                  <a:pt x="250889" y="48396"/>
                  <a:pt x="254413" y="52872"/>
                  <a:pt x="254032" y="60683"/>
                </a:cubicBezTo>
                <a:cubicBezTo>
                  <a:pt x="253746" y="67065"/>
                  <a:pt x="248888" y="71351"/>
                  <a:pt x="241935" y="71446"/>
                </a:cubicBezTo>
                <a:cubicBezTo>
                  <a:pt x="235077" y="71446"/>
                  <a:pt x="228314" y="71446"/>
                  <a:pt x="221266" y="71446"/>
                </a:cubicBezTo>
                <a:lnTo>
                  <a:pt x="221266" y="132597"/>
                </a:lnTo>
                <a:cubicBezTo>
                  <a:pt x="223647" y="130596"/>
                  <a:pt x="225838" y="128882"/>
                  <a:pt x="227838" y="127072"/>
                </a:cubicBezTo>
                <a:cubicBezTo>
                  <a:pt x="257937" y="99735"/>
                  <a:pt x="288036" y="72208"/>
                  <a:pt x="318135" y="44871"/>
                </a:cubicBezTo>
                <a:cubicBezTo>
                  <a:pt x="330708" y="33537"/>
                  <a:pt x="342995" y="21821"/>
                  <a:pt x="356045" y="10962"/>
                </a:cubicBezTo>
                <a:cubicBezTo>
                  <a:pt x="365379" y="3104"/>
                  <a:pt x="377143" y="-444"/>
                  <a:pt x="388822" y="44"/>
                </a:cubicBezTo>
                <a:close/>
              </a:path>
            </a:pathLst>
          </a:custGeom>
          <a:solidFill>
            <a:schemeClr val="accent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>
              <a:ln>
                <a:noFill/>
              </a:ln>
              <a:solidFill>
                <a:srgbClr val="53B89C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153" name="Straight Connector 26">
            <a:extLst>
              <a:ext uri="{FF2B5EF4-FFF2-40B4-BE49-F238E27FC236}">
                <a16:creationId xmlns:a16="http://schemas.microsoft.com/office/drawing/2014/main" id="{7AB9C7E3-6446-07FD-8DC3-4D5847470377}"/>
              </a:ext>
            </a:extLst>
          </p:cNvPr>
          <p:cNvCxnSpPr>
            <a:cxnSpLocks/>
          </p:cNvCxnSpPr>
          <p:nvPr userDrawn="1"/>
        </p:nvCxnSpPr>
        <p:spPr>
          <a:xfrm>
            <a:off x="719138" y="6295118"/>
            <a:ext cx="10160793" cy="0"/>
          </a:xfrm>
          <a:prstGeom prst="line">
            <a:avLst/>
          </a:prstGeom>
          <a:ln w="127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aphic 12">
            <a:extLst>
              <a:ext uri="{FF2B5EF4-FFF2-40B4-BE49-F238E27FC236}">
                <a16:creationId xmlns:a16="http://schemas.microsoft.com/office/drawing/2014/main" id="{13B7E1FD-0CAC-11D1-D88E-6ECCDD38E7B6}"/>
              </a:ext>
            </a:extLst>
          </p:cNvPr>
          <p:cNvGrpSpPr/>
          <p:nvPr userDrawn="1"/>
        </p:nvGrpSpPr>
        <p:grpSpPr>
          <a:xfrm>
            <a:off x="10467984" y="5967909"/>
            <a:ext cx="1002572" cy="340931"/>
            <a:chOff x="10467984" y="5967909"/>
            <a:chExt cx="1002572" cy="340931"/>
          </a:xfrm>
        </p:grpSpPr>
        <p:sp>
          <p:nvSpPr>
            <p:cNvPr id="155" name="Vrije vorm: vorm 154">
              <a:extLst>
                <a:ext uri="{FF2B5EF4-FFF2-40B4-BE49-F238E27FC236}">
                  <a16:creationId xmlns:a16="http://schemas.microsoft.com/office/drawing/2014/main" id="{F3D2C68E-11DA-9BF4-E5CC-846D5C988038}"/>
                </a:ext>
              </a:extLst>
            </p:cNvPr>
            <p:cNvSpPr/>
            <p:nvPr/>
          </p:nvSpPr>
          <p:spPr>
            <a:xfrm>
              <a:off x="11054362" y="6056924"/>
              <a:ext cx="323053" cy="151181"/>
            </a:xfrm>
            <a:custGeom>
              <a:avLst/>
              <a:gdLst>
                <a:gd name="connsiteX0" fmla="*/ 300519 w 323053"/>
                <a:gd name="connsiteY0" fmla="*/ 125646 h 151181"/>
                <a:gd name="connsiteX1" fmla="*/ 295611 w 323053"/>
                <a:gd name="connsiteY1" fmla="*/ 119489 h 151181"/>
                <a:gd name="connsiteX2" fmla="*/ 275452 w 323053"/>
                <a:gd name="connsiteY2" fmla="*/ 94141 h 151181"/>
                <a:gd name="connsiteX3" fmla="*/ 275452 w 323053"/>
                <a:gd name="connsiteY3" fmla="*/ 75825 h 151181"/>
                <a:gd name="connsiteX4" fmla="*/ 301988 w 323053"/>
                <a:gd name="connsiteY4" fmla="*/ 104299 h 151181"/>
                <a:gd name="connsiteX5" fmla="*/ 308426 w 323053"/>
                <a:gd name="connsiteY5" fmla="*/ 107080 h 151181"/>
                <a:gd name="connsiteX6" fmla="*/ 314427 w 323053"/>
                <a:gd name="connsiteY6" fmla="*/ 104736 h 151181"/>
                <a:gd name="connsiteX7" fmla="*/ 314865 w 323053"/>
                <a:gd name="connsiteY7" fmla="*/ 92328 h 151181"/>
                <a:gd name="connsiteX8" fmla="*/ 275546 w 323053"/>
                <a:gd name="connsiteY8" fmla="*/ 50133 h 151181"/>
                <a:gd name="connsiteX9" fmla="*/ 289829 w 323053"/>
                <a:gd name="connsiteY9" fmla="*/ 27473 h 151181"/>
                <a:gd name="connsiteX10" fmla="*/ 264638 w 323053"/>
                <a:gd name="connsiteY10" fmla="*/ 2282 h 151181"/>
                <a:gd name="connsiteX11" fmla="*/ 239446 w 323053"/>
                <a:gd name="connsiteY11" fmla="*/ 27473 h 151181"/>
                <a:gd name="connsiteX12" fmla="*/ 253730 w 323053"/>
                <a:gd name="connsiteY12" fmla="*/ 50133 h 151181"/>
                <a:gd name="connsiteX13" fmla="*/ 214410 w 323053"/>
                <a:gd name="connsiteY13" fmla="*/ 92328 h 151181"/>
                <a:gd name="connsiteX14" fmla="*/ 214848 w 323053"/>
                <a:gd name="connsiteY14" fmla="*/ 104736 h 151181"/>
                <a:gd name="connsiteX15" fmla="*/ 220849 w 323053"/>
                <a:gd name="connsiteY15" fmla="*/ 107080 h 151181"/>
                <a:gd name="connsiteX16" fmla="*/ 227288 w 323053"/>
                <a:gd name="connsiteY16" fmla="*/ 104299 h 151181"/>
                <a:gd name="connsiteX17" fmla="*/ 253823 w 323053"/>
                <a:gd name="connsiteY17" fmla="*/ 75825 h 151181"/>
                <a:gd name="connsiteX18" fmla="*/ 253823 w 323053"/>
                <a:gd name="connsiteY18" fmla="*/ 99079 h 151181"/>
                <a:gd name="connsiteX19" fmla="*/ 230226 w 323053"/>
                <a:gd name="connsiteY19" fmla="*/ 125646 h 151181"/>
                <a:gd name="connsiteX20" fmla="*/ 120239 w 323053"/>
                <a:gd name="connsiteY20" fmla="*/ 125646 h 151181"/>
                <a:gd name="connsiteX21" fmla="*/ 120239 w 323053"/>
                <a:gd name="connsiteY21" fmla="*/ 71543 h 151181"/>
                <a:gd name="connsiteX22" fmla="*/ 63260 w 323053"/>
                <a:gd name="connsiteY22" fmla="*/ 0 h 151181"/>
                <a:gd name="connsiteX23" fmla="*/ 0 w 323053"/>
                <a:gd name="connsiteY23" fmla="*/ 71137 h 151181"/>
                <a:gd name="connsiteX24" fmla="*/ 0 w 323053"/>
                <a:gd name="connsiteY24" fmla="*/ 151181 h 151181"/>
                <a:gd name="connsiteX25" fmla="*/ 25098 w 323053"/>
                <a:gd name="connsiteY25" fmla="*/ 151181 h 151181"/>
                <a:gd name="connsiteX26" fmla="*/ 25098 w 323053"/>
                <a:gd name="connsiteY26" fmla="*/ 80670 h 151181"/>
                <a:gd name="connsiteX27" fmla="*/ 62198 w 323053"/>
                <a:gd name="connsiteY27" fmla="*/ 38944 h 151181"/>
                <a:gd name="connsiteX28" fmla="*/ 95141 w 323053"/>
                <a:gd name="connsiteY28" fmla="*/ 80295 h 151181"/>
                <a:gd name="connsiteX29" fmla="*/ 95141 w 323053"/>
                <a:gd name="connsiteY29" fmla="*/ 151181 h 151181"/>
                <a:gd name="connsiteX30" fmla="*/ 236289 w 323053"/>
                <a:gd name="connsiteY30" fmla="*/ 151181 h 151181"/>
                <a:gd name="connsiteX31" fmla="*/ 236289 w 323053"/>
                <a:gd name="connsiteY31" fmla="*/ 150900 h 151181"/>
                <a:gd name="connsiteX32" fmla="*/ 266450 w 323053"/>
                <a:gd name="connsiteY32" fmla="*/ 116957 h 151181"/>
                <a:gd name="connsiteX33" fmla="*/ 293736 w 323053"/>
                <a:gd name="connsiteY33" fmla="*/ 151181 h 151181"/>
                <a:gd name="connsiteX34" fmla="*/ 323053 w 323053"/>
                <a:gd name="connsiteY34" fmla="*/ 151181 h 151181"/>
                <a:gd name="connsiteX35" fmla="*/ 323053 w 323053"/>
                <a:gd name="connsiteY35" fmla="*/ 125615 h 151181"/>
                <a:gd name="connsiteX36" fmla="*/ 300643 w 323053"/>
                <a:gd name="connsiteY36" fmla="*/ 125615 h 151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23053" h="151181">
                  <a:moveTo>
                    <a:pt x="300519" y="125646"/>
                  </a:moveTo>
                  <a:lnTo>
                    <a:pt x="295611" y="119489"/>
                  </a:lnTo>
                  <a:lnTo>
                    <a:pt x="275452" y="94141"/>
                  </a:lnTo>
                  <a:lnTo>
                    <a:pt x="275452" y="75825"/>
                  </a:lnTo>
                  <a:lnTo>
                    <a:pt x="301988" y="104299"/>
                  </a:lnTo>
                  <a:cubicBezTo>
                    <a:pt x="303738" y="106143"/>
                    <a:pt x="306082" y="107080"/>
                    <a:pt x="308426" y="107080"/>
                  </a:cubicBezTo>
                  <a:cubicBezTo>
                    <a:pt x="310583" y="107080"/>
                    <a:pt x="312739" y="106299"/>
                    <a:pt x="314427" y="104736"/>
                  </a:cubicBezTo>
                  <a:cubicBezTo>
                    <a:pt x="317959" y="101423"/>
                    <a:pt x="318178" y="95860"/>
                    <a:pt x="314865" y="92328"/>
                  </a:cubicBezTo>
                  <a:lnTo>
                    <a:pt x="275546" y="50133"/>
                  </a:lnTo>
                  <a:cubicBezTo>
                    <a:pt x="283985" y="46070"/>
                    <a:pt x="289829" y="37444"/>
                    <a:pt x="289829" y="27473"/>
                  </a:cubicBezTo>
                  <a:cubicBezTo>
                    <a:pt x="289829" y="13565"/>
                    <a:pt x="278546" y="2282"/>
                    <a:pt x="264638" y="2282"/>
                  </a:cubicBezTo>
                  <a:cubicBezTo>
                    <a:pt x="250729" y="2282"/>
                    <a:pt x="239446" y="13565"/>
                    <a:pt x="239446" y="27473"/>
                  </a:cubicBezTo>
                  <a:cubicBezTo>
                    <a:pt x="239446" y="37475"/>
                    <a:pt x="245291" y="46070"/>
                    <a:pt x="253730" y="50133"/>
                  </a:cubicBezTo>
                  <a:lnTo>
                    <a:pt x="214410" y="92328"/>
                  </a:lnTo>
                  <a:cubicBezTo>
                    <a:pt x="211097" y="95891"/>
                    <a:pt x="211316" y="101454"/>
                    <a:pt x="214848" y="104736"/>
                  </a:cubicBezTo>
                  <a:cubicBezTo>
                    <a:pt x="216536" y="106299"/>
                    <a:pt x="218692" y="107080"/>
                    <a:pt x="220849" y="107080"/>
                  </a:cubicBezTo>
                  <a:cubicBezTo>
                    <a:pt x="223193" y="107080"/>
                    <a:pt x="225537" y="106143"/>
                    <a:pt x="227288" y="104299"/>
                  </a:cubicBezTo>
                  <a:lnTo>
                    <a:pt x="253823" y="75825"/>
                  </a:lnTo>
                  <a:lnTo>
                    <a:pt x="253823" y="99079"/>
                  </a:lnTo>
                  <a:lnTo>
                    <a:pt x="230226" y="125646"/>
                  </a:lnTo>
                  <a:lnTo>
                    <a:pt x="120239" y="125646"/>
                  </a:lnTo>
                  <a:lnTo>
                    <a:pt x="120239" y="71543"/>
                  </a:lnTo>
                  <a:lnTo>
                    <a:pt x="63260" y="0"/>
                  </a:lnTo>
                  <a:lnTo>
                    <a:pt x="0" y="71137"/>
                  </a:lnTo>
                  <a:lnTo>
                    <a:pt x="0" y="151181"/>
                  </a:lnTo>
                  <a:lnTo>
                    <a:pt x="25098" y="151181"/>
                  </a:lnTo>
                  <a:lnTo>
                    <a:pt x="25098" y="80670"/>
                  </a:lnTo>
                  <a:lnTo>
                    <a:pt x="62198" y="38944"/>
                  </a:lnTo>
                  <a:lnTo>
                    <a:pt x="95141" y="80295"/>
                  </a:lnTo>
                  <a:lnTo>
                    <a:pt x="95141" y="151181"/>
                  </a:lnTo>
                  <a:lnTo>
                    <a:pt x="236289" y="151181"/>
                  </a:lnTo>
                  <a:lnTo>
                    <a:pt x="236289" y="150900"/>
                  </a:lnTo>
                  <a:lnTo>
                    <a:pt x="266450" y="116957"/>
                  </a:lnTo>
                  <a:lnTo>
                    <a:pt x="293736" y="151181"/>
                  </a:lnTo>
                  <a:lnTo>
                    <a:pt x="323053" y="151181"/>
                  </a:lnTo>
                  <a:lnTo>
                    <a:pt x="323053" y="125615"/>
                  </a:lnTo>
                  <a:lnTo>
                    <a:pt x="300643" y="125615"/>
                  </a:lnTo>
                </a:path>
              </a:pathLst>
            </a:custGeom>
            <a:solidFill>
              <a:srgbClr val="7D7E8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+mn-cs"/>
              </a:endParaRPr>
            </a:p>
          </p:txBody>
        </p:sp>
        <p:sp>
          <p:nvSpPr>
            <p:cNvPr id="156" name="Vrije vorm: vorm 155">
              <a:extLst>
                <a:ext uri="{FF2B5EF4-FFF2-40B4-BE49-F238E27FC236}">
                  <a16:creationId xmlns:a16="http://schemas.microsoft.com/office/drawing/2014/main" id="{887F2C12-0114-6093-4D1D-70035B9A75EA}"/>
                </a:ext>
              </a:extLst>
            </p:cNvPr>
            <p:cNvSpPr/>
            <p:nvPr/>
          </p:nvSpPr>
          <p:spPr>
            <a:xfrm>
              <a:off x="10467984" y="5967909"/>
              <a:ext cx="1002572" cy="340931"/>
            </a:xfrm>
            <a:custGeom>
              <a:avLst/>
              <a:gdLst>
                <a:gd name="connsiteX0" fmla="*/ 441542 w 1002572"/>
                <a:gd name="connsiteY0" fmla="*/ 256574 h 340931"/>
                <a:gd name="connsiteX1" fmla="*/ 478048 w 1002572"/>
                <a:gd name="connsiteY1" fmla="*/ 256574 h 340931"/>
                <a:gd name="connsiteX2" fmla="*/ 478048 w 1002572"/>
                <a:gd name="connsiteY2" fmla="*/ 142899 h 340931"/>
                <a:gd name="connsiteX3" fmla="*/ 441542 w 1002572"/>
                <a:gd name="connsiteY3" fmla="*/ 142899 h 340931"/>
                <a:gd name="connsiteX4" fmla="*/ 441542 w 1002572"/>
                <a:gd name="connsiteY4" fmla="*/ 256574 h 340931"/>
                <a:gd name="connsiteX5" fmla="*/ 507209 w 1002572"/>
                <a:gd name="connsiteY5" fmla="*/ 31 h 340931"/>
                <a:gd name="connsiteX6" fmla="*/ 471203 w 1002572"/>
                <a:gd name="connsiteY6" fmla="*/ 9095 h 340931"/>
                <a:gd name="connsiteX7" fmla="*/ 469046 w 1002572"/>
                <a:gd name="connsiteY7" fmla="*/ 2313 h 340931"/>
                <a:gd name="connsiteX8" fmla="*/ 440573 w 1002572"/>
                <a:gd name="connsiteY8" fmla="*/ 2313 h 340931"/>
                <a:gd name="connsiteX9" fmla="*/ 440573 w 1002572"/>
                <a:gd name="connsiteY9" fmla="*/ 115988 h 340931"/>
                <a:gd name="connsiteX10" fmla="*/ 477079 w 1002572"/>
                <a:gd name="connsiteY10" fmla="*/ 115988 h 340931"/>
                <a:gd name="connsiteX11" fmla="*/ 477079 w 1002572"/>
                <a:gd name="connsiteY11" fmla="*/ 36569 h 340931"/>
                <a:gd name="connsiteX12" fmla="*/ 486456 w 1002572"/>
                <a:gd name="connsiteY12" fmla="*/ 33318 h 340931"/>
                <a:gd name="connsiteX13" fmla="*/ 497426 w 1002572"/>
                <a:gd name="connsiteY13" fmla="*/ 31943 h 340931"/>
                <a:gd name="connsiteX14" fmla="*/ 516398 w 1002572"/>
                <a:gd name="connsiteY14" fmla="*/ 46570 h 340931"/>
                <a:gd name="connsiteX15" fmla="*/ 516398 w 1002572"/>
                <a:gd name="connsiteY15" fmla="*/ 132678 h 340931"/>
                <a:gd name="connsiteX16" fmla="*/ 552904 w 1002572"/>
                <a:gd name="connsiteY16" fmla="*/ 132678 h 340931"/>
                <a:gd name="connsiteX17" fmla="*/ 552904 w 1002572"/>
                <a:gd name="connsiteY17" fmla="*/ 39507 h 340931"/>
                <a:gd name="connsiteX18" fmla="*/ 507240 w 1002572"/>
                <a:gd name="connsiteY18" fmla="*/ 0 h 340931"/>
                <a:gd name="connsiteX19" fmla="*/ 516367 w 1002572"/>
                <a:gd name="connsiteY19" fmla="*/ 297924 h 340931"/>
                <a:gd name="connsiteX20" fmla="*/ 513085 w 1002572"/>
                <a:gd name="connsiteY20" fmla="*/ 307895 h 340931"/>
                <a:gd name="connsiteX21" fmla="*/ 501771 w 1002572"/>
                <a:gd name="connsiteY21" fmla="*/ 311302 h 340931"/>
                <a:gd name="connsiteX22" fmla="*/ 491613 w 1002572"/>
                <a:gd name="connsiteY22" fmla="*/ 309958 h 340931"/>
                <a:gd name="connsiteX23" fmla="*/ 483486 w 1002572"/>
                <a:gd name="connsiteY23" fmla="*/ 306176 h 340931"/>
                <a:gd name="connsiteX24" fmla="*/ 479017 w 1002572"/>
                <a:gd name="connsiteY24" fmla="*/ 302925 h 340931"/>
                <a:gd name="connsiteX25" fmla="*/ 468609 w 1002572"/>
                <a:gd name="connsiteY25" fmla="*/ 328711 h 340931"/>
                <a:gd name="connsiteX26" fmla="*/ 471297 w 1002572"/>
                <a:gd name="connsiteY26" fmla="*/ 330711 h 340931"/>
                <a:gd name="connsiteX27" fmla="*/ 487424 w 1002572"/>
                <a:gd name="connsiteY27" fmla="*/ 338369 h 340931"/>
                <a:gd name="connsiteX28" fmla="*/ 506740 w 1002572"/>
                <a:gd name="connsiteY28" fmla="*/ 340932 h 340931"/>
                <a:gd name="connsiteX29" fmla="*/ 541215 w 1002572"/>
                <a:gd name="connsiteY29" fmla="*/ 329836 h 340931"/>
                <a:gd name="connsiteX30" fmla="*/ 552842 w 1002572"/>
                <a:gd name="connsiteY30" fmla="*/ 298237 h 340931"/>
                <a:gd name="connsiteX31" fmla="*/ 552842 w 1002572"/>
                <a:gd name="connsiteY31" fmla="*/ 142899 h 340931"/>
                <a:gd name="connsiteX32" fmla="*/ 516335 w 1002572"/>
                <a:gd name="connsiteY32" fmla="*/ 142899 h 340931"/>
                <a:gd name="connsiteX33" fmla="*/ 516335 w 1002572"/>
                <a:gd name="connsiteY33" fmla="*/ 297924 h 340931"/>
                <a:gd name="connsiteX34" fmla="*/ 620009 w 1002572"/>
                <a:gd name="connsiteY34" fmla="*/ 307551 h 340931"/>
                <a:gd name="connsiteX35" fmla="*/ 599537 w 1002572"/>
                <a:gd name="connsiteY35" fmla="*/ 307551 h 340931"/>
                <a:gd name="connsiteX36" fmla="*/ 599537 w 1002572"/>
                <a:gd name="connsiteY36" fmla="*/ 290767 h 340931"/>
                <a:gd name="connsiteX37" fmla="*/ 594880 w 1002572"/>
                <a:gd name="connsiteY37" fmla="*/ 290767 h 340931"/>
                <a:gd name="connsiteX38" fmla="*/ 594880 w 1002572"/>
                <a:gd name="connsiteY38" fmla="*/ 330023 h 340931"/>
                <a:gd name="connsiteX39" fmla="*/ 599537 w 1002572"/>
                <a:gd name="connsiteY39" fmla="*/ 330023 h 340931"/>
                <a:gd name="connsiteX40" fmla="*/ 599537 w 1002572"/>
                <a:gd name="connsiteY40" fmla="*/ 311614 h 340931"/>
                <a:gd name="connsiteX41" fmla="*/ 620009 w 1002572"/>
                <a:gd name="connsiteY41" fmla="*/ 311614 h 340931"/>
                <a:gd name="connsiteX42" fmla="*/ 620009 w 1002572"/>
                <a:gd name="connsiteY42" fmla="*/ 330023 h 340931"/>
                <a:gd name="connsiteX43" fmla="*/ 624666 w 1002572"/>
                <a:gd name="connsiteY43" fmla="*/ 330023 h 340931"/>
                <a:gd name="connsiteX44" fmla="*/ 624666 w 1002572"/>
                <a:gd name="connsiteY44" fmla="*/ 290767 h 340931"/>
                <a:gd name="connsiteX45" fmla="*/ 620009 w 1002572"/>
                <a:gd name="connsiteY45" fmla="*/ 290767 h 340931"/>
                <a:gd name="connsiteX46" fmla="*/ 620009 w 1002572"/>
                <a:gd name="connsiteY46" fmla="*/ 307551 h 340931"/>
                <a:gd name="connsiteX47" fmla="*/ 364967 w 1002572"/>
                <a:gd name="connsiteY47" fmla="*/ 118270 h 340931"/>
                <a:gd name="connsiteX48" fmla="*/ 410630 w 1002572"/>
                <a:gd name="connsiteY48" fmla="*/ 102923 h 340931"/>
                <a:gd name="connsiteX49" fmla="*/ 426821 w 1002572"/>
                <a:gd name="connsiteY49" fmla="*/ 59135 h 340931"/>
                <a:gd name="connsiteX50" fmla="*/ 410630 w 1002572"/>
                <a:gd name="connsiteY50" fmla="*/ 15378 h 340931"/>
                <a:gd name="connsiteX51" fmla="*/ 364967 w 1002572"/>
                <a:gd name="connsiteY51" fmla="*/ 31 h 340931"/>
                <a:gd name="connsiteX52" fmla="*/ 319178 w 1002572"/>
                <a:gd name="connsiteY52" fmla="*/ 15378 h 340931"/>
                <a:gd name="connsiteX53" fmla="*/ 302863 w 1002572"/>
                <a:gd name="connsiteY53" fmla="*/ 59166 h 340931"/>
                <a:gd name="connsiteX54" fmla="*/ 319178 w 1002572"/>
                <a:gd name="connsiteY54" fmla="*/ 102955 h 340931"/>
                <a:gd name="connsiteX55" fmla="*/ 364967 w 1002572"/>
                <a:gd name="connsiteY55" fmla="*/ 118301 h 340931"/>
                <a:gd name="connsiteX56" fmla="*/ 345338 w 1002572"/>
                <a:gd name="connsiteY56" fmla="*/ 38975 h 340931"/>
                <a:gd name="connsiteX57" fmla="*/ 364967 w 1002572"/>
                <a:gd name="connsiteY57" fmla="*/ 32162 h 340931"/>
                <a:gd name="connsiteX58" fmla="*/ 384345 w 1002572"/>
                <a:gd name="connsiteY58" fmla="*/ 38975 h 340931"/>
                <a:gd name="connsiteX59" fmla="*/ 391002 w 1002572"/>
                <a:gd name="connsiteY59" fmla="*/ 59135 h 340931"/>
                <a:gd name="connsiteX60" fmla="*/ 384345 w 1002572"/>
                <a:gd name="connsiteY60" fmla="*/ 79294 h 340931"/>
                <a:gd name="connsiteX61" fmla="*/ 364967 w 1002572"/>
                <a:gd name="connsiteY61" fmla="*/ 86108 h 340931"/>
                <a:gd name="connsiteX62" fmla="*/ 345338 w 1002572"/>
                <a:gd name="connsiteY62" fmla="*/ 79294 h 340931"/>
                <a:gd name="connsiteX63" fmla="*/ 338681 w 1002572"/>
                <a:gd name="connsiteY63" fmla="*/ 59135 h 340931"/>
                <a:gd name="connsiteX64" fmla="*/ 345338 w 1002572"/>
                <a:gd name="connsiteY64" fmla="*/ 38975 h 340931"/>
                <a:gd name="connsiteX65" fmla="*/ 173185 w 1002572"/>
                <a:gd name="connsiteY65" fmla="*/ 2313 h 340931"/>
                <a:gd name="connsiteX66" fmla="*/ 138429 w 1002572"/>
                <a:gd name="connsiteY66" fmla="*/ 2313 h 340931"/>
                <a:gd name="connsiteX67" fmla="*/ 118395 w 1002572"/>
                <a:gd name="connsiteY67" fmla="*/ 67636 h 340931"/>
                <a:gd name="connsiteX68" fmla="*/ 101110 w 1002572"/>
                <a:gd name="connsiteY68" fmla="*/ 2313 h 340931"/>
                <a:gd name="connsiteX69" fmla="*/ 71637 w 1002572"/>
                <a:gd name="connsiteY69" fmla="*/ 2313 h 340931"/>
                <a:gd name="connsiteX70" fmla="*/ 54759 w 1002572"/>
                <a:gd name="connsiteY70" fmla="*/ 66761 h 340931"/>
                <a:gd name="connsiteX71" fmla="*/ 34724 w 1002572"/>
                <a:gd name="connsiteY71" fmla="*/ 2313 h 340931"/>
                <a:gd name="connsiteX72" fmla="*/ 0 w 1002572"/>
                <a:gd name="connsiteY72" fmla="*/ 2313 h 340931"/>
                <a:gd name="connsiteX73" fmla="*/ 38256 w 1002572"/>
                <a:gd name="connsiteY73" fmla="*/ 117144 h 340931"/>
                <a:gd name="connsiteX74" fmla="*/ 71668 w 1002572"/>
                <a:gd name="connsiteY74" fmla="*/ 117144 h 340931"/>
                <a:gd name="connsiteX75" fmla="*/ 86577 w 1002572"/>
                <a:gd name="connsiteY75" fmla="*/ 58603 h 340931"/>
                <a:gd name="connsiteX76" fmla="*/ 101486 w 1002572"/>
                <a:gd name="connsiteY76" fmla="*/ 117144 h 340931"/>
                <a:gd name="connsiteX77" fmla="*/ 134897 w 1002572"/>
                <a:gd name="connsiteY77" fmla="*/ 117144 h 340931"/>
                <a:gd name="connsiteX78" fmla="*/ 173185 w 1002572"/>
                <a:gd name="connsiteY78" fmla="*/ 2313 h 340931"/>
                <a:gd name="connsiteX79" fmla="*/ 371405 w 1002572"/>
                <a:gd name="connsiteY79" fmla="*/ 140617 h 340931"/>
                <a:gd name="connsiteX80" fmla="*/ 326835 w 1002572"/>
                <a:gd name="connsiteY80" fmla="*/ 155995 h 340931"/>
                <a:gd name="connsiteX81" fmla="*/ 310926 w 1002572"/>
                <a:gd name="connsiteY81" fmla="*/ 199752 h 340931"/>
                <a:gd name="connsiteX82" fmla="*/ 327492 w 1002572"/>
                <a:gd name="connsiteY82" fmla="*/ 243540 h 340931"/>
                <a:gd name="connsiteX83" fmla="*/ 373718 w 1002572"/>
                <a:gd name="connsiteY83" fmla="*/ 258855 h 340931"/>
                <a:gd name="connsiteX84" fmla="*/ 399316 w 1002572"/>
                <a:gd name="connsiteY84" fmla="*/ 255761 h 340931"/>
                <a:gd name="connsiteX85" fmla="*/ 422382 w 1002572"/>
                <a:gd name="connsiteY85" fmla="*/ 246916 h 340931"/>
                <a:gd name="connsiteX86" fmla="*/ 425570 w 1002572"/>
                <a:gd name="connsiteY86" fmla="*/ 245166 h 340931"/>
                <a:gd name="connsiteX87" fmla="*/ 416100 w 1002572"/>
                <a:gd name="connsiteY87" fmla="*/ 216786 h 340931"/>
                <a:gd name="connsiteX88" fmla="*/ 411506 w 1002572"/>
                <a:gd name="connsiteY88" fmla="*/ 219536 h 340931"/>
                <a:gd name="connsiteX89" fmla="*/ 396253 w 1002572"/>
                <a:gd name="connsiteY89" fmla="*/ 225537 h 340931"/>
                <a:gd name="connsiteX90" fmla="*/ 377844 w 1002572"/>
                <a:gd name="connsiteY90" fmla="*/ 227600 h 340931"/>
                <a:gd name="connsiteX91" fmla="*/ 357528 w 1002572"/>
                <a:gd name="connsiteY91" fmla="*/ 222224 h 340931"/>
                <a:gd name="connsiteX92" fmla="*/ 349683 w 1002572"/>
                <a:gd name="connsiteY92" fmla="*/ 212942 h 340931"/>
                <a:gd name="connsiteX93" fmla="*/ 427758 w 1002572"/>
                <a:gd name="connsiteY93" fmla="*/ 212942 h 340931"/>
                <a:gd name="connsiteX94" fmla="*/ 428071 w 1002572"/>
                <a:gd name="connsiteY94" fmla="*/ 198377 h 340931"/>
                <a:gd name="connsiteX95" fmla="*/ 413693 w 1002572"/>
                <a:gd name="connsiteY95" fmla="*/ 155463 h 340931"/>
                <a:gd name="connsiteX96" fmla="*/ 371468 w 1002572"/>
                <a:gd name="connsiteY96" fmla="*/ 140586 h 340931"/>
                <a:gd name="connsiteX97" fmla="*/ 348433 w 1002572"/>
                <a:gd name="connsiteY97" fmla="*/ 187187 h 340931"/>
                <a:gd name="connsiteX98" fmla="*/ 355246 w 1002572"/>
                <a:gd name="connsiteY98" fmla="*/ 175935 h 340931"/>
                <a:gd name="connsiteX99" fmla="*/ 373124 w 1002572"/>
                <a:gd name="connsiteY99" fmla="*/ 170466 h 340931"/>
                <a:gd name="connsiteX100" fmla="*/ 388220 w 1002572"/>
                <a:gd name="connsiteY100" fmla="*/ 175685 h 340931"/>
                <a:gd name="connsiteX101" fmla="*/ 393253 w 1002572"/>
                <a:gd name="connsiteY101" fmla="*/ 187187 h 340931"/>
                <a:gd name="connsiteX102" fmla="*/ 348401 w 1002572"/>
                <a:gd name="connsiteY102" fmla="*/ 187187 h 340931"/>
                <a:gd name="connsiteX103" fmla="*/ 254511 w 1002572"/>
                <a:gd name="connsiteY103" fmla="*/ 140617 h 340931"/>
                <a:gd name="connsiteX104" fmla="*/ 232007 w 1002572"/>
                <a:gd name="connsiteY104" fmla="*/ 143743 h 340931"/>
                <a:gd name="connsiteX105" fmla="*/ 214317 w 1002572"/>
                <a:gd name="connsiteY105" fmla="*/ 151775 h 340931"/>
                <a:gd name="connsiteX106" fmla="*/ 180311 w 1002572"/>
                <a:gd name="connsiteY106" fmla="*/ 140617 h 340931"/>
                <a:gd name="connsiteX107" fmla="*/ 159433 w 1002572"/>
                <a:gd name="connsiteY107" fmla="*/ 143117 h 340931"/>
                <a:gd name="connsiteX108" fmla="*/ 142711 w 1002572"/>
                <a:gd name="connsiteY108" fmla="*/ 149087 h 340931"/>
                <a:gd name="connsiteX109" fmla="*/ 140773 w 1002572"/>
                <a:gd name="connsiteY109" fmla="*/ 142899 h 340931"/>
                <a:gd name="connsiteX110" fmla="*/ 112269 w 1002572"/>
                <a:gd name="connsiteY110" fmla="*/ 142899 h 340931"/>
                <a:gd name="connsiteX111" fmla="*/ 112269 w 1002572"/>
                <a:gd name="connsiteY111" fmla="*/ 256574 h 340931"/>
                <a:gd name="connsiteX112" fmla="*/ 148775 w 1002572"/>
                <a:gd name="connsiteY112" fmla="*/ 256574 h 340931"/>
                <a:gd name="connsiteX113" fmla="*/ 148775 w 1002572"/>
                <a:gd name="connsiteY113" fmla="*/ 177154 h 340931"/>
                <a:gd name="connsiteX114" fmla="*/ 158057 w 1002572"/>
                <a:gd name="connsiteY114" fmla="*/ 173904 h 340931"/>
                <a:gd name="connsiteX115" fmla="*/ 169122 w 1002572"/>
                <a:gd name="connsiteY115" fmla="*/ 172560 h 340931"/>
                <a:gd name="connsiteX116" fmla="*/ 184093 w 1002572"/>
                <a:gd name="connsiteY116" fmla="*/ 176154 h 340931"/>
                <a:gd name="connsiteX117" fmla="*/ 188094 w 1002572"/>
                <a:gd name="connsiteY117" fmla="*/ 186500 h 340931"/>
                <a:gd name="connsiteX118" fmla="*/ 188094 w 1002572"/>
                <a:gd name="connsiteY118" fmla="*/ 256574 h 340931"/>
                <a:gd name="connsiteX119" fmla="*/ 223881 w 1002572"/>
                <a:gd name="connsiteY119" fmla="*/ 256574 h 340931"/>
                <a:gd name="connsiteX120" fmla="*/ 224131 w 1002572"/>
                <a:gd name="connsiteY120" fmla="*/ 178717 h 340931"/>
                <a:gd name="connsiteX121" fmla="*/ 224068 w 1002572"/>
                <a:gd name="connsiteY121" fmla="*/ 177029 h 340931"/>
                <a:gd name="connsiteX122" fmla="*/ 242196 w 1002572"/>
                <a:gd name="connsiteY122" fmla="*/ 172560 h 340931"/>
                <a:gd name="connsiteX123" fmla="*/ 257230 w 1002572"/>
                <a:gd name="connsiteY123" fmla="*/ 176498 h 340931"/>
                <a:gd name="connsiteX124" fmla="*/ 261418 w 1002572"/>
                <a:gd name="connsiteY124" fmla="*/ 188594 h 340931"/>
                <a:gd name="connsiteX125" fmla="*/ 261418 w 1002572"/>
                <a:gd name="connsiteY125" fmla="*/ 256605 h 340931"/>
                <a:gd name="connsiteX126" fmla="*/ 297643 w 1002572"/>
                <a:gd name="connsiteY126" fmla="*/ 256605 h 340931"/>
                <a:gd name="connsiteX127" fmla="*/ 297893 w 1002572"/>
                <a:gd name="connsiteY127" fmla="*/ 180592 h 340931"/>
                <a:gd name="connsiteX128" fmla="*/ 254542 w 1002572"/>
                <a:gd name="connsiteY128" fmla="*/ 140648 h 340931"/>
                <a:gd name="connsiteX129" fmla="*/ 187187 w 1002572"/>
                <a:gd name="connsiteY129" fmla="*/ 102923 h 340931"/>
                <a:gd name="connsiteX130" fmla="*/ 232976 w 1002572"/>
                <a:gd name="connsiteY130" fmla="*/ 118270 h 340931"/>
                <a:gd name="connsiteX131" fmla="*/ 278671 w 1002572"/>
                <a:gd name="connsiteY131" fmla="*/ 102923 h 340931"/>
                <a:gd name="connsiteX132" fmla="*/ 294861 w 1002572"/>
                <a:gd name="connsiteY132" fmla="*/ 59135 h 340931"/>
                <a:gd name="connsiteX133" fmla="*/ 278671 w 1002572"/>
                <a:gd name="connsiteY133" fmla="*/ 15378 h 340931"/>
                <a:gd name="connsiteX134" fmla="*/ 232976 w 1002572"/>
                <a:gd name="connsiteY134" fmla="*/ 31 h 340931"/>
                <a:gd name="connsiteX135" fmla="*/ 187187 w 1002572"/>
                <a:gd name="connsiteY135" fmla="*/ 15378 h 340931"/>
                <a:gd name="connsiteX136" fmla="*/ 170872 w 1002572"/>
                <a:gd name="connsiteY136" fmla="*/ 59166 h 340931"/>
                <a:gd name="connsiteX137" fmla="*/ 187187 w 1002572"/>
                <a:gd name="connsiteY137" fmla="*/ 102955 h 340931"/>
                <a:gd name="connsiteX138" fmla="*/ 213348 w 1002572"/>
                <a:gd name="connsiteY138" fmla="*/ 38975 h 340931"/>
                <a:gd name="connsiteX139" fmla="*/ 232976 w 1002572"/>
                <a:gd name="connsiteY139" fmla="*/ 32162 h 340931"/>
                <a:gd name="connsiteX140" fmla="*/ 252386 w 1002572"/>
                <a:gd name="connsiteY140" fmla="*/ 38975 h 340931"/>
                <a:gd name="connsiteX141" fmla="*/ 259043 w 1002572"/>
                <a:gd name="connsiteY141" fmla="*/ 59135 h 340931"/>
                <a:gd name="connsiteX142" fmla="*/ 252386 w 1002572"/>
                <a:gd name="connsiteY142" fmla="*/ 79294 h 340931"/>
                <a:gd name="connsiteX143" fmla="*/ 232976 w 1002572"/>
                <a:gd name="connsiteY143" fmla="*/ 86108 h 340931"/>
                <a:gd name="connsiteX144" fmla="*/ 213348 w 1002572"/>
                <a:gd name="connsiteY144" fmla="*/ 79294 h 340931"/>
                <a:gd name="connsiteX145" fmla="*/ 206690 w 1002572"/>
                <a:gd name="connsiteY145" fmla="*/ 59135 h 340931"/>
                <a:gd name="connsiteX146" fmla="*/ 213348 w 1002572"/>
                <a:gd name="connsiteY146" fmla="*/ 38975 h 340931"/>
                <a:gd name="connsiteX147" fmla="*/ 656796 w 1002572"/>
                <a:gd name="connsiteY147" fmla="*/ 301738 h 340931"/>
                <a:gd name="connsiteX148" fmla="*/ 647107 w 1002572"/>
                <a:gd name="connsiteY148" fmla="*/ 299862 h 340931"/>
                <a:gd name="connsiteX149" fmla="*/ 632292 w 1002572"/>
                <a:gd name="connsiteY149" fmla="*/ 316646 h 340931"/>
                <a:gd name="connsiteX150" fmla="*/ 643982 w 1002572"/>
                <a:gd name="connsiteY150" fmla="*/ 330867 h 340931"/>
                <a:gd name="connsiteX151" fmla="*/ 652608 w 1002572"/>
                <a:gd name="connsiteY151" fmla="*/ 326492 h 340931"/>
                <a:gd name="connsiteX152" fmla="*/ 652796 w 1002572"/>
                <a:gd name="connsiteY152" fmla="*/ 326554 h 340931"/>
                <a:gd name="connsiteX153" fmla="*/ 653139 w 1002572"/>
                <a:gd name="connsiteY153" fmla="*/ 330023 h 340931"/>
                <a:gd name="connsiteX154" fmla="*/ 657265 w 1002572"/>
                <a:gd name="connsiteY154" fmla="*/ 330023 h 340931"/>
                <a:gd name="connsiteX155" fmla="*/ 656796 w 1002572"/>
                <a:gd name="connsiteY155" fmla="*/ 324898 h 340931"/>
                <a:gd name="connsiteX156" fmla="*/ 656796 w 1002572"/>
                <a:gd name="connsiteY156" fmla="*/ 301738 h 340931"/>
                <a:gd name="connsiteX157" fmla="*/ 652264 w 1002572"/>
                <a:gd name="connsiteY157" fmla="*/ 320709 h 340931"/>
                <a:gd name="connsiteX158" fmla="*/ 644575 w 1002572"/>
                <a:gd name="connsiteY158" fmla="*/ 327429 h 340931"/>
                <a:gd name="connsiteX159" fmla="*/ 636855 w 1002572"/>
                <a:gd name="connsiteY159" fmla="*/ 316834 h 340931"/>
                <a:gd name="connsiteX160" fmla="*/ 646357 w 1002572"/>
                <a:gd name="connsiteY160" fmla="*/ 303488 h 340931"/>
                <a:gd name="connsiteX161" fmla="*/ 652264 w 1002572"/>
                <a:gd name="connsiteY161" fmla="*/ 304488 h 340931"/>
                <a:gd name="connsiteX162" fmla="*/ 652264 w 1002572"/>
                <a:gd name="connsiteY162" fmla="*/ 320709 h 340931"/>
                <a:gd name="connsiteX163" fmla="*/ 934748 w 1002572"/>
                <a:gd name="connsiteY163" fmla="*/ 299862 h 340931"/>
                <a:gd name="connsiteX164" fmla="*/ 925247 w 1002572"/>
                <a:gd name="connsiteY164" fmla="*/ 304926 h 340931"/>
                <a:gd name="connsiteX165" fmla="*/ 924715 w 1002572"/>
                <a:gd name="connsiteY165" fmla="*/ 300675 h 340931"/>
                <a:gd name="connsiteX166" fmla="*/ 920746 w 1002572"/>
                <a:gd name="connsiteY166" fmla="*/ 300675 h 340931"/>
                <a:gd name="connsiteX167" fmla="*/ 921027 w 1002572"/>
                <a:gd name="connsiteY167" fmla="*/ 305113 h 340931"/>
                <a:gd name="connsiteX168" fmla="*/ 921027 w 1002572"/>
                <a:gd name="connsiteY168" fmla="*/ 330023 h 340931"/>
                <a:gd name="connsiteX169" fmla="*/ 925653 w 1002572"/>
                <a:gd name="connsiteY169" fmla="*/ 330023 h 340931"/>
                <a:gd name="connsiteX170" fmla="*/ 925653 w 1002572"/>
                <a:gd name="connsiteY170" fmla="*/ 310802 h 340931"/>
                <a:gd name="connsiteX171" fmla="*/ 933623 w 1002572"/>
                <a:gd name="connsiteY171" fmla="*/ 303550 h 340931"/>
                <a:gd name="connsiteX172" fmla="*/ 939531 w 1002572"/>
                <a:gd name="connsiteY172" fmla="*/ 311458 h 340931"/>
                <a:gd name="connsiteX173" fmla="*/ 939531 w 1002572"/>
                <a:gd name="connsiteY173" fmla="*/ 330055 h 340931"/>
                <a:gd name="connsiteX174" fmla="*/ 944125 w 1002572"/>
                <a:gd name="connsiteY174" fmla="*/ 330055 h 340931"/>
                <a:gd name="connsiteX175" fmla="*/ 944125 w 1002572"/>
                <a:gd name="connsiteY175" fmla="*/ 310051 h 340931"/>
                <a:gd name="connsiteX176" fmla="*/ 934748 w 1002572"/>
                <a:gd name="connsiteY176" fmla="*/ 299893 h 340931"/>
                <a:gd name="connsiteX177" fmla="*/ 901805 w 1002572"/>
                <a:gd name="connsiteY177" fmla="*/ 299862 h 340931"/>
                <a:gd name="connsiteX178" fmla="*/ 888678 w 1002572"/>
                <a:gd name="connsiteY178" fmla="*/ 315177 h 340931"/>
                <a:gd name="connsiteX179" fmla="*/ 900774 w 1002572"/>
                <a:gd name="connsiteY179" fmla="*/ 330867 h 340931"/>
                <a:gd name="connsiteX180" fmla="*/ 913870 w 1002572"/>
                <a:gd name="connsiteY180" fmla="*/ 314521 h 340931"/>
                <a:gd name="connsiteX181" fmla="*/ 901774 w 1002572"/>
                <a:gd name="connsiteY181" fmla="*/ 299862 h 340931"/>
                <a:gd name="connsiteX182" fmla="*/ 901180 w 1002572"/>
                <a:gd name="connsiteY182" fmla="*/ 327304 h 340931"/>
                <a:gd name="connsiteX183" fmla="*/ 893273 w 1002572"/>
                <a:gd name="connsiteY183" fmla="*/ 314552 h 340931"/>
                <a:gd name="connsiteX184" fmla="*/ 901430 w 1002572"/>
                <a:gd name="connsiteY184" fmla="*/ 303457 h 340931"/>
                <a:gd name="connsiteX185" fmla="*/ 909213 w 1002572"/>
                <a:gd name="connsiteY185" fmla="*/ 315490 h 340931"/>
                <a:gd name="connsiteX186" fmla="*/ 901180 w 1002572"/>
                <a:gd name="connsiteY186" fmla="*/ 327304 h 340931"/>
                <a:gd name="connsiteX187" fmla="*/ 876333 w 1002572"/>
                <a:gd name="connsiteY187" fmla="*/ 300706 h 340931"/>
                <a:gd name="connsiteX188" fmla="*/ 878458 w 1002572"/>
                <a:gd name="connsiteY188" fmla="*/ 313271 h 340931"/>
                <a:gd name="connsiteX189" fmla="*/ 870707 w 1002572"/>
                <a:gd name="connsiteY189" fmla="*/ 327179 h 340931"/>
                <a:gd name="connsiteX190" fmla="*/ 865456 w 1002572"/>
                <a:gd name="connsiteY190" fmla="*/ 318678 h 340931"/>
                <a:gd name="connsiteX191" fmla="*/ 865456 w 1002572"/>
                <a:gd name="connsiteY191" fmla="*/ 300675 h 340931"/>
                <a:gd name="connsiteX192" fmla="*/ 860830 w 1002572"/>
                <a:gd name="connsiteY192" fmla="*/ 300675 h 340931"/>
                <a:gd name="connsiteX193" fmla="*/ 860830 w 1002572"/>
                <a:gd name="connsiteY193" fmla="*/ 319928 h 340931"/>
                <a:gd name="connsiteX194" fmla="*/ 853579 w 1002572"/>
                <a:gd name="connsiteY194" fmla="*/ 327179 h 340931"/>
                <a:gd name="connsiteX195" fmla="*/ 848203 w 1002572"/>
                <a:gd name="connsiteY195" fmla="*/ 318522 h 340931"/>
                <a:gd name="connsiteX196" fmla="*/ 848203 w 1002572"/>
                <a:gd name="connsiteY196" fmla="*/ 300706 h 340931"/>
                <a:gd name="connsiteX197" fmla="*/ 843577 w 1002572"/>
                <a:gd name="connsiteY197" fmla="*/ 300706 h 340931"/>
                <a:gd name="connsiteX198" fmla="*/ 843577 w 1002572"/>
                <a:gd name="connsiteY198" fmla="*/ 320959 h 340931"/>
                <a:gd name="connsiteX199" fmla="*/ 852860 w 1002572"/>
                <a:gd name="connsiteY199" fmla="*/ 330867 h 340931"/>
                <a:gd name="connsiteX200" fmla="*/ 862705 w 1002572"/>
                <a:gd name="connsiteY200" fmla="*/ 325210 h 340931"/>
                <a:gd name="connsiteX201" fmla="*/ 870550 w 1002572"/>
                <a:gd name="connsiteY201" fmla="*/ 330867 h 340931"/>
                <a:gd name="connsiteX202" fmla="*/ 882896 w 1002572"/>
                <a:gd name="connsiteY202" fmla="*/ 313021 h 340931"/>
                <a:gd name="connsiteX203" fmla="*/ 880771 w 1002572"/>
                <a:gd name="connsiteY203" fmla="*/ 300706 h 340931"/>
                <a:gd name="connsiteX204" fmla="*/ 876270 w 1002572"/>
                <a:gd name="connsiteY204" fmla="*/ 300706 h 340931"/>
                <a:gd name="connsiteX205" fmla="*/ 993227 w 1002572"/>
                <a:gd name="connsiteY205" fmla="*/ 299862 h 340931"/>
                <a:gd name="connsiteX206" fmla="*/ 983725 w 1002572"/>
                <a:gd name="connsiteY206" fmla="*/ 304926 h 340931"/>
                <a:gd name="connsiteX207" fmla="*/ 983194 w 1002572"/>
                <a:gd name="connsiteY207" fmla="*/ 300675 h 340931"/>
                <a:gd name="connsiteX208" fmla="*/ 979225 w 1002572"/>
                <a:gd name="connsiteY208" fmla="*/ 300675 h 340931"/>
                <a:gd name="connsiteX209" fmla="*/ 979506 w 1002572"/>
                <a:gd name="connsiteY209" fmla="*/ 305113 h 340931"/>
                <a:gd name="connsiteX210" fmla="*/ 979506 w 1002572"/>
                <a:gd name="connsiteY210" fmla="*/ 330023 h 340931"/>
                <a:gd name="connsiteX211" fmla="*/ 984100 w 1002572"/>
                <a:gd name="connsiteY211" fmla="*/ 330023 h 340931"/>
                <a:gd name="connsiteX212" fmla="*/ 984100 w 1002572"/>
                <a:gd name="connsiteY212" fmla="*/ 310802 h 340931"/>
                <a:gd name="connsiteX213" fmla="*/ 992070 w 1002572"/>
                <a:gd name="connsiteY213" fmla="*/ 303550 h 340931"/>
                <a:gd name="connsiteX214" fmla="*/ 997978 w 1002572"/>
                <a:gd name="connsiteY214" fmla="*/ 311458 h 340931"/>
                <a:gd name="connsiteX215" fmla="*/ 997978 w 1002572"/>
                <a:gd name="connsiteY215" fmla="*/ 330055 h 340931"/>
                <a:gd name="connsiteX216" fmla="*/ 1002572 w 1002572"/>
                <a:gd name="connsiteY216" fmla="*/ 330055 h 340931"/>
                <a:gd name="connsiteX217" fmla="*/ 1002572 w 1002572"/>
                <a:gd name="connsiteY217" fmla="*/ 310051 h 340931"/>
                <a:gd name="connsiteX218" fmla="*/ 993196 w 1002572"/>
                <a:gd name="connsiteY218" fmla="*/ 299893 h 340931"/>
                <a:gd name="connsiteX219" fmla="*/ 964535 w 1002572"/>
                <a:gd name="connsiteY219" fmla="*/ 327179 h 340931"/>
                <a:gd name="connsiteX220" fmla="*/ 955689 w 1002572"/>
                <a:gd name="connsiteY220" fmla="*/ 317271 h 340931"/>
                <a:gd name="connsiteX221" fmla="*/ 957221 w 1002572"/>
                <a:gd name="connsiteY221" fmla="*/ 317334 h 340931"/>
                <a:gd name="connsiteX222" fmla="*/ 973474 w 1002572"/>
                <a:gd name="connsiteY222" fmla="*/ 307176 h 340931"/>
                <a:gd name="connsiteX223" fmla="*/ 964847 w 1002572"/>
                <a:gd name="connsiteY223" fmla="*/ 299862 h 340931"/>
                <a:gd name="connsiteX224" fmla="*/ 951157 w 1002572"/>
                <a:gd name="connsiteY224" fmla="*/ 315802 h 340931"/>
                <a:gd name="connsiteX225" fmla="*/ 964253 w 1002572"/>
                <a:gd name="connsiteY225" fmla="*/ 330836 h 340931"/>
                <a:gd name="connsiteX226" fmla="*/ 973880 w 1002572"/>
                <a:gd name="connsiteY226" fmla="*/ 327461 h 340931"/>
                <a:gd name="connsiteX227" fmla="*/ 972098 w 1002572"/>
                <a:gd name="connsiteY227" fmla="*/ 324460 h 340931"/>
                <a:gd name="connsiteX228" fmla="*/ 964535 w 1002572"/>
                <a:gd name="connsiteY228" fmla="*/ 327179 h 340931"/>
                <a:gd name="connsiteX229" fmla="*/ 964597 w 1002572"/>
                <a:gd name="connsiteY229" fmla="*/ 303300 h 340931"/>
                <a:gd name="connsiteX230" fmla="*/ 969160 w 1002572"/>
                <a:gd name="connsiteY230" fmla="*/ 307739 h 340931"/>
                <a:gd name="connsiteX231" fmla="*/ 956877 w 1002572"/>
                <a:gd name="connsiteY231" fmla="*/ 313990 h 340931"/>
                <a:gd name="connsiteX232" fmla="*/ 955689 w 1002572"/>
                <a:gd name="connsiteY232" fmla="*/ 313927 h 340931"/>
                <a:gd name="connsiteX233" fmla="*/ 964597 w 1002572"/>
                <a:gd name="connsiteY233" fmla="*/ 303300 h 340931"/>
                <a:gd name="connsiteX234" fmla="*/ 791037 w 1002572"/>
                <a:gd name="connsiteY234" fmla="*/ 299862 h 340931"/>
                <a:gd name="connsiteX235" fmla="*/ 777941 w 1002572"/>
                <a:gd name="connsiteY235" fmla="*/ 315177 h 340931"/>
                <a:gd name="connsiteX236" fmla="*/ 790037 w 1002572"/>
                <a:gd name="connsiteY236" fmla="*/ 330867 h 340931"/>
                <a:gd name="connsiteX237" fmla="*/ 803164 w 1002572"/>
                <a:gd name="connsiteY237" fmla="*/ 314521 h 340931"/>
                <a:gd name="connsiteX238" fmla="*/ 791068 w 1002572"/>
                <a:gd name="connsiteY238" fmla="*/ 299862 h 340931"/>
                <a:gd name="connsiteX239" fmla="*/ 790443 w 1002572"/>
                <a:gd name="connsiteY239" fmla="*/ 327304 h 340931"/>
                <a:gd name="connsiteX240" fmla="*/ 782536 w 1002572"/>
                <a:gd name="connsiteY240" fmla="*/ 314552 h 340931"/>
                <a:gd name="connsiteX241" fmla="*/ 790662 w 1002572"/>
                <a:gd name="connsiteY241" fmla="*/ 303457 h 340931"/>
                <a:gd name="connsiteX242" fmla="*/ 798445 w 1002572"/>
                <a:gd name="connsiteY242" fmla="*/ 315490 h 340931"/>
                <a:gd name="connsiteX243" fmla="*/ 790412 w 1002572"/>
                <a:gd name="connsiteY243" fmla="*/ 327304 h 340931"/>
                <a:gd name="connsiteX244" fmla="*/ 734903 w 1002572"/>
                <a:gd name="connsiteY244" fmla="*/ 300706 h 340931"/>
                <a:gd name="connsiteX245" fmla="*/ 736903 w 1002572"/>
                <a:gd name="connsiteY245" fmla="*/ 313865 h 340931"/>
                <a:gd name="connsiteX246" fmla="*/ 728464 w 1002572"/>
                <a:gd name="connsiteY246" fmla="*/ 327148 h 340931"/>
                <a:gd name="connsiteX247" fmla="*/ 723088 w 1002572"/>
                <a:gd name="connsiteY247" fmla="*/ 319209 h 340931"/>
                <a:gd name="connsiteX248" fmla="*/ 723088 w 1002572"/>
                <a:gd name="connsiteY248" fmla="*/ 300675 h 340931"/>
                <a:gd name="connsiteX249" fmla="*/ 718494 w 1002572"/>
                <a:gd name="connsiteY249" fmla="*/ 300675 h 340931"/>
                <a:gd name="connsiteX250" fmla="*/ 718494 w 1002572"/>
                <a:gd name="connsiteY250" fmla="*/ 320928 h 340931"/>
                <a:gd name="connsiteX251" fmla="*/ 727933 w 1002572"/>
                <a:gd name="connsiteY251" fmla="*/ 330836 h 340931"/>
                <a:gd name="connsiteX252" fmla="*/ 741435 w 1002572"/>
                <a:gd name="connsiteY252" fmla="*/ 313177 h 340931"/>
                <a:gd name="connsiteX253" fmla="*/ 739497 w 1002572"/>
                <a:gd name="connsiteY253" fmla="*/ 300644 h 340931"/>
                <a:gd name="connsiteX254" fmla="*/ 734903 w 1002572"/>
                <a:gd name="connsiteY254" fmla="*/ 300644 h 340931"/>
                <a:gd name="connsiteX255" fmla="*/ 814479 w 1002572"/>
                <a:gd name="connsiteY255" fmla="*/ 304926 h 340931"/>
                <a:gd name="connsiteX256" fmla="*/ 813947 w 1002572"/>
                <a:gd name="connsiteY256" fmla="*/ 300675 h 340931"/>
                <a:gd name="connsiteX257" fmla="*/ 810009 w 1002572"/>
                <a:gd name="connsiteY257" fmla="*/ 300675 h 340931"/>
                <a:gd name="connsiteX258" fmla="*/ 810353 w 1002572"/>
                <a:gd name="connsiteY258" fmla="*/ 304676 h 340931"/>
                <a:gd name="connsiteX259" fmla="*/ 810353 w 1002572"/>
                <a:gd name="connsiteY259" fmla="*/ 329992 h 340931"/>
                <a:gd name="connsiteX260" fmla="*/ 814885 w 1002572"/>
                <a:gd name="connsiteY260" fmla="*/ 329992 h 340931"/>
                <a:gd name="connsiteX261" fmla="*/ 814885 w 1002572"/>
                <a:gd name="connsiteY261" fmla="*/ 311302 h 340931"/>
                <a:gd name="connsiteX262" fmla="*/ 821261 w 1002572"/>
                <a:gd name="connsiteY262" fmla="*/ 303925 h 340931"/>
                <a:gd name="connsiteX263" fmla="*/ 825105 w 1002572"/>
                <a:gd name="connsiteY263" fmla="*/ 305051 h 340931"/>
                <a:gd name="connsiteX264" fmla="*/ 826512 w 1002572"/>
                <a:gd name="connsiteY264" fmla="*/ 300987 h 340931"/>
                <a:gd name="connsiteX265" fmla="*/ 821855 w 1002572"/>
                <a:gd name="connsiteY265" fmla="*/ 299862 h 340931"/>
                <a:gd name="connsiteX266" fmla="*/ 814479 w 1002572"/>
                <a:gd name="connsiteY266" fmla="*/ 304926 h 340931"/>
                <a:gd name="connsiteX267" fmla="*/ 694802 w 1002572"/>
                <a:gd name="connsiteY267" fmla="*/ 327273 h 340931"/>
                <a:gd name="connsiteX268" fmla="*/ 690489 w 1002572"/>
                <a:gd name="connsiteY268" fmla="*/ 322147 h 340931"/>
                <a:gd name="connsiteX269" fmla="*/ 690489 w 1002572"/>
                <a:gd name="connsiteY269" fmla="*/ 304676 h 340931"/>
                <a:gd name="connsiteX270" fmla="*/ 698897 w 1002572"/>
                <a:gd name="connsiteY270" fmla="*/ 304676 h 340931"/>
                <a:gd name="connsiteX271" fmla="*/ 698897 w 1002572"/>
                <a:gd name="connsiteY271" fmla="*/ 300737 h 340931"/>
                <a:gd name="connsiteX272" fmla="*/ 690489 w 1002572"/>
                <a:gd name="connsiteY272" fmla="*/ 300737 h 340931"/>
                <a:gd name="connsiteX273" fmla="*/ 690489 w 1002572"/>
                <a:gd name="connsiteY273" fmla="*/ 289048 h 340931"/>
                <a:gd name="connsiteX274" fmla="*/ 685895 w 1002572"/>
                <a:gd name="connsiteY274" fmla="*/ 289048 h 340931"/>
                <a:gd name="connsiteX275" fmla="*/ 685895 w 1002572"/>
                <a:gd name="connsiteY275" fmla="*/ 322053 h 340931"/>
                <a:gd name="connsiteX276" fmla="*/ 693990 w 1002572"/>
                <a:gd name="connsiteY276" fmla="*/ 330899 h 340931"/>
                <a:gd name="connsiteX277" fmla="*/ 700647 w 1002572"/>
                <a:gd name="connsiteY277" fmla="*/ 328930 h 340931"/>
                <a:gd name="connsiteX278" fmla="*/ 699303 w 1002572"/>
                <a:gd name="connsiteY278" fmla="*/ 325867 h 340931"/>
                <a:gd name="connsiteX279" fmla="*/ 694834 w 1002572"/>
                <a:gd name="connsiteY279" fmla="*/ 327273 h 340931"/>
                <a:gd name="connsiteX280" fmla="*/ 760345 w 1002572"/>
                <a:gd name="connsiteY280" fmla="*/ 299862 h 340931"/>
                <a:gd name="connsiteX281" fmla="*/ 747217 w 1002572"/>
                <a:gd name="connsiteY281" fmla="*/ 315177 h 340931"/>
                <a:gd name="connsiteX282" fmla="*/ 759313 w 1002572"/>
                <a:gd name="connsiteY282" fmla="*/ 330867 h 340931"/>
                <a:gd name="connsiteX283" fmla="*/ 772440 w 1002572"/>
                <a:gd name="connsiteY283" fmla="*/ 314521 h 340931"/>
                <a:gd name="connsiteX284" fmla="*/ 760345 w 1002572"/>
                <a:gd name="connsiteY284" fmla="*/ 299862 h 340931"/>
                <a:gd name="connsiteX285" fmla="*/ 759751 w 1002572"/>
                <a:gd name="connsiteY285" fmla="*/ 327304 h 340931"/>
                <a:gd name="connsiteX286" fmla="*/ 751843 w 1002572"/>
                <a:gd name="connsiteY286" fmla="*/ 314552 h 340931"/>
                <a:gd name="connsiteX287" fmla="*/ 760001 w 1002572"/>
                <a:gd name="connsiteY287" fmla="*/ 303457 h 340931"/>
                <a:gd name="connsiteX288" fmla="*/ 767815 w 1002572"/>
                <a:gd name="connsiteY288" fmla="*/ 315490 h 340931"/>
                <a:gd name="connsiteX289" fmla="*/ 759782 w 1002572"/>
                <a:gd name="connsiteY289" fmla="*/ 327304 h 340931"/>
                <a:gd name="connsiteX290" fmla="*/ 669673 w 1002572"/>
                <a:gd name="connsiteY290" fmla="*/ 304926 h 340931"/>
                <a:gd name="connsiteX291" fmla="*/ 669142 w 1002572"/>
                <a:gd name="connsiteY291" fmla="*/ 300675 h 340931"/>
                <a:gd name="connsiteX292" fmla="*/ 665204 w 1002572"/>
                <a:gd name="connsiteY292" fmla="*/ 300675 h 340931"/>
                <a:gd name="connsiteX293" fmla="*/ 665548 w 1002572"/>
                <a:gd name="connsiteY293" fmla="*/ 304676 h 340931"/>
                <a:gd name="connsiteX294" fmla="*/ 665548 w 1002572"/>
                <a:gd name="connsiteY294" fmla="*/ 329992 h 340931"/>
                <a:gd name="connsiteX295" fmla="*/ 670111 w 1002572"/>
                <a:gd name="connsiteY295" fmla="*/ 329992 h 340931"/>
                <a:gd name="connsiteX296" fmla="*/ 670111 w 1002572"/>
                <a:gd name="connsiteY296" fmla="*/ 311302 h 340931"/>
                <a:gd name="connsiteX297" fmla="*/ 676487 w 1002572"/>
                <a:gd name="connsiteY297" fmla="*/ 303925 h 340931"/>
                <a:gd name="connsiteX298" fmla="*/ 680331 w 1002572"/>
                <a:gd name="connsiteY298" fmla="*/ 305051 h 340931"/>
                <a:gd name="connsiteX299" fmla="*/ 681769 w 1002572"/>
                <a:gd name="connsiteY299" fmla="*/ 300987 h 340931"/>
                <a:gd name="connsiteX300" fmla="*/ 677112 w 1002572"/>
                <a:gd name="connsiteY300" fmla="*/ 299862 h 340931"/>
                <a:gd name="connsiteX301" fmla="*/ 669736 w 1002572"/>
                <a:gd name="connsiteY301" fmla="*/ 304926 h 34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</a:cxnLst>
              <a:rect l="l" t="t" r="r" b="b"/>
              <a:pathLst>
                <a:path w="1002572" h="340931">
                  <a:moveTo>
                    <a:pt x="441542" y="256574"/>
                  </a:moveTo>
                  <a:lnTo>
                    <a:pt x="478048" y="256574"/>
                  </a:lnTo>
                  <a:lnTo>
                    <a:pt x="478048" y="142899"/>
                  </a:lnTo>
                  <a:lnTo>
                    <a:pt x="441542" y="142899"/>
                  </a:lnTo>
                  <a:lnTo>
                    <a:pt x="441542" y="256574"/>
                  </a:lnTo>
                  <a:close/>
                  <a:moveTo>
                    <a:pt x="507209" y="31"/>
                  </a:moveTo>
                  <a:cubicBezTo>
                    <a:pt x="495519" y="31"/>
                    <a:pt x="483424" y="3094"/>
                    <a:pt x="471203" y="9095"/>
                  </a:cubicBezTo>
                  <a:lnTo>
                    <a:pt x="469046" y="2313"/>
                  </a:lnTo>
                  <a:lnTo>
                    <a:pt x="440573" y="2313"/>
                  </a:lnTo>
                  <a:lnTo>
                    <a:pt x="440573" y="115988"/>
                  </a:lnTo>
                  <a:lnTo>
                    <a:pt x="477079" y="115988"/>
                  </a:lnTo>
                  <a:lnTo>
                    <a:pt x="477079" y="36569"/>
                  </a:lnTo>
                  <a:cubicBezTo>
                    <a:pt x="480329" y="35131"/>
                    <a:pt x="483455" y="34037"/>
                    <a:pt x="486456" y="33318"/>
                  </a:cubicBezTo>
                  <a:cubicBezTo>
                    <a:pt x="490144" y="32412"/>
                    <a:pt x="493832" y="31943"/>
                    <a:pt x="497426" y="31943"/>
                  </a:cubicBezTo>
                  <a:cubicBezTo>
                    <a:pt x="514241" y="31943"/>
                    <a:pt x="516398" y="39757"/>
                    <a:pt x="516398" y="46570"/>
                  </a:cubicBezTo>
                  <a:lnTo>
                    <a:pt x="516398" y="132678"/>
                  </a:lnTo>
                  <a:lnTo>
                    <a:pt x="552904" y="132678"/>
                  </a:lnTo>
                  <a:lnTo>
                    <a:pt x="552904" y="39507"/>
                  </a:lnTo>
                  <a:cubicBezTo>
                    <a:pt x="552904" y="21472"/>
                    <a:pt x="544996" y="0"/>
                    <a:pt x="507240" y="0"/>
                  </a:cubicBezTo>
                  <a:moveTo>
                    <a:pt x="516367" y="297924"/>
                  </a:moveTo>
                  <a:cubicBezTo>
                    <a:pt x="516492" y="302425"/>
                    <a:pt x="515398" y="305707"/>
                    <a:pt x="513085" y="307895"/>
                  </a:cubicBezTo>
                  <a:cubicBezTo>
                    <a:pt x="510647" y="310145"/>
                    <a:pt x="506834" y="311302"/>
                    <a:pt x="501771" y="311302"/>
                  </a:cubicBezTo>
                  <a:cubicBezTo>
                    <a:pt x="498207" y="311302"/>
                    <a:pt x="494801" y="310864"/>
                    <a:pt x="491613" y="309958"/>
                  </a:cubicBezTo>
                  <a:cubicBezTo>
                    <a:pt x="488550" y="309114"/>
                    <a:pt x="485799" y="307832"/>
                    <a:pt x="483486" y="306176"/>
                  </a:cubicBezTo>
                  <a:lnTo>
                    <a:pt x="479017" y="302925"/>
                  </a:lnTo>
                  <a:lnTo>
                    <a:pt x="468609" y="328711"/>
                  </a:lnTo>
                  <a:lnTo>
                    <a:pt x="471297" y="330711"/>
                  </a:lnTo>
                  <a:cubicBezTo>
                    <a:pt x="475797" y="334055"/>
                    <a:pt x="481236" y="336650"/>
                    <a:pt x="487424" y="338369"/>
                  </a:cubicBezTo>
                  <a:cubicBezTo>
                    <a:pt x="493488" y="340056"/>
                    <a:pt x="499989" y="340932"/>
                    <a:pt x="506740" y="340932"/>
                  </a:cubicBezTo>
                  <a:cubicBezTo>
                    <a:pt x="521711" y="340932"/>
                    <a:pt x="533276" y="337212"/>
                    <a:pt x="541215" y="329836"/>
                  </a:cubicBezTo>
                  <a:cubicBezTo>
                    <a:pt x="549278" y="322366"/>
                    <a:pt x="553185" y="311708"/>
                    <a:pt x="552842" y="298237"/>
                  </a:cubicBezTo>
                  <a:lnTo>
                    <a:pt x="552842" y="142899"/>
                  </a:lnTo>
                  <a:lnTo>
                    <a:pt x="516335" y="142899"/>
                  </a:lnTo>
                  <a:lnTo>
                    <a:pt x="516335" y="297924"/>
                  </a:lnTo>
                  <a:close/>
                  <a:moveTo>
                    <a:pt x="620009" y="307551"/>
                  </a:moveTo>
                  <a:lnTo>
                    <a:pt x="599537" y="307551"/>
                  </a:lnTo>
                  <a:lnTo>
                    <a:pt x="599537" y="290767"/>
                  </a:lnTo>
                  <a:lnTo>
                    <a:pt x="594880" y="290767"/>
                  </a:lnTo>
                  <a:lnTo>
                    <a:pt x="594880" y="330023"/>
                  </a:lnTo>
                  <a:lnTo>
                    <a:pt x="599537" y="330023"/>
                  </a:lnTo>
                  <a:lnTo>
                    <a:pt x="599537" y="311614"/>
                  </a:lnTo>
                  <a:lnTo>
                    <a:pt x="620009" y="311614"/>
                  </a:lnTo>
                  <a:lnTo>
                    <a:pt x="620009" y="330023"/>
                  </a:lnTo>
                  <a:lnTo>
                    <a:pt x="624666" y="330023"/>
                  </a:lnTo>
                  <a:lnTo>
                    <a:pt x="624666" y="290767"/>
                  </a:lnTo>
                  <a:lnTo>
                    <a:pt x="620009" y="290767"/>
                  </a:lnTo>
                  <a:lnTo>
                    <a:pt x="620009" y="307551"/>
                  </a:lnTo>
                  <a:close/>
                  <a:moveTo>
                    <a:pt x="364967" y="118270"/>
                  </a:moveTo>
                  <a:cubicBezTo>
                    <a:pt x="384595" y="118270"/>
                    <a:pt x="399972" y="113113"/>
                    <a:pt x="410630" y="102923"/>
                  </a:cubicBezTo>
                  <a:cubicBezTo>
                    <a:pt x="421382" y="92672"/>
                    <a:pt x="426821" y="77950"/>
                    <a:pt x="426821" y="59135"/>
                  </a:cubicBezTo>
                  <a:cubicBezTo>
                    <a:pt x="426821" y="40319"/>
                    <a:pt x="421382" y="25629"/>
                    <a:pt x="410630" y="15378"/>
                  </a:cubicBezTo>
                  <a:cubicBezTo>
                    <a:pt x="399941" y="5188"/>
                    <a:pt x="384595" y="31"/>
                    <a:pt x="364967" y="31"/>
                  </a:cubicBezTo>
                  <a:cubicBezTo>
                    <a:pt x="345338" y="31"/>
                    <a:pt x="329930" y="5188"/>
                    <a:pt x="319178" y="15378"/>
                  </a:cubicBezTo>
                  <a:cubicBezTo>
                    <a:pt x="308364" y="25629"/>
                    <a:pt x="302863" y="40350"/>
                    <a:pt x="302863" y="59166"/>
                  </a:cubicBezTo>
                  <a:cubicBezTo>
                    <a:pt x="302863" y="77982"/>
                    <a:pt x="308332" y="92703"/>
                    <a:pt x="319178" y="102955"/>
                  </a:cubicBezTo>
                  <a:cubicBezTo>
                    <a:pt x="329930" y="113113"/>
                    <a:pt x="345338" y="118301"/>
                    <a:pt x="364967" y="118301"/>
                  </a:cubicBezTo>
                  <a:moveTo>
                    <a:pt x="345338" y="38975"/>
                  </a:moveTo>
                  <a:cubicBezTo>
                    <a:pt x="349777" y="34381"/>
                    <a:pt x="356215" y="32162"/>
                    <a:pt x="364967" y="32162"/>
                  </a:cubicBezTo>
                  <a:cubicBezTo>
                    <a:pt x="373718" y="32162"/>
                    <a:pt x="379907" y="34381"/>
                    <a:pt x="384345" y="38975"/>
                  </a:cubicBezTo>
                  <a:cubicBezTo>
                    <a:pt x="388814" y="43601"/>
                    <a:pt x="391002" y="50196"/>
                    <a:pt x="391002" y="59135"/>
                  </a:cubicBezTo>
                  <a:cubicBezTo>
                    <a:pt x="391002" y="68074"/>
                    <a:pt x="388783" y="74762"/>
                    <a:pt x="384345" y="79294"/>
                  </a:cubicBezTo>
                  <a:cubicBezTo>
                    <a:pt x="379907" y="83858"/>
                    <a:pt x="373562" y="86108"/>
                    <a:pt x="364967" y="86108"/>
                  </a:cubicBezTo>
                  <a:cubicBezTo>
                    <a:pt x="356371" y="86108"/>
                    <a:pt x="349777" y="83889"/>
                    <a:pt x="345338" y="79294"/>
                  </a:cubicBezTo>
                  <a:cubicBezTo>
                    <a:pt x="340931" y="74762"/>
                    <a:pt x="338681" y="67980"/>
                    <a:pt x="338681" y="59135"/>
                  </a:cubicBezTo>
                  <a:cubicBezTo>
                    <a:pt x="338681" y="50290"/>
                    <a:pt x="340869" y="43601"/>
                    <a:pt x="345338" y="38975"/>
                  </a:cubicBezTo>
                  <a:moveTo>
                    <a:pt x="173185" y="2313"/>
                  </a:moveTo>
                  <a:lnTo>
                    <a:pt x="138429" y="2313"/>
                  </a:lnTo>
                  <a:lnTo>
                    <a:pt x="118395" y="67636"/>
                  </a:lnTo>
                  <a:lnTo>
                    <a:pt x="101110" y="2313"/>
                  </a:lnTo>
                  <a:lnTo>
                    <a:pt x="71637" y="2313"/>
                  </a:lnTo>
                  <a:lnTo>
                    <a:pt x="54759" y="66761"/>
                  </a:lnTo>
                  <a:lnTo>
                    <a:pt x="34724" y="2313"/>
                  </a:lnTo>
                  <a:lnTo>
                    <a:pt x="0" y="2313"/>
                  </a:lnTo>
                  <a:lnTo>
                    <a:pt x="38256" y="117144"/>
                  </a:lnTo>
                  <a:lnTo>
                    <a:pt x="71668" y="117144"/>
                  </a:lnTo>
                  <a:lnTo>
                    <a:pt x="86577" y="58603"/>
                  </a:lnTo>
                  <a:lnTo>
                    <a:pt x="101486" y="117144"/>
                  </a:lnTo>
                  <a:lnTo>
                    <a:pt x="134897" y="117144"/>
                  </a:lnTo>
                  <a:lnTo>
                    <a:pt x="173185" y="2313"/>
                  </a:lnTo>
                  <a:close/>
                  <a:moveTo>
                    <a:pt x="371405" y="140617"/>
                  </a:moveTo>
                  <a:cubicBezTo>
                    <a:pt x="352371" y="140617"/>
                    <a:pt x="337368" y="145805"/>
                    <a:pt x="326835" y="155995"/>
                  </a:cubicBezTo>
                  <a:cubicBezTo>
                    <a:pt x="316271" y="166246"/>
                    <a:pt x="310926" y="180936"/>
                    <a:pt x="310926" y="199752"/>
                  </a:cubicBezTo>
                  <a:cubicBezTo>
                    <a:pt x="310926" y="218567"/>
                    <a:pt x="316490" y="233320"/>
                    <a:pt x="327492" y="243540"/>
                  </a:cubicBezTo>
                  <a:cubicBezTo>
                    <a:pt x="338400" y="253698"/>
                    <a:pt x="353934" y="258855"/>
                    <a:pt x="373718" y="258855"/>
                  </a:cubicBezTo>
                  <a:cubicBezTo>
                    <a:pt x="382376" y="258855"/>
                    <a:pt x="390971" y="257824"/>
                    <a:pt x="399316" y="255761"/>
                  </a:cubicBezTo>
                  <a:cubicBezTo>
                    <a:pt x="407630" y="253698"/>
                    <a:pt x="415381" y="250729"/>
                    <a:pt x="422382" y="246916"/>
                  </a:cubicBezTo>
                  <a:lnTo>
                    <a:pt x="425570" y="245166"/>
                  </a:lnTo>
                  <a:lnTo>
                    <a:pt x="416100" y="216786"/>
                  </a:lnTo>
                  <a:lnTo>
                    <a:pt x="411506" y="219536"/>
                  </a:lnTo>
                  <a:cubicBezTo>
                    <a:pt x="407036" y="222193"/>
                    <a:pt x="401910" y="224225"/>
                    <a:pt x="396253" y="225537"/>
                  </a:cubicBezTo>
                  <a:cubicBezTo>
                    <a:pt x="390533" y="226913"/>
                    <a:pt x="384345" y="227600"/>
                    <a:pt x="377844" y="227600"/>
                  </a:cubicBezTo>
                  <a:cubicBezTo>
                    <a:pt x="369374" y="227600"/>
                    <a:pt x="362529" y="225787"/>
                    <a:pt x="357528" y="222224"/>
                  </a:cubicBezTo>
                  <a:cubicBezTo>
                    <a:pt x="354059" y="219786"/>
                    <a:pt x="351464" y="216692"/>
                    <a:pt x="349683" y="212942"/>
                  </a:cubicBezTo>
                  <a:lnTo>
                    <a:pt x="427758" y="212942"/>
                  </a:lnTo>
                  <a:lnTo>
                    <a:pt x="428071" y="198377"/>
                  </a:lnTo>
                  <a:cubicBezTo>
                    <a:pt x="428227" y="179749"/>
                    <a:pt x="423383" y="165309"/>
                    <a:pt x="413693" y="155463"/>
                  </a:cubicBezTo>
                  <a:cubicBezTo>
                    <a:pt x="404004" y="145587"/>
                    <a:pt x="389783" y="140586"/>
                    <a:pt x="371468" y="140586"/>
                  </a:cubicBezTo>
                  <a:moveTo>
                    <a:pt x="348433" y="187187"/>
                  </a:moveTo>
                  <a:cubicBezTo>
                    <a:pt x="349808" y="182405"/>
                    <a:pt x="352058" y="178717"/>
                    <a:pt x="355246" y="175935"/>
                  </a:cubicBezTo>
                  <a:cubicBezTo>
                    <a:pt x="359434" y="172310"/>
                    <a:pt x="365435" y="170466"/>
                    <a:pt x="373124" y="170466"/>
                  </a:cubicBezTo>
                  <a:cubicBezTo>
                    <a:pt x="379844" y="170466"/>
                    <a:pt x="384782" y="172154"/>
                    <a:pt x="388220" y="175685"/>
                  </a:cubicBezTo>
                  <a:cubicBezTo>
                    <a:pt x="390877" y="178405"/>
                    <a:pt x="392565" y="182280"/>
                    <a:pt x="393253" y="187187"/>
                  </a:cubicBezTo>
                  <a:lnTo>
                    <a:pt x="348401" y="187187"/>
                  </a:lnTo>
                  <a:close/>
                  <a:moveTo>
                    <a:pt x="254511" y="140617"/>
                  </a:moveTo>
                  <a:cubicBezTo>
                    <a:pt x="247010" y="140617"/>
                    <a:pt x="239415" y="141680"/>
                    <a:pt x="232007" y="143743"/>
                  </a:cubicBezTo>
                  <a:cubicBezTo>
                    <a:pt x="225725" y="145493"/>
                    <a:pt x="219755" y="148181"/>
                    <a:pt x="214317" y="151775"/>
                  </a:cubicBezTo>
                  <a:cubicBezTo>
                    <a:pt x="206784" y="144368"/>
                    <a:pt x="195376" y="140617"/>
                    <a:pt x="180311" y="140617"/>
                  </a:cubicBezTo>
                  <a:cubicBezTo>
                    <a:pt x="173435" y="140617"/>
                    <a:pt x="166403" y="141461"/>
                    <a:pt x="159433" y="143117"/>
                  </a:cubicBezTo>
                  <a:cubicBezTo>
                    <a:pt x="153932" y="144430"/>
                    <a:pt x="148306" y="146431"/>
                    <a:pt x="142711" y="149087"/>
                  </a:cubicBezTo>
                  <a:lnTo>
                    <a:pt x="140773" y="142899"/>
                  </a:lnTo>
                  <a:lnTo>
                    <a:pt x="112269" y="142899"/>
                  </a:lnTo>
                  <a:lnTo>
                    <a:pt x="112269" y="256574"/>
                  </a:lnTo>
                  <a:lnTo>
                    <a:pt x="148775" y="256574"/>
                  </a:lnTo>
                  <a:lnTo>
                    <a:pt x="148775" y="177154"/>
                  </a:lnTo>
                  <a:cubicBezTo>
                    <a:pt x="151994" y="175717"/>
                    <a:pt x="155119" y="174623"/>
                    <a:pt x="158057" y="173904"/>
                  </a:cubicBezTo>
                  <a:cubicBezTo>
                    <a:pt x="161652" y="172997"/>
                    <a:pt x="165371" y="172560"/>
                    <a:pt x="169122" y="172560"/>
                  </a:cubicBezTo>
                  <a:cubicBezTo>
                    <a:pt x="176123" y="172560"/>
                    <a:pt x="181186" y="173748"/>
                    <a:pt x="184093" y="176154"/>
                  </a:cubicBezTo>
                  <a:cubicBezTo>
                    <a:pt x="186781" y="178342"/>
                    <a:pt x="188094" y="181749"/>
                    <a:pt x="188094" y="186500"/>
                  </a:cubicBezTo>
                  <a:lnTo>
                    <a:pt x="188094" y="256574"/>
                  </a:lnTo>
                  <a:lnTo>
                    <a:pt x="223881" y="256574"/>
                  </a:lnTo>
                  <a:lnTo>
                    <a:pt x="224131" y="178717"/>
                  </a:lnTo>
                  <a:cubicBezTo>
                    <a:pt x="224131" y="178123"/>
                    <a:pt x="224131" y="177561"/>
                    <a:pt x="224068" y="177029"/>
                  </a:cubicBezTo>
                  <a:cubicBezTo>
                    <a:pt x="229726" y="174060"/>
                    <a:pt x="235820" y="172560"/>
                    <a:pt x="242196" y="172560"/>
                  </a:cubicBezTo>
                  <a:cubicBezTo>
                    <a:pt x="249260" y="172560"/>
                    <a:pt x="254323" y="173873"/>
                    <a:pt x="257230" y="176498"/>
                  </a:cubicBezTo>
                  <a:cubicBezTo>
                    <a:pt x="260043" y="178998"/>
                    <a:pt x="261418" y="182968"/>
                    <a:pt x="261418" y="188594"/>
                  </a:cubicBezTo>
                  <a:lnTo>
                    <a:pt x="261418" y="256605"/>
                  </a:lnTo>
                  <a:lnTo>
                    <a:pt x="297643" y="256605"/>
                  </a:lnTo>
                  <a:lnTo>
                    <a:pt x="297893" y="180592"/>
                  </a:lnTo>
                  <a:cubicBezTo>
                    <a:pt x="297893" y="154463"/>
                    <a:pt x="282891" y="140648"/>
                    <a:pt x="254542" y="140648"/>
                  </a:cubicBezTo>
                  <a:moveTo>
                    <a:pt x="187187" y="102923"/>
                  </a:moveTo>
                  <a:cubicBezTo>
                    <a:pt x="197939" y="113081"/>
                    <a:pt x="213348" y="118270"/>
                    <a:pt x="232976" y="118270"/>
                  </a:cubicBezTo>
                  <a:cubicBezTo>
                    <a:pt x="252604" y="118270"/>
                    <a:pt x="267982" y="113113"/>
                    <a:pt x="278671" y="102923"/>
                  </a:cubicBezTo>
                  <a:cubicBezTo>
                    <a:pt x="289423" y="92672"/>
                    <a:pt x="294861" y="77950"/>
                    <a:pt x="294861" y="59135"/>
                  </a:cubicBezTo>
                  <a:cubicBezTo>
                    <a:pt x="294861" y="40319"/>
                    <a:pt x="289423" y="25629"/>
                    <a:pt x="278671" y="15378"/>
                  </a:cubicBezTo>
                  <a:cubicBezTo>
                    <a:pt x="267982" y="5188"/>
                    <a:pt x="252636" y="31"/>
                    <a:pt x="232976" y="31"/>
                  </a:cubicBezTo>
                  <a:cubicBezTo>
                    <a:pt x="213317" y="31"/>
                    <a:pt x="197939" y="5188"/>
                    <a:pt x="187187" y="15378"/>
                  </a:cubicBezTo>
                  <a:cubicBezTo>
                    <a:pt x="176373" y="25629"/>
                    <a:pt x="170872" y="40350"/>
                    <a:pt x="170872" y="59166"/>
                  </a:cubicBezTo>
                  <a:cubicBezTo>
                    <a:pt x="170872" y="77982"/>
                    <a:pt x="176373" y="92703"/>
                    <a:pt x="187187" y="102955"/>
                  </a:cubicBezTo>
                  <a:moveTo>
                    <a:pt x="213348" y="38975"/>
                  </a:moveTo>
                  <a:cubicBezTo>
                    <a:pt x="217817" y="34381"/>
                    <a:pt x="224225" y="32162"/>
                    <a:pt x="232976" y="32162"/>
                  </a:cubicBezTo>
                  <a:cubicBezTo>
                    <a:pt x="241727" y="32162"/>
                    <a:pt x="247947" y="34381"/>
                    <a:pt x="252386" y="38975"/>
                  </a:cubicBezTo>
                  <a:cubicBezTo>
                    <a:pt x="256855" y="43601"/>
                    <a:pt x="259043" y="50196"/>
                    <a:pt x="259043" y="59135"/>
                  </a:cubicBezTo>
                  <a:cubicBezTo>
                    <a:pt x="259043" y="68074"/>
                    <a:pt x="256793" y="74762"/>
                    <a:pt x="252386" y="79294"/>
                  </a:cubicBezTo>
                  <a:cubicBezTo>
                    <a:pt x="247947" y="83858"/>
                    <a:pt x="241602" y="86108"/>
                    <a:pt x="232976" y="86108"/>
                  </a:cubicBezTo>
                  <a:cubicBezTo>
                    <a:pt x="224350" y="86108"/>
                    <a:pt x="217817" y="83889"/>
                    <a:pt x="213348" y="79294"/>
                  </a:cubicBezTo>
                  <a:cubicBezTo>
                    <a:pt x="208941" y="74762"/>
                    <a:pt x="206690" y="67980"/>
                    <a:pt x="206690" y="59135"/>
                  </a:cubicBezTo>
                  <a:cubicBezTo>
                    <a:pt x="206690" y="50290"/>
                    <a:pt x="208847" y="43601"/>
                    <a:pt x="213348" y="38975"/>
                  </a:cubicBezTo>
                  <a:moveTo>
                    <a:pt x="656796" y="301738"/>
                  </a:moveTo>
                  <a:cubicBezTo>
                    <a:pt x="653014" y="300331"/>
                    <a:pt x="648951" y="299862"/>
                    <a:pt x="647107" y="299862"/>
                  </a:cubicBezTo>
                  <a:cubicBezTo>
                    <a:pt x="637324" y="299862"/>
                    <a:pt x="632292" y="306176"/>
                    <a:pt x="632292" y="316646"/>
                  </a:cubicBezTo>
                  <a:cubicBezTo>
                    <a:pt x="632292" y="325210"/>
                    <a:pt x="635761" y="330867"/>
                    <a:pt x="643982" y="330867"/>
                  </a:cubicBezTo>
                  <a:cubicBezTo>
                    <a:pt x="648607" y="330867"/>
                    <a:pt x="651108" y="328617"/>
                    <a:pt x="652608" y="326492"/>
                  </a:cubicBezTo>
                  <a:lnTo>
                    <a:pt x="652796" y="326554"/>
                  </a:lnTo>
                  <a:lnTo>
                    <a:pt x="653139" y="330023"/>
                  </a:lnTo>
                  <a:lnTo>
                    <a:pt x="657265" y="330023"/>
                  </a:lnTo>
                  <a:lnTo>
                    <a:pt x="656796" y="324898"/>
                  </a:lnTo>
                  <a:lnTo>
                    <a:pt x="656796" y="301738"/>
                  </a:lnTo>
                  <a:close/>
                  <a:moveTo>
                    <a:pt x="652264" y="320709"/>
                  </a:moveTo>
                  <a:cubicBezTo>
                    <a:pt x="652264" y="324022"/>
                    <a:pt x="649545" y="327429"/>
                    <a:pt x="644575" y="327429"/>
                  </a:cubicBezTo>
                  <a:cubicBezTo>
                    <a:pt x="638387" y="327429"/>
                    <a:pt x="636855" y="321960"/>
                    <a:pt x="636855" y="316834"/>
                  </a:cubicBezTo>
                  <a:cubicBezTo>
                    <a:pt x="636855" y="309270"/>
                    <a:pt x="639262" y="303488"/>
                    <a:pt x="646357" y="303488"/>
                  </a:cubicBezTo>
                  <a:cubicBezTo>
                    <a:pt x="648857" y="303488"/>
                    <a:pt x="651202" y="304019"/>
                    <a:pt x="652264" y="304488"/>
                  </a:cubicBezTo>
                  <a:lnTo>
                    <a:pt x="652264" y="320709"/>
                  </a:lnTo>
                  <a:close/>
                  <a:moveTo>
                    <a:pt x="934748" y="299862"/>
                  </a:moveTo>
                  <a:cubicBezTo>
                    <a:pt x="930904" y="299862"/>
                    <a:pt x="927497" y="301644"/>
                    <a:pt x="925247" y="304926"/>
                  </a:cubicBezTo>
                  <a:lnTo>
                    <a:pt x="924715" y="300675"/>
                  </a:lnTo>
                  <a:lnTo>
                    <a:pt x="920746" y="300675"/>
                  </a:lnTo>
                  <a:lnTo>
                    <a:pt x="921027" y="305113"/>
                  </a:lnTo>
                  <a:lnTo>
                    <a:pt x="921027" y="330023"/>
                  </a:lnTo>
                  <a:lnTo>
                    <a:pt x="925653" y="330023"/>
                  </a:lnTo>
                  <a:lnTo>
                    <a:pt x="925653" y="310802"/>
                  </a:lnTo>
                  <a:cubicBezTo>
                    <a:pt x="925653" y="307238"/>
                    <a:pt x="929091" y="303550"/>
                    <a:pt x="933623" y="303550"/>
                  </a:cubicBezTo>
                  <a:cubicBezTo>
                    <a:pt x="938593" y="303550"/>
                    <a:pt x="939531" y="307082"/>
                    <a:pt x="939531" y="311458"/>
                  </a:cubicBezTo>
                  <a:lnTo>
                    <a:pt x="939531" y="330055"/>
                  </a:lnTo>
                  <a:lnTo>
                    <a:pt x="944125" y="330055"/>
                  </a:lnTo>
                  <a:lnTo>
                    <a:pt x="944125" y="310051"/>
                  </a:lnTo>
                  <a:cubicBezTo>
                    <a:pt x="944125" y="303332"/>
                    <a:pt x="940812" y="299893"/>
                    <a:pt x="934748" y="299893"/>
                  </a:cubicBezTo>
                  <a:moveTo>
                    <a:pt x="901805" y="299862"/>
                  </a:moveTo>
                  <a:cubicBezTo>
                    <a:pt x="895961" y="299862"/>
                    <a:pt x="888678" y="302925"/>
                    <a:pt x="888678" y="315177"/>
                  </a:cubicBezTo>
                  <a:cubicBezTo>
                    <a:pt x="888678" y="325804"/>
                    <a:pt x="893273" y="330867"/>
                    <a:pt x="900774" y="330867"/>
                  </a:cubicBezTo>
                  <a:cubicBezTo>
                    <a:pt x="908275" y="330867"/>
                    <a:pt x="913870" y="326023"/>
                    <a:pt x="913870" y="314521"/>
                  </a:cubicBezTo>
                  <a:cubicBezTo>
                    <a:pt x="913870" y="301175"/>
                    <a:pt x="905837" y="299862"/>
                    <a:pt x="901774" y="299862"/>
                  </a:cubicBezTo>
                  <a:moveTo>
                    <a:pt x="901180" y="327304"/>
                  </a:moveTo>
                  <a:cubicBezTo>
                    <a:pt x="894461" y="327304"/>
                    <a:pt x="893273" y="320397"/>
                    <a:pt x="893273" y="314552"/>
                  </a:cubicBezTo>
                  <a:cubicBezTo>
                    <a:pt x="893273" y="308176"/>
                    <a:pt x="895836" y="303457"/>
                    <a:pt x="901430" y="303457"/>
                  </a:cubicBezTo>
                  <a:cubicBezTo>
                    <a:pt x="907025" y="303457"/>
                    <a:pt x="909213" y="308426"/>
                    <a:pt x="909213" y="315490"/>
                  </a:cubicBezTo>
                  <a:cubicBezTo>
                    <a:pt x="909213" y="321928"/>
                    <a:pt x="906775" y="327304"/>
                    <a:pt x="901180" y="327304"/>
                  </a:cubicBezTo>
                  <a:moveTo>
                    <a:pt x="876333" y="300706"/>
                  </a:moveTo>
                  <a:cubicBezTo>
                    <a:pt x="877333" y="304363"/>
                    <a:pt x="878458" y="308364"/>
                    <a:pt x="878458" y="313271"/>
                  </a:cubicBezTo>
                  <a:cubicBezTo>
                    <a:pt x="878458" y="318647"/>
                    <a:pt x="877614" y="327179"/>
                    <a:pt x="870707" y="327179"/>
                  </a:cubicBezTo>
                  <a:cubicBezTo>
                    <a:pt x="865737" y="327179"/>
                    <a:pt x="865456" y="323116"/>
                    <a:pt x="865456" y="318678"/>
                  </a:cubicBezTo>
                  <a:lnTo>
                    <a:pt x="865456" y="300675"/>
                  </a:lnTo>
                  <a:lnTo>
                    <a:pt x="860830" y="300675"/>
                  </a:lnTo>
                  <a:lnTo>
                    <a:pt x="860830" y="319928"/>
                  </a:lnTo>
                  <a:cubicBezTo>
                    <a:pt x="860830" y="323710"/>
                    <a:pt x="857704" y="327179"/>
                    <a:pt x="853579" y="327179"/>
                  </a:cubicBezTo>
                  <a:cubicBezTo>
                    <a:pt x="848390" y="327179"/>
                    <a:pt x="848203" y="323179"/>
                    <a:pt x="848203" y="318522"/>
                  </a:cubicBezTo>
                  <a:lnTo>
                    <a:pt x="848203" y="300706"/>
                  </a:lnTo>
                  <a:lnTo>
                    <a:pt x="843577" y="300706"/>
                  </a:lnTo>
                  <a:lnTo>
                    <a:pt x="843577" y="320959"/>
                  </a:lnTo>
                  <a:cubicBezTo>
                    <a:pt x="843577" y="327742"/>
                    <a:pt x="846484" y="330867"/>
                    <a:pt x="852860" y="330867"/>
                  </a:cubicBezTo>
                  <a:cubicBezTo>
                    <a:pt x="856642" y="330867"/>
                    <a:pt x="860049" y="329492"/>
                    <a:pt x="862705" y="325210"/>
                  </a:cubicBezTo>
                  <a:cubicBezTo>
                    <a:pt x="863580" y="328586"/>
                    <a:pt x="866050" y="330867"/>
                    <a:pt x="870550" y="330867"/>
                  </a:cubicBezTo>
                  <a:cubicBezTo>
                    <a:pt x="879521" y="330867"/>
                    <a:pt x="882896" y="323616"/>
                    <a:pt x="882896" y="313021"/>
                  </a:cubicBezTo>
                  <a:cubicBezTo>
                    <a:pt x="882896" y="308364"/>
                    <a:pt x="881833" y="304300"/>
                    <a:pt x="880771" y="300706"/>
                  </a:cubicBezTo>
                  <a:lnTo>
                    <a:pt x="876270" y="300706"/>
                  </a:lnTo>
                  <a:close/>
                  <a:moveTo>
                    <a:pt x="993227" y="299862"/>
                  </a:moveTo>
                  <a:cubicBezTo>
                    <a:pt x="989414" y="299862"/>
                    <a:pt x="985976" y="301644"/>
                    <a:pt x="983725" y="304926"/>
                  </a:cubicBezTo>
                  <a:lnTo>
                    <a:pt x="983194" y="300675"/>
                  </a:lnTo>
                  <a:lnTo>
                    <a:pt x="979225" y="300675"/>
                  </a:lnTo>
                  <a:lnTo>
                    <a:pt x="979506" y="305113"/>
                  </a:lnTo>
                  <a:lnTo>
                    <a:pt x="979506" y="330023"/>
                  </a:lnTo>
                  <a:lnTo>
                    <a:pt x="984100" y="330023"/>
                  </a:lnTo>
                  <a:lnTo>
                    <a:pt x="984100" y="310802"/>
                  </a:lnTo>
                  <a:cubicBezTo>
                    <a:pt x="984100" y="307238"/>
                    <a:pt x="987538" y="303550"/>
                    <a:pt x="992070" y="303550"/>
                  </a:cubicBezTo>
                  <a:cubicBezTo>
                    <a:pt x="997009" y="303550"/>
                    <a:pt x="997978" y="307082"/>
                    <a:pt x="997978" y="311458"/>
                  </a:cubicBezTo>
                  <a:lnTo>
                    <a:pt x="997978" y="330055"/>
                  </a:lnTo>
                  <a:lnTo>
                    <a:pt x="1002572" y="330055"/>
                  </a:lnTo>
                  <a:lnTo>
                    <a:pt x="1002572" y="310051"/>
                  </a:lnTo>
                  <a:cubicBezTo>
                    <a:pt x="1002572" y="303332"/>
                    <a:pt x="999259" y="299893"/>
                    <a:pt x="993196" y="299893"/>
                  </a:cubicBezTo>
                  <a:moveTo>
                    <a:pt x="964535" y="327179"/>
                  </a:moveTo>
                  <a:cubicBezTo>
                    <a:pt x="958284" y="327179"/>
                    <a:pt x="955908" y="322116"/>
                    <a:pt x="955689" y="317271"/>
                  </a:cubicBezTo>
                  <a:cubicBezTo>
                    <a:pt x="956158" y="317271"/>
                    <a:pt x="956627" y="317334"/>
                    <a:pt x="957221" y="317334"/>
                  </a:cubicBezTo>
                  <a:cubicBezTo>
                    <a:pt x="962941" y="317334"/>
                    <a:pt x="973474" y="315927"/>
                    <a:pt x="973474" y="307176"/>
                  </a:cubicBezTo>
                  <a:cubicBezTo>
                    <a:pt x="973474" y="302800"/>
                    <a:pt x="970348" y="299862"/>
                    <a:pt x="964847" y="299862"/>
                  </a:cubicBezTo>
                  <a:cubicBezTo>
                    <a:pt x="955877" y="299862"/>
                    <a:pt x="951157" y="307082"/>
                    <a:pt x="951157" y="315802"/>
                  </a:cubicBezTo>
                  <a:cubicBezTo>
                    <a:pt x="951157" y="324523"/>
                    <a:pt x="955064" y="330836"/>
                    <a:pt x="964253" y="330836"/>
                  </a:cubicBezTo>
                  <a:cubicBezTo>
                    <a:pt x="968973" y="330836"/>
                    <a:pt x="972380" y="328711"/>
                    <a:pt x="973880" y="327461"/>
                  </a:cubicBezTo>
                  <a:lnTo>
                    <a:pt x="972098" y="324460"/>
                  </a:lnTo>
                  <a:cubicBezTo>
                    <a:pt x="970973" y="325304"/>
                    <a:pt x="968504" y="327179"/>
                    <a:pt x="964535" y="327179"/>
                  </a:cubicBezTo>
                  <a:moveTo>
                    <a:pt x="964597" y="303300"/>
                  </a:moveTo>
                  <a:cubicBezTo>
                    <a:pt x="967254" y="303300"/>
                    <a:pt x="969160" y="304957"/>
                    <a:pt x="969160" y="307739"/>
                  </a:cubicBezTo>
                  <a:cubicBezTo>
                    <a:pt x="969160" y="313021"/>
                    <a:pt x="960878" y="313990"/>
                    <a:pt x="956877" y="313990"/>
                  </a:cubicBezTo>
                  <a:cubicBezTo>
                    <a:pt x="956408" y="313990"/>
                    <a:pt x="956065" y="313927"/>
                    <a:pt x="955689" y="313927"/>
                  </a:cubicBezTo>
                  <a:cubicBezTo>
                    <a:pt x="955846" y="309270"/>
                    <a:pt x="958284" y="303300"/>
                    <a:pt x="964597" y="303300"/>
                  </a:cubicBezTo>
                  <a:moveTo>
                    <a:pt x="791037" y="299862"/>
                  </a:moveTo>
                  <a:cubicBezTo>
                    <a:pt x="785192" y="299862"/>
                    <a:pt x="777941" y="302925"/>
                    <a:pt x="777941" y="315177"/>
                  </a:cubicBezTo>
                  <a:cubicBezTo>
                    <a:pt x="777941" y="325804"/>
                    <a:pt x="782536" y="330867"/>
                    <a:pt x="790037" y="330867"/>
                  </a:cubicBezTo>
                  <a:cubicBezTo>
                    <a:pt x="797538" y="330867"/>
                    <a:pt x="803164" y="326023"/>
                    <a:pt x="803164" y="314521"/>
                  </a:cubicBezTo>
                  <a:cubicBezTo>
                    <a:pt x="803164" y="301175"/>
                    <a:pt x="795132" y="299862"/>
                    <a:pt x="791068" y="299862"/>
                  </a:cubicBezTo>
                  <a:moveTo>
                    <a:pt x="790443" y="327304"/>
                  </a:moveTo>
                  <a:cubicBezTo>
                    <a:pt x="783723" y="327304"/>
                    <a:pt x="782536" y="320397"/>
                    <a:pt x="782536" y="314552"/>
                  </a:cubicBezTo>
                  <a:cubicBezTo>
                    <a:pt x="782536" y="308176"/>
                    <a:pt x="785067" y="303457"/>
                    <a:pt x="790662" y="303457"/>
                  </a:cubicBezTo>
                  <a:cubicBezTo>
                    <a:pt x="796257" y="303457"/>
                    <a:pt x="798445" y="308426"/>
                    <a:pt x="798445" y="315490"/>
                  </a:cubicBezTo>
                  <a:cubicBezTo>
                    <a:pt x="798445" y="321928"/>
                    <a:pt x="796038" y="327304"/>
                    <a:pt x="790412" y="327304"/>
                  </a:cubicBezTo>
                  <a:moveTo>
                    <a:pt x="734903" y="300706"/>
                  </a:moveTo>
                  <a:cubicBezTo>
                    <a:pt x="735841" y="304300"/>
                    <a:pt x="736903" y="308489"/>
                    <a:pt x="736903" y="313865"/>
                  </a:cubicBezTo>
                  <a:cubicBezTo>
                    <a:pt x="736903" y="320303"/>
                    <a:pt x="734840" y="327148"/>
                    <a:pt x="728464" y="327148"/>
                  </a:cubicBezTo>
                  <a:cubicBezTo>
                    <a:pt x="723338" y="327148"/>
                    <a:pt x="723088" y="323522"/>
                    <a:pt x="723088" y="319209"/>
                  </a:cubicBezTo>
                  <a:lnTo>
                    <a:pt x="723088" y="300675"/>
                  </a:lnTo>
                  <a:lnTo>
                    <a:pt x="718494" y="300675"/>
                  </a:lnTo>
                  <a:lnTo>
                    <a:pt x="718494" y="320928"/>
                  </a:lnTo>
                  <a:cubicBezTo>
                    <a:pt x="718494" y="328179"/>
                    <a:pt x="721682" y="330836"/>
                    <a:pt x="727933" y="330836"/>
                  </a:cubicBezTo>
                  <a:cubicBezTo>
                    <a:pt x="737060" y="330836"/>
                    <a:pt x="741435" y="323991"/>
                    <a:pt x="741435" y="313177"/>
                  </a:cubicBezTo>
                  <a:cubicBezTo>
                    <a:pt x="741435" y="308582"/>
                    <a:pt x="740560" y="304269"/>
                    <a:pt x="739497" y="300644"/>
                  </a:cubicBezTo>
                  <a:lnTo>
                    <a:pt x="734903" y="300644"/>
                  </a:lnTo>
                  <a:close/>
                  <a:moveTo>
                    <a:pt x="814479" y="304926"/>
                  </a:moveTo>
                  <a:lnTo>
                    <a:pt x="813947" y="300675"/>
                  </a:lnTo>
                  <a:lnTo>
                    <a:pt x="810009" y="300675"/>
                  </a:lnTo>
                  <a:lnTo>
                    <a:pt x="810353" y="304676"/>
                  </a:lnTo>
                  <a:lnTo>
                    <a:pt x="810353" y="329992"/>
                  </a:lnTo>
                  <a:lnTo>
                    <a:pt x="814885" y="329992"/>
                  </a:lnTo>
                  <a:lnTo>
                    <a:pt x="814885" y="311302"/>
                  </a:lnTo>
                  <a:cubicBezTo>
                    <a:pt x="815072" y="307332"/>
                    <a:pt x="817479" y="303925"/>
                    <a:pt x="821261" y="303925"/>
                  </a:cubicBezTo>
                  <a:cubicBezTo>
                    <a:pt x="822761" y="303925"/>
                    <a:pt x="824105" y="304519"/>
                    <a:pt x="825105" y="305051"/>
                  </a:cubicBezTo>
                  <a:lnTo>
                    <a:pt x="826512" y="300987"/>
                  </a:lnTo>
                  <a:cubicBezTo>
                    <a:pt x="825387" y="300300"/>
                    <a:pt x="823668" y="299862"/>
                    <a:pt x="821855" y="299862"/>
                  </a:cubicBezTo>
                  <a:cubicBezTo>
                    <a:pt x="818479" y="299862"/>
                    <a:pt x="815885" y="301644"/>
                    <a:pt x="814479" y="304926"/>
                  </a:cubicBezTo>
                  <a:moveTo>
                    <a:pt x="694802" y="327273"/>
                  </a:moveTo>
                  <a:cubicBezTo>
                    <a:pt x="692021" y="327273"/>
                    <a:pt x="690489" y="326023"/>
                    <a:pt x="690489" y="322147"/>
                  </a:cubicBezTo>
                  <a:lnTo>
                    <a:pt x="690489" y="304676"/>
                  </a:lnTo>
                  <a:lnTo>
                    <a:pt x="698897" y="304676"/>
                  </a:lnTo>
                  <a:lnTo>
                    <a:pt x="698897" y="300737"/>
                  </a:lnTo>
                  <a:lnTo>
                    <a:pt x="690489" y="300737"/>
                  </a:lnTo>
                  <a:lnTo>
                    <a:pt x="690489" y="289048"/>
                  </a:lnTo>
                  <a:lnTo>
                    <a:pt x="685895" y="289048"/>
                  </a:lnTo>
                  <a:lnTo>
                    <a:pt x="685895" y="322053"/>
                  </a:lnTo>
                  <a:cubicBezTo>
                    <a:pt x="685895" y="326367"/>
                    <a:pt x="686145" y="330899"/>
                    <a:pt x="693990" y="330899"/>
                  </a:cubicBezTo>
                  <a:cubicBezTo>
                    <a:pt x="696365" y="330899"/>
                    <a:pt x="698959" y="330117"/>
                    <a:pt x="700647" y="328930"/>
                  </a:cubicBezTo>
                  <a:lnTo>
                    <a:pt x="699303" y="325867"/>
                  </a:lnTo>
                  <a:cubicBezTo>
                    <a:pt x="698303" y="326460"/>
                    <a:pt x="696834" y="327273"/>
                    <a:pt x="694834" y="327273"/>
                  </a:cubicBezTo>
                  <a:moveTo>
                    <a:pt x="760345" y="299862"/>
                  </a:moveTo>
                  <a:cubicBezTo>
                    <a:pt x="754500" y="299862"/>
                    <a:pt x="747217" y="302925"/>
                    <a:pt x="747217" y="315177"/>
                  </a:cubicBezTo>
                  <a:cubicBezTo>
                    <a:pt x="747217" y="325804"/>
                    <a:pt x="751843" y="330867"/>
                    <a:pt x="759313" y="330867"/>
                  </a:cubicBezTo>
                  <a:cubicBezTo>
                    <a:pt x="766783" y="330867"/>
                    <a:pt x="772440" y="326023"/>
                    <a:pt x="772440" y="314521"/>
                  </a:cubicBezTo>
                  <a:cubicBezTo>
                    <a:pt x="772440" y="301175"/>
                    <a:pt x="764408" y="299862"/>
                    <a:pt x="760345" y="299862"/>
                  </a:cubicBezTo>
                  <a:moveTo>
                    <a:pt x="759751" y="327304"/>
                  </a:moveTo>
                  <a:cubicBezTo>
                    <a:pt x="753000" y="327304"/>
                    <a:pt x="751843" y="320397"/>
                    <a:pt x="751843" y="314552"/>
                  </a:cubicBezTo>
                  <a:cubicBezTo>
                    <a:pt x="751843" y="308176"/>
                    <a:pt x="754375" y="303457"/>
                    <a:pt x="760001" y="303457"/>
                  </a:cubicBezTo>
                  <a:cubicBezTo>
                    <a:pt x="765627" y="303457"/>
                    <a:pt x="767815" y="308426"/>
                    <a:pt x="767815" y="315490"/>
                  </a:cubicBezTo>
                  <a:cubicBezTo>
                    <a:pt x="767815" y="321928"/>
                    <a:pt x="765377" y="327304"/>
                    <a:pt x="759782" y="327304"/>
                  </a:cubicBezTo>
                  <a:moveTo>
                    <a:pt x="669673" y="304926"/>
                  </a:moveTo>
                  <a:lnTo>
                    <a:pt x="669142" y="300675"/>
                  </a:lnTo>
                  <a:lnTo>
                    <a:pt x="665204" y="300675"/>
                  </a:lnTo>
                  <a:lnTo>
                    <a:pt x="665548" y="304676"/>
                  </a:lnTo>
                  <a:lnTo>
                    <a:pt x="665548" y="329992"/>
                  </a:lnTo>
                  <a:lnTo>
                    <a:pt x="670111" y="329992"/>
                  </a:lnTo>
                  <a:lnTo>
                    <a:pt x="670111" y="311302"/>
                  </a:lnTo>
                  <a:cubicBezTo>
                    <a:pt x="670267" y="307332"/>
                    <a:pt x="672705" y="303925"/>
                    <a:pt x="676487" y="303925"/>
                  </a:cubicBezTo>
                  <a:cubicBezTo>
                    <a:pt x="677956" y="303925"/>
                    <a:pt x="679331" y="304519"/>
                    <a:pt x="680331" y="305051"/>
                  </a:cubicBezTo>
                  <a:lnTo>
                    <a:pt x="681769" y="300987"/>
                  </a:lnTo>
                  <a:cubicBezTo>
                    <a:pt x="680644" y="300300"/>
                    <a:pt x="678925" y="299862"/>
                    <a:pt x="677112" y="299862"/>
                  </a:cubicBezTo>
                  <a:cubicBezTo>
                    <a:pt x="673736" y="299862"/>
                    <a:pt x="671142" y="301644"/>
                    <a:pt x="669736" y="304926"/>
                  </a:cubicBezTo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+mn-cs"/>
              </a:endParaRPr>
            </a:p>
          </p:txBody>
        </p:sp>
      </p:grpSp>
      <p:grpSp>
        <p:nvGrpSpPr>
          <p:cNvPr id="157" name="INSTRUCTIE">
            <a:extLst>
              <a:ext uri="{FF2B5EF4-FFF2-40B4-BE49-F238E27FC236}">
                <a16:creationId xmlns:a16="http://schemas.microsoft.com/office/drawing/2014/main" id="{9C8A704F-D4D9-9E58-FFD4-1BBD8269D6DA}"/>
              </a:ext>
            </a:extLst>
          </p:cNvPr>
          <p:cNvGrpSpPr/>
          <p:nvPr userDrawn="1"/>
        </p:nvGrpSpPr>
        <p:grpSpPr>
          <a:xfrm>
            <a:off x="12377595" y="0"/>
            <a:ext cx="3693386" cy="6857760"/>
            <a:chOff x="-3786437" y="0"/>
            <a:chExt cx="3693386" cy="6857760"/>
          </a:xfrm>
        </p:grpSpPr>
        <p:sp>
          <p:nvSpPr>
            <p:cNvPr id="158" name="Rechthoek 154">
              <a:extLst>
                <a:ext uri="{FF2B5EF4-FFF2-40B4-BE49-F238E27FC236}">
                  <a16:creationId xmlns:a16="http://schemas.microsoft.com/office/drawing/2014/main" id="{E86D4B99-B275-327E-1437-D83420592178}"/>
                </a:ext>
              </a:extLst>
            </p:cNvPr>
            <p:cNvSpPr/>
            <p:nvPr userDrawn="1"/>
          </p:nvSpPr>
          <p:spPr>
            <a:xfrm>
              <a:off x="-3786437" y="6029760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0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instructie dia </a:t>
              </a:r>
              <a:r>
                <a:rPr kumimoji="0" lang="nl-N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‘VIDEO INSTRUCTIES’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b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Deze vind je vooraan de presentatie of voeg je in via </a:t>
              </a:r>
              <a:r>
                <a:rPr kumimoji="0" lang="nl-NL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&gt; </a:t>
              </a:r>
              <a:r>
                <a:rPr kumimoji="0" lang="nl-NL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59" name="INSTRUCTIE">
              <a:extLst>
                <a:ext uri="{FF2B5EF4-FFF2-40B4-BE49-F238E27FC236}">
                  <a16:creationId xmlns:a16="http://schemas.microsoft.com/office/drawing/2014/main" id="{167E9B33-570A-7481-7FA6-F7C558A34615}"/>
                </a:ext>
              </a:extLst>
            </p:cNvPr>
            <p:cNvGrpSpPr/>
            <p:nvPr userDrawn="1"/>
          </p:nvGrpSpPr>
          <p:grpSpPr>
            <a:xfrm>
              <a:off x="-3786165" y="0"/>
              <a:ext cx="3693114" cy="6177730"/>
              <a:chOff x="-3786165" y="0"/>
              <a:chExt cx="3693114" cy="6177730"/>
            </a:xfrm>
          </p:grpSpPr>
          <p:sp>
            <p:nvSpPr>
              <p:cNvPr id="160" name="Rechthoek 177">
                <a:extLst>
                  <a:ext uri="{FF2B5EF4-FFF2-40B4-BE49-F238E27FC236}">
                    <a16:creationId xmlns:a16="http://schemas.microsoft.com/office/drawing/2014/main" id="{A992BC03-31B1-22C2-DD9E-461661320961}"/>
                  </a:ext>
                </a:extLst>
              </p:cNvPr>
              <p:cNvSpPr/>
              <p:nvPr userDrawn="1"/>
            </p:nvSpPr>
            <p:spPr>
              <a:xfrm>
                <a:off x="-3786165" y="0"/>
                <a:ext cx="3593091" cy="602520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BC477B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 invoegen/opmaken</a:t>
                </a:r>
              </a:p>
            </p:txBody>
          </p:sp>
          <p:sp>
            <p:nvSpPr>
              <p:cNvPr id="161" name="Ovaal 180">
                <a:extLst>
                  <a:ext uri="{FF2B5EF4-FFF2-40B4-BE49-F238E27FC236}">
                    <a16:creationId xmlns:a16="http://schemas.microsoft.com/office/drawing/2014/main" id="{C92B44D5-1FF3-EB0F-B8AE-4AF39EAF15C4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62" name="Rechthoek 182">
                <a:extLst>
                  <a:ext uri="{FF2B5EF4-FFF2-40B4-BE49-F238E27FC236}">
                    <a16:creationId xmlns:a16="http://schemas.microsoft.com/office/drawing/2014/main" id="{67233A7D-0A75-ADD3-22A5-0B82C9F36D93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Wanneer nodig, verwijder de bestaande afbeelding d.m.v. de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‘Backspace toets’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 Klik op het pictogram om een nieuwe afbeelding in te voegen </a:t>
                </a:r>
                <a:r>
                  <a:rPr kumimoji="0" lang="nl-NL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63" name="Groep 183">
                <a:extLst>
                  <a:ext uri="{FF2B5EF4-FFF2-40B4-BE49-F238E27FC236}">
                    <a16:creationId xmlns:a16="http://schemas.microsoft.com/office/drawing/2014/main" id="{A5DD4106-1289-B19D-C9B6-D4C94DD4445B}"/>
                  </a:ext>
                </a:extLst>
              </p:cNvPr>
              <p:cNvGrpSpPr/>
              <p:nvPr userDrawn="1"/>
            </p:nvGrpSpPr>
            <p:grpSpPr>
              <a:xfrm>
                <a:off x="-3316179" y="1231351"/>
                <a:ext cx="294789" cy="318834"/>
                <a:chOff x="14466489" y="1001522"/>
                <a:chExt cx="290627" cy="314333"/>
              </a:xfrm>
            </p:grpSpPr>
            <p:sp>
              <p:nvSpPr>
                <p:cNvPr id="217" name="Rechthoek 243">
                  <a:extLst>
                    <a:ext uri="{FF2B5EF4-FFF2-40B4-BE49-F238E27FC236}">
                      <a16:creationId xmlns:a16="http://schemas.microsoft.com/office/drawing/2014/main" id="{A8DBCA86-F316-901D-6D6B-900954FFB7DF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accent5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8" name="Ovaal 244">
                  <a:extLst>
                    <a:ext uri="{FF2B5EF4-FFF2-40B4-BE49-F238E27FC236}">
                      <a16:creationId xmlns:a16="http://schemas.microsoft.com/office/drawing/2014/main" id="{49AD957A-EE25-1812-8D13-D5AB69855579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9" name="Vrije vorm: vorm 245">
                  <a:extLst>
                    <a:ext uri="{FF2B5EF4-FFF2-40B4-BE49-F238E27FC236}">
                      <a16:creationId xmlns:a16="http://schemas.microsoft.com/office/drawing/2014/main" id="{EFB3830A-E775-82E3-8D0E-9241805ED6B0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0" name="Rechthoek: afgeronde hoeken 246">
                  <a:extLst>
                    <a:ext uri="{FF2B5EF4-FFF2-40B4-BE49-F238E27FC236}">
                      <a16:creationId xmlns:a16="http://schemas.microsoft.com/office/drawing/2014/main" id="{7E923381-9428-17B0-F209-F23F930A65FA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accent5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221" name="Rechte verbindingslijn 247">
                  <a:extLst>
                    <a:ext uri="{FF2B5EF4-FFF2-40B4-BE49-F238E27FC236}">
                      <a16:creationId xmlns:a16="http://schemas.microsoft.com/office/drawing/2014/main" id="{89AAF803-B0A1-3FD2-126B-D1C2117A4CE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22" name="Rechte verbindingslijn 248">
                  <a:extLst>
                    <a:ext uri="{FF2B5EF4-FFF2-40B4-BE49-F238E27FC236}">
                      <a16:creationId xmlns:a16="http://schemas.microsoft.com/office/drawing/2014/main" id="{04B95CCB-122C-8642-1BC9-2BDD5F5A6AAC}"/>
                    </a:ext>
                  </a:extLst>
                </p:cNvPr>
                <p:cNvCxnSpPr>
                  <a:cxnSpLocks/>
                  <a:stCxn id="220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64" name="Ovaal 184">
                <a:extLst>
                  <a:ext uri="{FF2B5EF4-FFF2-40B4-BE49-F238E27FC236}">
                    <a16:creationId xmlns:a16="http://schemas.microsoft.com/office/drawing/2014/main" id="{BFA4BF75-24D6-5021-FBCF-3919D95CA71D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65" name="Rechthoek 185">
                <a:extLst>
                  <a:ext uri="{FF2B5EF4-FFF2-40B4-BE49-F238E27FC236}">
                    <a16:creationId xmlns:a16="http://schemas.microsoft.com/office/drawing/2014/main" id="{6D90EEAE-62DA-9687-DD23-DB4D54C6806E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Selecteer de gewenste afbeelding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 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66" name="Groep 186">
                <a:extLst>
                  <a:ext uri="{FF2B5EF4-FFF2-40B4-BE49-F238E27FC236}">
                    <a16:creationId xmlns:a16="http://schemas.microsoft.com/office/drawing/2014/main" id="{F3C35239-371C-1824-97D4-962EA0301DBA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214" name="Rechthoek 240">
                  <a:extLst>
                    <a:ext uri="{FF2B5EF4-FFF2-40B4-BE49-F238E27FC236}">
                      <a16:creationId xmlns:a16="http://schemas.microsoft.com/office/drawing/2014/main" id="{75FC03B9-3D03-F515-6E13-98A20C2BA1AA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215" name="Rechte verbindingslijn 241">
                  <a:extLst>
                    <a:ext uri="{FF2B5EF4-FFF2-40B4-BE49-F238E27FC236}">
                      <a16:creationId xmlns:a16="http://schemas.microsoft.com/office/drawing/2014/main" id="{B4052203-0AB7-34B6-068F-02E311333327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216" name="Gelijkbenige driehoek 242">
                  <a:extLst>
                    <a:ext uri="{FF2B5EF4-FFF2-40B4-BE49-F238E27FC236}">
                      <a16:creationId xmlns:a16="http://schemas.microsoft.com/office/drawing/2014/main" id="{B2267289-5174-4393-84CE-24F1622924F2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67" name="Ovaal 187">
                <a:extLst>
                  <a:ext uri="{FF2B5EF4-FFF2-40B4-BE49-F238E27FC236}">
                    <a16:creationId xmlns:a16="http://schemas.microsoft.com/office/drawing/2014/main" id="{2464F8BC-0917-ACEC-51F1-9621620A6DC3}"/>
                  </a:ext>
                </a:extLst>
              </p:cNvPr>
              <p:cNvSpPr/>
              <p:nvPr userDrawn="1"/>
            </p:nvSpPr>
            <p:spPr>
              <a:xfrm>
                <a:off x="-3603587" y="2553359"/>
                <a:ext cx="180000" cy="180000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68" name="Rechthoek 188">
                <a:extLst>
                  <a:ext uri="{FF2B5EF4-FFF2-40B4-BE49-F238E27FC236}">
                    <a16:creationId xmlns:a16="http://schemas.microsoft.com/office/drawing/2014/main" id="{9ECD5F57-4E2E-7C5E-886B-02B34E44BBE0}"/>
                  </a:ext>
                </a:extLst>
              </p:cNvPr>
              <p:cNvSpPr/>
              <p:nvPr userDrawn="1"/>
            </p:nvSpPr>
            <p:spPr>
              <a:xfrm>
                <a:off x="-3319416" y="2553360"/>
                <a:ext cx="3126341" cy="46279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Klik met de rechter muisknop op de miniatuurweergave van de dia aan de linkerkant van het scherm en kies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‘Dia herstellen’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69" name="ICOON_info">
                <a:extLst>
                  <a:ext uri="{FF2B5EF4-FFF2-40B4-BE49-F238E27FC236}">
                    <a16:creationId xmlns:a16="http://schemas.microsoft.com/office/drawing/2014/main" id="{C7E32B2A-0334-7842-AD40-27CA7AC2D617}"/>
                  </a:ext>
                </a:extLst>
              </p:cNvPr>
              <p:cNvGrpSpPr/>
              <p:nvPr userDrawn="1"/>
            </p:nvGrpSpPr>
            <p:grpSpPr>
              <a:xfrm>
                <a:off x="-376736" y="5894045"/>
                <a:ext cx="283685" cy="283685"/>
                <a:chOff x="-510741" y="5913713"/>
                <a:chExt cx="267555" cy="267555"/>
              </a:xfrm>
            </p:grpSpPr>
            <p:sp>
              <p:nvSpPr>
                <p:cNvPr id="212" name="Ovaal 238">
                  <a:extLst>
                    <a:ext uri="{FF2B5EF4-FFF2-40B4-BE49-F238E27FC236}">
                      <a16:creationId xmlns:a16="http://schemas.microsoft.com/office/drawing/2014/main" id="{D0930993-0FE5-4377-0ABC-4145864A8E22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600" b="0" i="0" u="none" strike="noStrike" kern="1200" cap="all" spc="0" normalizeH="0" baseline="0" noProof="0" dirty="0">
                    <a:ln>
                      <a:noFill/>
                    </a:ln>
                    <a:solidFill>
                      <a:srgbClr val="ED6B6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3" name="Graphic 163" descr="Informatie">
                  <a:extLst>
                    <a:ext uri="{FF2B5EF4-FFF2-40B4-BE49-F238E27FC236}">
                      <a16:creationId xmlns:a16="http://schemas.microsoft.com/office/drawing/2014/main" id="{74C175B8-33BA-9884-43E5-5C031D961FBD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70" name="Ovaal 190">
                <a:extLst>
                  <a:ext uri="{FF2B5EF4-FFF2-40B4-BE49-F238E27FC236}">
                    <a16:creationId xmlns:a16="http://schemas.microsoft.com/office/drawing/2014/main" id="{25AF88D3-599B-5CB4-A540-1995808ABBFB}"/>
                  </a:ext>
                </a:extLst>
              </p:cNvPr>
              <p:cNvSpPr/>
              <p:nvPr userDrawn="1"/>
            </p:nvSpPr>
            <p:spPr>
              <a:xfrm>
                <a:off x="-3603587" y="4145789"/>
                <a:ext cx="180000" cy="180000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71" name="Rechthoek 191">
                <a:extLst>
                  <a:ext uri="{FF2B5EF4-FFF2-40B4-BE49-F238E27FC236}">
                    <a16:creationId xmlns:a16="http://schemas.microsoft.com/office/drawing/2014/main" id="{B55CA810-AB39-0D05-F034-6D88718E107A}"/>
                  </a:ext>
                </a:extLst>
              </p:cNvPr>
              <p:cNvSpPr/>
              <p:nvPr userDrawn="1"/>
            </p:nvSpPr>
            <p:spPr>
              <a:xfrm>
                <a:off x="-3319415" y="4145790"/>
                <a:ext cx="2944682" cy="97979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Om de afbeelding te schalen of bij te snijden, ga naar de tab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 Schaal met de bolletjes de afbeelding en met de hoekjes het afbeeldingskader.</a:t>
                </a:r>
              </a:p>
            </p:txBody>
          </p:sp>
          <p:grpSp>
            <p:nvGrpSpPr>
              <p:cNvPr id="172" name="Groep 192">
                <a:extLst>
                  <a:ext uri="{FF2B5EF4-FFF2-40B4-BE49-F238E27FC236}">
                    <a16:creationId xmlns:a16="http://schemas.microsoft.com/office/drawing/2014/main" id="{2EB92654-D703-81B2-CF8A-DB797DAD605A}"/>
                  </a:ext>
                </a:extLst>
              </p:cNvPr>
              <p:cNvGrpSpPr/>
              <p:nvPr userDrawn="1"/>
            </p:nvGrpSpPr>
            <p:grpSpPr>
              <a:xfrm>
                <a:off x="-3408294" y="5236167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196" name="Groep 222">
                  <a:extLst>
                    <a:ext uri="{FF2B5EF4-FFF2-40B4-BE49-F238E27FC236}">
                      <a16:creationId xmlns:a16="http://schemas.microsoft.com/office/drawing/2014/main" id="{A8FCEE22-BDAA-274F-271F-840CDCCA1485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199" name="Groep 225">
                    <a:extLst>
                      <a:ext uri="{FF2B5EF4-FFF2-40B4-BE49-F238E27FC236}">
                        <a16:creationId xmlns:a16="http://schemas.microsoft.com/office/drawing/2014/main" id="{6B17B1E8-6E4D-809D-BF94-ACB9F7039A0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206" name="Groep 232">
                      <a:extLst>
                        <a:ext uri="{FF2B5EF4-FFF2-40B4-BE49-F238E27FC236}">
                          <a16:creationId xmlns:a16="http://schemas.microsoft.com/office/drawing/2014/main" id="{0683853E-2F1D-5AD1-9638-61110A723D7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209" name="Rechthoek 235">
                        <a:extLst>
                          <a:ext uri="{FF2B5EF4-FFF2-40B4-BE49-F238E27FC236}">
                            <a16:creationId xmlns:a16="http://schemas.microsoft.com/office/drawing/2014/main" id="{23410873-6668-C8E0-ADB9-257590248C74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11F2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210" name="Rechthoek 236">
                        <a:extLst>
                          <a:ext uri="{FF2B5EF4-FFF2-40B4-BE49-F238E27FC236}">
                            <a16:creationId xmlns:a16="http://schemas.microsoft.com/office/drawing/2014/main" id="{02006333-A347-1CE4-AD6C-364D74450B85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11F2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211" name="Ovaal 237">
                        <a:extLst>
                          <a:ext uri="{FF2B5EF4-FFF2-40B4-BE49-F238E27FC236}">
                            <a16:creationId xmlns:a16="http://schemas.microsoft.com/office/drawing/2014/main" id="{224ED58C-0CC5-33CF-7853-9DCB9DE184F4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11F2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207" name="Afbeelding 233">
                      <a:extLst>
                        <a:ext uri="{FF2B5EF4-FFF2-40B4-BE49-F238E27FC236}">
                          <a16:creationId xmlns:a16="http://schemas.microsoft.com/office/drawing/2014/main" id="{26D34FEC-2A2E-2163-D51F-E1A6AB9A4416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3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8" name="Afbeelding 234">
                      <a:extLst>
                        <a:ext uri="{FF2B5EF4-FFF2-40B4-BE49-F238E27FC236}">
                          <a16:creationId xmlns:a16="http://schemas.microsoft.com/office/drawing/2014/main" id="{2921DABC-2626-8FDA-ADBF-DE6556AA2A49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3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00" name="Groep 226">
                    <a:extLst>
                      <a:ext uri="{FF2B5EF4-FFF2-40B4-BE49-F238E27FC236}">
                        <a16:creationId xmlns:a16="http://schemas.microsoft.com/office/drawing/2014/main" id="{5CA42C85-8ECD-7B8E-E514-E80ACE99B83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204" name="Rechthoek 230">
                      <a:extLst>
                        <a:ext uri="{FF2B5EF4-FFF2-40B4-BE49-F238E27FC236}">
                          <a16:creationId xmlns:a16="http://schemas.microsoft.com/office/drawing/2014/main" id="{2A2122D5-5396-3C89-5A8D-13D139198A6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5" name="Rechthoek 231">
                      <a:extLst>
                        <a:ext uri="{FF2B5EF4-FFF2-40B4-BE49-F238E27FC236}">
                          <a16:creationId xmlns:a16="http://schemas.microsoft.com/office/drawing/2014/main" id="{F87DBED8-FC25-9D30-7309-085BE606EF1C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201" name="Groep 227">
                    <a:extLst>
                      <a:ext uri="{FF2B5EF4-FFF2-40B4-BE49-F238E27FC236}">
                        <a16:creationId xmlns:a16="http://schemas.microsoft.com/office/drawing/2014/main" id="{0C1409CF-5C92-6C82-9375-2A6C121C7B32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202" name="Rechthoek 228">
                      <a:extLst>
                        <a:ext uri="{FF2B5EF4-FFF2-40B4-BE49-F238E27FC236}">
                          <a16:creationId xmlns:a16="http://schemas.microsoft.com/office/drawing/2014/main" id="{E56FE02A-48D7-4BCD-9820-3588044F760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3" name="Rechthoek 229">
                      <a:extLst>
                        <a:ext uri="{FF2B5EF4-FFF2-40B4-BE49-F238E27FC236}">
                          <a16:creationId xmlns:a16="http://schemas.microsoft.com/office/drawing/2014/main" id="{96730CEE-6266-3F1E-34AA-1950A26291CB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197" name="Rechthoek 223">
                  <a:extLst>
                    <a:ext uri="{FF2B5EF4-FFF2-40B4-BE49-F238E27FC236}">
                      <a16:creationId xmlns:a16="http://schemas.microsoft.com/office/drawing/2014/main" id="{0E67E418-F004-5F65-D351-2A7C40BC55A7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198" name="Gelijkbenige driehoek 224">
                  <a:extLst>
                    <a:ext uri="{FF2B5EF4-FFF2-40B4-BE49-F238E27FC236}">
                      <a16:creationId xmlns:a16="http://schemas.microsoft.com/office/drawing/2014/main" id="{8DEE03B1-34BC-C95B-5909-FBFBD0D40962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73" name="Rechthoek 193">
                <a:extLst>
                  <a:ext uri="{FF2B5EF4-FFF2-40B4-BE49-F238E27FC236}">
                    <a16:creationId xmlns:a16="http://schemas.microsoft.com/office/drawing/2014/main" id="{C9622504-6782-23CB-5F96-C96B5EA9D1EA}"/>
                  </a:ext>
                </a:extLst>
              </p:cNvPr>
              <p:cNvSpPr/>
              <p:nvPr userDrawn="1"/>
            </p:nvSpPr>
            <p:spPr>
              <a:xfrm>
                <a:off x="-3316836" y="3119689"/>
                <a:ext cx="1239216" cy="719917"/>
              </a:xfrm>
              <a:prstGeom prst="rect">
                <a:avLst/>
              </a:prstGeom>
              <a:pattFill prst="wdUpDiag">
                <a:fgClr>
                  <a:srgbClr val="E0E0E0"/>
                </a:fgClr>
                <a:bgClr>
                  <a:srgbClr val="ECECEC"/>
                </a:bgClr>
              </a:pattFill>
              <a:ln w="12700">
                <a:solidFill>
                  <a:srgbClr val="D3D3D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174" name="Groep 195">
                <a:extLst>
                  <a:ext uri="{FF2B5EF4-FFF2-40B4-BE49-F238E27FC236}">
                    <a16:creationId xmlns:a16="http://schemas.microsoft.com/office/drawing/2014/main" id="{B9F146F9-0E78-9CD2-6453-43B52C93278E}"/>
                  </a:ext>
                </a:extLst>
              </p:cNvPr>
              <p:cNvGrpSpPr/>
              <p:nvPr userDrawn="1"/>
            </p:nvGrpSpPr>
            <p:grpSpPr>
              <a:xfrm>
                <a:off x="-2485819" y="3399207"/>
                <a:ext cx="1222990" cy="563933"/>
                <a:chOff x="-2485819" y="3399207"/>
                <a:chExt cx="1222990" cy="563933"/>
              </a:xfrm>
            </p:grpSpPr>
            <p:sp>
              <p:nvSpPr>
                <p:cNvPr id="175" name="Rechthoek 196">
                  <a:extLst>
                    <a:ext uri="{FF2B5EF4-FFF2-40B4-BE49-F238E27FC236}">
                      <a16:creationId xmlns:a16="http://schemas.microsoft.com/office/drawing/2014/main" id="{FF2188D7-4DC1-6136-861F-6ADAE8E8C437}"/>
                    </a:ext>
                  </a:extLst>
                </p:cNvPr>
                <p:cNvSpPr/>
                <p:nvPr userDrawn="1"/>
              </p:nvSpPr>
              <p:spPr>
                <a:xfrm>
                  <a:off x="-2485819" y="3399207"/>
                  <a:ext cx="1176476" cy="504851"/>
                </a:xfrm>
                <a:prstGeom prst="rect">
                  <a:avLst/>
                </a:prstGeom>
                <a:solidFill>
                  <a:schemeClr val="accent5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6" name="Rechthoek 197">
                  <a:extLst>
                    <a:ext uri="{FF2B5EF4-FFF2-40B4-BE49-F238E27FC236}">
                      <a16:creationId xmlns:a16="http://schemas.microsoft.com/office/drawing/2014/main" id="{B267DEFA-684D-D517-5349-2A42FB3834EA}"/>
                    </a:ext>
                  </a:extLst>
                </p:cNvPr>
                <p:cNvSpPr/>
                <p:nvPr userDrawn="1"/>
              </p:nvSpPr>
              <p:spPr>
                <a:xfrm>
                  <a:off x="-2479584" y="3652838"/>
                  <a:ext cx="1164007" cy="246701"/>
                </a:xfrm>
                <a:prstGeom prst="rect">
                  <a:avLst/>
                </a:prstGeom>
                <a:solidFill>
                  <a:schemeClr val="accent5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77" name="Groep 198">
                  <a:extLst>
                    <a:ext uri="{FF2B5EF4-FFF2-40B4-BE49-F238E27FC236}">
                      <a16:creationId xmlns:a16="http://schemas.microsoft.com/office/drawing/2014/main" id="{02214695-ADB4-8559-451A-43F39E80552E}"/>
                    </a:ext>
                  </a:extLst>
                </p:cNvPr>
                <p:cNvGrpSpPr/>
                <p:nvPr userDrawn="1"/>
              </p:nvGrpSpPr>
              <p:grpSpPr>
                <a:xfrm>
                  <a:off x="-2403869" y="346054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190" name="Rechthoek: afgeronde hoeken 216">
                    <a:extLst>
                      <a:ext uri="{FF2B5EF4-FFF2-40B4-BE49-F238E27FC236}">
                        <a16:creationId xmlns:a16="http://schemas.microsoft.com/office/drawing/2014/main" id="{59C2B3EC-9CF8-9969-DC04-801D438E6C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accent5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91" name="Rechthoek 217">
                    <a:extLst>
                      <a:ext uri="{FF2B5EF4-FFF2-40B4-BE49-F238E27FC236}">
                        <a16:creationId xmlns:a16="http://schemas.microsoft.com/office/drawing/2014/main" id="{AC4DB233-C1E4-7A09-A763-9B289A8C3F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92" name="Rechthoek 218">
                    <a:extLst>
                      <a:ext uri="{FF2B5EF4-FFF2-40B4-BE49-F238E27FC236}">
                        <a16:creationId xmlns:a16="http://schemas.microsoft.com/office/drawing/2014/main" id="{1D36745A-C5B0-D12C-B1EF-CA1A99AA2CD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93" name="Rechthoek 219">
                    <a:extLst>
                      <a:ext uri="{FF2B5EF4-FFF2-40B4-BE49-F238E27FC236}">
                        <a16:creationId xmlns:a16="http://schemas.microsoft.com/office/drawing/2014/main" id="{8DDB1704-D500-0414-C9A7-7E4A522EF10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94" name="Rechthoek 220">
                    <a:extLst>
                      <a:ext uri="{FF2B5EF4-FFF2-40B4-BE49-F238E27FC236}">
                        <a16:creationId xmlns:a16="http://schemas.microsoft.com/office/drawing/2014/main" id="{C7304B44-02BC-8983-8646-71BB2D0A463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95" name="Rechthoek 221">
                    <a:extLst>
                      <a:ext uri="{FF2B5EF4-FFF2-40B4-BE49-F238E27FC236}">
                        <a16:creationId xmlns:a16="http://schemas.microsoft.com/office/drawing/2014/main" id="{BE267D4A-D74D-474C-030F-C03DC24189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78" name="Groep 199">
                  <a:extLst>
                    <a:ext uri="{FF2B5EF4-FFF2-40B4-BE49-F238E27FC236}">
                      <a16:creationId xmlns:a16="http://schemas.microsoft.com/office/drawing/2014/main" id="{E88A125D-221F-DC04-0968-93269FDE309E}"/>
                    </a:ext>
                  </a:extLst>
                </p:cNvPr>
                <p:cNvGrpSpPr/>
                <p:nvPr userDrawn="1"/>
              </p:nvGrpSpPr>
              <p:grpSpPr>
                <a:xfrm>
                  <a:off x="-2423424" y="3690208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182" name="Groep 208">
                    <a:extLst>
                      <a:ext uri="{FF2B5EF4-FFF2-40B4-BE49-F238E27FC236}">
                        <a16:creationId xmlns:a16="http://schemas.microsoft.com/office/drawing/2014/main" id="{A33F0903-EEA0-791C-4334-8A4ED8A76E6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184" name="Rechthoek: afgeronde hoeken 210">
                      <a:extLst>
                        <a:ext uri="{FF2B5EF4-FFF2-40B4-BE49-F238E27FC236}">
                          <a16:creationId xmlns:a16="http://schemas.microsoft.com/office/drawing/2014/main" id="{FFC4A600-32A2-9F9E-BC62-80DBE36CEC9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accent5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5" name="Rechthoek 211">
                      <a:extLst>
                        <a:ext uri="{FF2B5EF4-FFF2-40B4-BE49-F238E27FC236}">
                          <a16:creationId xmlns:a16="http://schemas.microsoft.com/office/drawing/2014/main" id="{E9BE4E92-26F0-A289-49DA-55A02753523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6" name="Rechthoek 212">
                      <a:extLst>
                        <a:ext uri="{FF2B5EF4-FFF2-40B4-BE49-F238E27FC236}">
                          <a16:creationId xmlns:a16="http://schemas.microsoft.com/office/drawing/2014/main" id="{F42423D4-BDA1-8B97-3061-0183D838D6F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7" name="Rechthoek 213">
                      <a:extLst>
                        <a:ext uri="{FF2B5EF4-FFF2-40B4-BE49-F238E27FC236}">
                          <a16:creationId xmlns:a16="http://schemas.microsoft.com/office/drawing/2014/main" id="{9E5263F7-4BDE-7C17-99B0-A529D2EC5A7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8" name="Rechthoek 214">
                      <a:extLst>
                        <a:ext uri="{FF2B5EF4-FFF2-40B4-BE49-F238E27FC236}">
                          <a16:creationId xmlns:a16="http://schemas.microsoft.com/office/drawing/2014/main" id="{82142CE5-243A-79BE-3062-3008C9F29B2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9" name="Rechthoek 215">
                      <a:extLst>
                        <a:ext uri="{FF2B5EF4-FFF2-40B4-BE49-F238E27FC236}">
                          <a16:creationId xmlns:a16="http://schemas.microsoft.com/office/drawing/2014/main" id="{968389CF-18E7-9EA3-8BB9-85F5AB74EA9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183" name="Boog 209">
                    <a:extLst>
                      <a:ext uri="{FF2B5EF4-FFF2-40B4-BE49-F238E27FC236}">
                        <a16:creationId xmlns:a16="http://schemas.microsoft.com/office/drawing/2014/main" id="{426E72AE-0025-D134-CFC6-EF10B6B1B40B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79" name="Tekstvak 200">
                  <a:extLst>
                    <a:ext uri="{FF2B5EF4-FFF2-40B4-BE49-F238E27FC236}">
                      <a16:creationId xmlns:a16="http://schemas.microsoft.com/office/drawing/2014/main" id="{1534BD31-210C-07B4-C146-4B59693A5D92}"/>
                    </a:ext>
                  </a:extLst>
                </p:cNvPr>
                <p:cNvSpPr txBox="1"/>
                <p:nvPr userDrawn="1"/>
              </p:nvSpPr>
              <p:spPr>
                <a:xfrm>
                  <a:off x="-2245455" y="3460544"/>
                  <a:ext cx="896116" cy="1347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l" defTabSz="1217512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Indeling</a:t>
                  </a:r>
                </a:p>
              </p:txBody>
            </p:sp>
            <p:sp>
              <p:nvSpPr>
                <p:cNvPr id="180" name="Tekstvak 202">
                  <a:extLst>
                    <a:ext uri="{FF2B5EF4-FFF2-40B4-BE49-F238E27FC236}">
                      <a16:creationId xmlns:a16="http://schemas.microsoft.com/office/drawing/2014/main" id="{18859BCB-8C23-5C5A-E588-22BE79FEC129}"/>
                    </a:ext>
                  </a:extLst>
                </p:cNvPr>
                <p:cNvSpPr txBox="1"/>
                <p:nvPr userDrawn="1"/>
              </p:nvSpPr>
              <p:spPr>
                <a:xfrm>
                  <a:off x="-2258884" y="3712980"/>
                  <a:ext cx="90954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l" defTabSz="1217512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Dia Herstellen</a:t>
                  </a:r>
                </a:p>
              </p:txBody>
            </p:sp>
            <p:sp>
              <p:nvSpPr>
                <p:cNvPr id="181" name="Vrije vorm: vorm 207">
                  <a:extLst>
                    <a:ext uri="{FF2B5EF4-FFF2-40B4-BE49-F238E27FC236}">
                      <a16:creationId xmlns:a16="http://schemas.microsoft.com/office/drawing/2014/main" id="{F3DD8150-9CA0-5D6C-EE9D-E880040F3D86}"/>
                    </a:ext>
                  </a:extLst>
                </p:cNvPr>
                <p:cNvSpPr/>
                <p:nvPr userDrawn="1"/>
              </p:nvSpPr>
              <p:spPr>
                <a:xfrm>
                  <a:off x="-1360391" y="3783140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600" b="0" i="0" u="none" strike="noStrike" kern="1200" cap="all" spc="0" normalizeH="0" baseline="0" noProof="0" dirty="0">
                    <a:ln>
                      <a:noFill/>
                    </a:ln>
                    <a:solidFill>
                      <a:srgbClr val="ED6B6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223" name="INSTRUCTIE">
            <a:extLst>
              <a:ext uri="{FF2B5EF4-FFF2-40B4-BE49-F238E27FC236}">
                <a16:creationId xmlns:a16="http://schemas.microsoft.com/office/drawing/2014/main" id="{FCDCB37A-76C9-E4A1-9312-8EADFDE5DC1F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224" name="Rechthoek 329">
              <a:extLst>
                <a:ext uri="{FF2B5EF4-FFF2-40B4-BE49-F238E27FC236}">
                  <a16:creationId xmlns:a16="http://schemas.microsoft.com/office/drawing/2014/main" id="{99F726D6-2227-464A-E410-3220A958BB4A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 dirty="0">
                  <a:ln>
                    <a:noFill/>
                  </a:ln>
                  <a:solidFill>
                    <a:srgbClr val="BC477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LIJSTNIVEAU kiezen</a:t>
              </a:r>
            </a:p>
          </p:txBody>
        </p:sp>
        <p:sp>
          <p:nvSpPr>
            <p:cNvPr id="225" name="Ovaal 317">
              <a:extLst>
                <a:ext uri="{FF2B5EF4-FFF2-40B4-BE49-F238E27FC236}">
                  <a16:creationId xmlns:a16="http://schemas.microsoft.com/office/drawing/2014/main" id="{49AE959B-737B-2B76-66E8-5DB4F5E48E95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26" name="Rechthoek 319">
              <a:extLst>
                <a:ext uri="{FF2B5EF4-FFF2-40B4-BE49-F238E27FC236}">
                  <a16:creationId xmlns:a16="http://schemas.microsoft.com/office/drawing/2014/main" id="{37A42864-6D38-71B4-CCEC-96173421A642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4625" marR="0" lvl="0" indent="-17462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C477B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838383"/>
                  </a:solidFill>
                  <a:effectLst/>
                  <a:uLnTx/>
                  <a:uFillTx/>
                  <a:latin typeface="Aptos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227" name="Ovaal 320">
              <a:extLst>
                <a:ext uri="{FF2B5EF4-FFF2-40B4-BE49-F238E27FC236}">
                  <a16:creationId xmlns:a16="http://schemas.microsoft.com/office/drawing/2014/main" id="{E7330A2D-BEF6-1367-8875-E0565619E9FD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28" name="Rechthoek 328">
              <a:extLst>
                <a:ext uri="{FF2B5EF4-FFF2-40B4-BE49-F238E27FC236}">
                  <a16:creationId xmlns:a16="http://schemas.microsoft.com/office/drawing/2014/main" id="{202E63F1-7553-9146-BE68-7CE34DD73AC9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229" name="Rechthoek 180">
              <a:extLst>
                <a:ext uri="{FF2B5EF4-FFF2-40B4-BE49-F238E27FC236}">
                  <a16:creationId xmlns:a16="http://schemas.microsoft.com/office/drawing/2014/main" id="{3354F74B-94F6-DDC1-3088-F1A2D1832CB6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5600" marR="0" lvl="1" indent="-1778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838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838383"/>
                  </a:solidFill>
                  <a:effectLst/>
                  <a:uLnTx/>
                  <a:uFillTx/>
                  <a:latin typeface="Aptos"/>
                  <a:ea typeface="+mn-ea"/>
                  <a:cs typeface="+mn-cs"/>
                </a:rPr>
                <a:t>Sub-bullet #1</a:t>
              </a:r>
            </a:p>
          </p:txBody>
        </p:sp>
        <p:sp>
          <p:nvSpPr>
            <p:cNvPr id="230" name="Ovaal 182">
              <a:extLst>
                <a:ext uri="{FF2B5EF4-FFF2-40B4-BE49-F238E27FC236}">
                  <a16:creationId xmlns:a16="http://schemas.microsoft.com/office/drawing/2014/main" id="{4063DFBF-A689-01BC-68FD-340B07EC6DD8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31" name="Rechthoek 183">
              <a:extLst>
                <a:ext uri="{FF2B5EF4-FFF2-40B4-BE49-F238E27FC236}">
                  <a16:creationId xmlns:a16="http://schemas.microsoft.com/office/drawing/2014/main" id="{9627FE9A-6D1F-1A6F-115D-02B6B14C0B6B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1813" marR="0" lvl="2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1539E"/>
                </a:buClr>
                <a:buSzTx/>
                <a:buFont typeface="Segoe UI Light" panose="020B0502040204020203" pitchFamily="34" charset="0"/>
                <a:buChar char="–"/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838383"/>
                  </a:solidFill>
                  <a:effectLst/>
                  <a:uLnTx/>
                  <a:uFillTx/>
                  <a:latin typeface="Aptos"/>
                  <a:ea typeface="+mn-ea"/>
                  <a:cs typeface="+mn-cs"/>
                </a:rPr>
                <a:t>Sub-bullet #2</a:t>
              </a:r>
            </a:p>
          </p:txBody>
        </p:sp>
        <p:sp>
          <p:nvSpPr>
            <p:cNvPr id="232" name="Ovaal 185">
              <a:extLst>
                <a:ext uri="{FF2B5EF4-FFF2-40B4-BE49-F238E27FC236}">
                  <a16:creationId xmlns:a16="http://schemas.microsoft.com/office/drawing/2014/main" id="{8234E27F-0930-D127-A540-6CE1B5CCA52D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3" name="Rechthoek 186">
              <a:extLst>
                <a:ext uri="{FF2B5EF4-FFF2-40B4-BE49-F238E27FC236}">
                  <a16:creationId xmlns:a16="http://schemas.microsoft.com/office/drawing/2014/main" id="{6C988010-3FE4-166A-A965-C48B05EDD598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838383"/>
                  </a:solidFill>
                  <a:effectLst/>
                  <a:uLnTx/>
                  <a:uFillTx/>
                  <a:latin typeface="Aptos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234" name="Ovaal 188">
              <a:extLst>
                <a:ext uri="{FF2B5EF4-FFF2-40B4-BE49-F238E27FC236}">
                  <a16:creationId xmlns:a16="http://schemas.microsoft.com/office/drawing/2014/main" id="{5EC89F99-65B3-8614-7023-75D8CA7479CA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5" name="Rechthoek 189">
              <a:extLst>
                <a:ext uri="{FF2B5EF4-FFF2-40B4-BE49-F238E27FC236}">
                  <a16:creationId xmlns:a16="http://schemas.microsoft.com/office/drawing/2014/main" id="{B2BACF5F-549D-76ED-1FD9-5D2C82D602B1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BC477B"/>
                  </a:solidFill>
                  <a:effectLst/>
                  <a:uLnTx/>
                  <a:uFillTx/>
                  <a:latin typeface="Aptos"/>
                  <a:ea typeface="+mn-ea"/>
                  <a:cs typeface="+mn-cs"/>
                </a:rPr>
                <a:t>Subtitel #1</a:t>
              </a:r>
            </a:p>
          </p:txBody>
        </p:sp>
        <p:sp>
          <p:nvSpPr>
            <p:cNvPr id="236" name="Ovaal 191">
              <a:extLst>
                <a:ext uri="{FF2B5EF4-FFF2-40B4-BE49-F238E27FC236}">
                  <a16:creationId xmlns:a16="http://schemas.microsoft.com/office/drawing/2014/main" id="{0B3FE72D-6389-6D41-6451-43B75E647082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37" name="Rechthoek 192">
              <a:extLst>
                <a:ext uri="{FF2B5EF4-FFF2-40B4-BE49-F238E27FC236}">
                  <a16:creationId xmlns:a16="http://schemas.microsoft.com/office/drawing/2014/main" id="{BF1B6AC9-0239-3675-4A0F-081D0126400A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5600" marR="0" lvl="6" indent="-355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C477B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838383"/>
                  </a:solidFill>
                  <a:effectLst/>
                  <a:uLnTx/>
                  <a:uFillTx/>
                  <a:latin typeface="Aptos"/>
                  <a:ea typeface="+mn-ea"/>
                  <a:cs typeface="+mn-cs"/>
                </a:rPr>
                <a:t>Numerieke bullet</a:t>
              </a:r>
            </a:p>
          </p:txBody>
        </p:sp>
        <p:sp>
          <p:nvSpPr>
            <p:cNvPr id="238" name="Ovaal 195">
              <a:extLst>
                <a:ext uri="{FF2B5EF4-FFF2-40B4-BE49-F238E27FC236}">
                  <a16:creationId xmlns:a16="http://schemas.microsoft.com/office/drawing/2014/main" id="{B156D7E7-7E04-593A-94B2-9286ED54C5C1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39" name="Rechthoek 196">
              <a:extLst>
                <a:ext uri="{FF2B5EF4-FFF2-40B4-BE49-F238E27FC236}">
                  <a16:creationId xmlns:a16="http://schemas.microsoft.com/office/drawing/2014/main" id="{E855E930-C5A7-8872-C978-0C2C08F8ED2A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5600" marR="0" lvl="7" indent="-355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C477B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838383"/>
                  </a:solidFill>
                  <a:effectLst/>
                  <a:uLnTx/>
                  <a:uFillTx/>
                  <a:latin typeface="Aptos"/>
                  <a:ea typeface="+mn-ea"/>
                  <a:cs typeface="+mn-cs"/>
                </a:rPr>
                <a:t>Alfabetische bullet</a:t>
              </a:r>
            </a:p>
          </p:txBody>
        </p:sp>
        <p:sp>
          <p:nvSpPr>
            <p:cNvPr id="240" name="Ovaal 197">
              <a:extLst>
                <a:ext uri="{FF2B5EF4-FFF2-40B4-BE49-F238E27FC236}">
                  <a16:creationId xmlns:a16="http://schemas.microsoft.com/office/drawing/2014/main" id="{3F7BC842-6606-8742-2F39-3C9C0911BF9F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41" name="Rechthoek 198">
              <a:extLst>
                <a:ext uri="{FF2B5EF4-FFF2-40B4-BE49-F238E27FC236}">
                  <a16:creationId xmlns:a16="http://schemas.microsoft.com/office/drawing/2014/main" id="{E0D784DC-F2DC-80DC-194D-129BED3519F6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3D80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838383"/>
                  </a:solidFill>
                  <a:effectLst/>
                  <a:uLnTx/>
                  <a:uFillTx/>
                  <a:latin typeface="Aptos"/>
                  <a:ea typeface="+mn-ea"/>
                  <a:cs typeface="+mn-cs"/>
                </a:rPr>
                <a:t>Bronvermelding</a:t>
              </a:r>
            </a:p>
          </p:txBody>
        </p:sp>
        <p:sp>
          <p:nvSpPr>
            <p:cNvPr id="242" name="Ovaal 200">
              <a:extLst>
                <a:ext uri="{FF2B5EF4-FFF2-40B4-BE49-F238E27FC236}">
                  <a16:creationId xmlns:a16="http://schemas.microsoft.com/office/drawing/2014/main" id="{E44A3229-9080-75DE-21C5-CFED4260C102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243" name="Rechthoek 202">
              <a:extLst>
                <a:ext uri="{FF2B5EF4-FFF2-40B4-BE49-F238E27FC236}">
                  <a16:creationId xmlns:a16="http://schemas.microsoft.com/office/drawing/2014/main" id="{3C9FC3A8-A319-25D4-564E-5253EC5D0626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3D80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BC477B"/>
                  </a:solidFill>
                  <a:effectLst/>
                  <a:uLnTx/>
                  <a:uFillTx/>
                  <a:latin typeface="Aptos"/>
                  <a:ea typeface="+mn-ea"/>
                  <a:cs typeface="+mn-cs"/>
                </a:rPr>
                <a:t>Subtitel #2</a:t>
              </a:r>
            </a:p>
          </p:txBody>
        </p:sp>
        <p:sp>
          <p:nvSpPr>
            <p:cNvPr id="244" name="Rechthoek 331">
              <a:extLst>
                <a:ext uri="{FF2B5EF4-FFF2-40B4-BE49-F238E27FC236}">
                  <a16:creationId xmlns:a16="http://schemas.microsoft.com/office/drawing/2014/main" id="{E1FDA5BE-7FAC-FE99-291F-30861927B41C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0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instructie dia </a:t>
              </a:r>
              <a:r>
                <a:rPr kumimoji="0" lang="nl-N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‘VIDEO INSTRUCTIES’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b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Deze vind je vooraan de presentatie of voeg je in via </a:t>
              </a:r>
              <a:r>
                <a:rPr kumimoji="0" lang="nl-NL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&gt; </a:t>
              </a:r>
              <a:r>
                <a:rPr kumimoji="0" lang="nl-NL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245" name="ICOON_info">
              <a:extLst>
                <a:ext uri="{FF2B5EF4-FFF2-40B4-BE49-F238E27FC236}">
                  <a16:creationId xmlns:a16="http://schemas.microsoft.com/office/drawing/2014/main" id="{3EFB8716-BBCF-AFD2-3021-46856DE77E03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287" name="Ovaal 1">
                <a:extLst>
                  <a:ext uri="{FF2B5EF4-FFF2-40B4-BE49-F238E27FC236}">
                    <a16:creationId xmlns:a16="http://schemas.microsoft.com/office/drawing/2014/main" id="{7898D199-9D3E-CDB9-542A-53EBF1672585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 dirty="0">
                  <a:ln>
                    <a:noFill/>
                  </a:ln>
                  <a:solidFill>
                    <a:srgbClr val="ED6B6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88" name="Graphic 163" descr="Informatie">
                <a:extLst>
                  <a:ext uri="{FF2B5EF4-FFF2-40B4-BE49-F238E27FC236}">
                    <a16:creationId xmlns:a16="http://schemas.microsoft.com/office/drawing/2014/main" id="{7B787662-417F-DD0C-4B36-54C62A1CDBB8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46" name="VOORBEELD">
              <a:extLst>
                <a:ext uri="{FF2B5EF4-FFF2-40B4-BE49-F238E27FC236}">
                  <a16:creationId xmlns:a16="http://schemas.microsoft.com/office/drawing/2014/main" id="{28D1A468-3565-A319-DE37-C76B8561339E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247" name="Rechthoek 335">
                <a:extLst>
                  <a:ext uri="{FF2B5EF4-FFF2-40B4-BE49-F238E27FC236}">
                    <a16:creationId xmlns:a16="http://schemas.microsoft.com/office/drawing/2014/main" id="{0315C818-E940-35D8-4002-72FF7C4BEFC9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248" name="Rechthoek 337">
                <a:extLst>
                  <a:ext uri="{FF2B5EF4-FFF2-40B4-BE49-F238E27FC236}">
                    <a16:creationId xmlns:a16="http://schemas.microsoft.com/office/drawing/2014/main" id="{C3A1E8D8-97E1-B5D5-C9D5-6B05C71A1560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249" name="Groep 230">
                <a:extLst>
                  <a:ext uri="{FF2B5EF4-FFF2-40B4-BE49-F238E27FC236}">
                    <a16:creationId xmlns:a16="http://schemas.microsoft.com/office/drawing/2014/main" id="{91D9D47A-FFF0-7846-6F17-952B9D8009FA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80" name="Groep 232">
                  <a:extLst>
                    <a:ext uri="{FF2B5EF4-FFF2-40B4-BE49-F238E27FC236}">
                      <a16:creationId xmlns:a16="http://schemas.microsoft.com/office/drawing/2014/main" id="{0C455537-F737-0411-5C09-B12C9F15060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82" name="Rechte verbindingslijn 234">
                    <a:extLst>
                      <a:ext uri="{FF2B5EF4-FFF2-40B4-BE49-F238E27FC236}">
                        <a16:creationId xmlns:a16="http://schemas.microsoft.com/office/drawing/2014/main" id="{50097A4E-DE95-D6DA-0FA7-CA773E0D5C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3" name="Rechte verbindingslijn 235">
                    <a:extLst>
                      <a:ext uri="{FF2B5EF4-FFF2-40B4-BE49-F238E27FC236}">
                        <a16:creationId xmlns:a16="http://schemas.microsoft.com/office/drawing/2014/main" id="{513369E2-09FF-24F7-C14C-848188133F2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4" name="Rechte verbindingslijn 236">
                    <a:extLst>
                      <a:ext uri="{FF2B5EF4-FFF2-40B4-BE49-F238E27FC236}">
                        <a16:creationId xmlns:a16="http://schemas.microsoft.com/office/drawing/2014/main" id="{7074BA4B-C34D-5F37-EE43-B90C4D1DDBD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5" name="Rechte verbindingslijn 237">
                    <a:extLst>
                      <a:ext uri="{FF2B5EF4-FFF2-40B4-BE49-F238E27FC236}">
                        <a16:creationId xmlns:a16="http://schemas.microsoft.com/office/drawing/2014/main" id="{A576EE04-1782-1339-7960-193935A7543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6" name="Rechte verbindingslijn 238">
                    <a:extLst>
                      <a:ext uri="{FF2B5EF4-FFF2-40B4-BE49-F238E27FC236}">
                        <a16:creationId xmlns:a16="http://schemas.microsoft.com/office/drawing/2014/main" id="{D7423D2E-D41A-0E95-0405-32C066DCB2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81" name="Pijl: rechts 233">
                  <a:extLst>
                    <a:ext uri="{FF2B5EF4-FFF2-40B4-BE49-F238E27FC236}">
                      <a16:creationId xmlns:a16="http://schemas.microsoft.com/office/drawing/2014/main" id="{7DCFD0C7-4A51-2C20-E9FD-069CA5F36B3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50" name="Groep 239">
                <a:extLst>
                  <a:ext uri="{FF2B5EF4-FFF2-40B4-BE49-F238E27FC236}">
                    <a16:creationId xmlns:a16="http://schemas.microsoft.com/office/drawing/2014/main" id="{E63CB309-4A44-4AA2-3359-5A4F5ADC08BB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73" name="Groep 241">
                  <a:extLst>
                    <a:ext uri="{FF2B5EF4-FFF2-40B4-BE49-F238E27FC236}">
                      <a16:creationId xmlns:a16="http://schemas.microsoft.com/office/drawing/2014/main" id="{E469D1F4-BA0A-7997-3BAC-8455DCE4233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75" name="Rechte verbindingslijn 243">
                    <a:extLst>
                      <a:ext uri="{FF2B5EF4-FFF2-40B4-BE49-F238E27FC236}">
                        <a16:creationId xmlns:a16="http://schemas.microsoft.com/office/drawing/2014/main" id="{77CA1449-AB93-F1D1-F85A-33A8DB9AF1E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6" name="Rechte verbindingslijn 244">
                    <a:extLst>
                      <a:ext uri="{FF2B5EF4-FFF2-40B4-BE49-F238E27FC236}">
                        <a16:creationId xmlns:a16="http://schemas.microsoft.com/office/drawing/2014/main" id="{B7B94894-0450-19BE-D96B-EEC2D2B7CE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7" name="Rechte verbindingslijn 245">
                    <a:extLst>
                      <a:ext uri="{FF2B5EF4-FFF2-40B4-BE49-F238E27FC236}">
                        <a16:creationId xmlns:a16="http://schemas.microsoft.com/office/drawing/2014/main" id="{61BC3D90-FA10-717B-22CF-460EE72D19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8" name="Rechte verbindingslijn 246">
                    <a:extLst>
                      <a:ext uri="{FF2B5EF4-FFF2-40B4-BE49-F238E27FC236}">
                        <a16:creationId xmlns:a16="http://schemas.microsoft.com/office/drawing/2014/main" id="{9FE27C25-CA0B-4667-D9A8-0718D309F99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9" name="Rechte verbindingslijn 247">
                    <a:extLst>
                      <a:ext uri="{FF2B5EF4-FFF2-40B4-BE49-F238E27FC236}">
                        <a16:creationId xmlns:a16="http://schemas.microsoft.com/office/drawing/2014/main" id="{2BA4157D-676A-B99D-E14C-202DA0049F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74" name="Pijl: rechts 242">
                  <a:extLst>
                    <a:ext uri="{FF2B5EF4-FFF2-40B4-BE49-F238E27FC236}">
                      <a16:creationId xmlns:a16="http://schemas.microsoft.com/office/drawing/2014/main" id="{8ABCABF3-CB42-1B2F-1C66-479E9ACC1606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251" name="Rechte verbindingslijn 340">
                <a:extLst>
                  <a:ext uri="{FF2B5EF4-FFF2-40B4-BE49-F238E27FC236}">
                    <a16:creationId xmlns:a16="http://schemas.microsoft.com/office/drawing/2014/main" id="{C619BA3E-21AA-CF50-89CA-3FFED4AB220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2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52" name="Rechte verbindingslijn 341">
                <a:extLst>
                  <a:ext uri="{FF2B5EF4-FFF2-40B4-BE49-F238E27FC236}">
                    <a16:creationId xmlns:a16="http://schemas.microsoft.com/office/drawing/2014/main" id="{D57DDA62-FC90-0239-3C8C-CACB28290C2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2"/>
                </a:solidFill>
                <a:prstDash val="solid"/>
                <a:headEnd type="oval"/>
              </a:ln>
              <a:effectLst/>
            </p:spPr>
          </p:cxnSp>
          <p:sp>
            <p:nvSpPr>
              <p:cNvPr id="253" name="Rechthoek 344">
                <a:extLst>
                  <a:ext uri="{FF2B5EF4-FFF2-40B4-BE49-F238E27FC236}">
                    <a16:creationId xmlns:a16="http://schemas.microsoft.com/office/drawing/2014/main" id="{E30A11AA-E414-0D29-D7E3-0BADB7C6FC2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Lijstniveau verlagen</a:t>
                </a:r>
              </a:p>
            </p:txBody>
          </p:sp>
          <p:sp>
            <p:nvSpPr>
              <p:cNvPr id="254" name="Rechthoek 345">
                <a:extLst>
                  <a:ext uri="{FF2B5EF4-FFF2-40B4-BE49-F238E27FC236}">
                    <a16:creationId xmlns:a16="http://schemas.microsoft.com/office/drawing/2014/main" id="{2F2B64D8-F6B8-DD93-ABA7-4ED24645E9D0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Lijstniveau verhogen</a:t>
                </a:r>
              </a:p>
            </p:txBody>
          </p:sp>
          <p:grpSp>
            <p:nvGrpSpPr>
              <p:cNvPr id="255" name="Groep 11">
                <a:extLst>
                  <a:ext uri="{FF2B5EF4-FFF2-40B4-BE49-F238E27FC236}">
                    <a16:creationId xmlns:a16="http://schemas.microsoft.com/office/drawing/2014/main" id="{63511C14-5A48-4E78-C1F4-CAB6BA0B0A5D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65" name="Rechthoek 346">
                  <a:extLst>
                    <a:ext uri="{FF2B5EF4-FFF2-40B4-BE49-F238E27FC236}">
                      <a16:creationId xmlns:a16="http://schemas.microsoft.com/office/drawing/2014/main" id="{444BF8E5-7FB4-3EDB-B211-A53FBC0A9890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66" name="Groep 6">
                  <a:extLst>
                    <a:ext uri="{FF2B5EF4-FFF2-40B4-BE49-F238E27FC236}">
                      <a16:creationId xmlns:a16="http://schemas.microsoft.com/office/drawing/2014/main" id="{FEAA6C05-87AB-5BD1-989E-1D26ADEE040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68" name="Rechte verbindingslijn 225">
                    <a:extLst>
                      <a:ext uri="{FF2B5EF4-FFF2-40B4-BE49-F238E27FC236}">
                        <a16:creationId xmlns:a16="http://schemas.microsoft.com/office/drawing/2014/main" id="{FF4A77EF-74A8-6756-6E2C-8847F6D8F75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9" name="Rechte verbindingslijn 226">
                    <a:extLst>
                      <a:ext uri="{FF2B5EF4-FFF2-40B4-BE49-F238E27FC236}">
                        <a16:creationId xmlns:a16="http://schemas.microsoft.com/office/drawing/2014/main" id="{A1CEC51F-2C7E-B87B-53D5-B49FEABCC4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0" name="Rechte verbindingslijn 227">
                    <a:extLst>
                      <a:ext uri="{FF2B5EF4-FFF2-40B4-BE49-F238E27FC236}">
                        <a16:creationId xmlns:a16="http://schemas.microsoft.com/office/drawing/2014/main" id="{44F6C5E7-7D6D-AA94-009B-943088BAFA4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1" name="Rechte verbindingslijn 228">
                    <a:extLst>
                      <a:ext uri="{FF2B5EF4-FFF2-40B4-BE49-F238E27FC236}">
                        <a16:creationId xmlns:a16="http://schemas.microsoft.com/office/drawing/2014/main" id="{A76AA4E7-A486-E599-12D3-28020F5E3C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2" name="Rechte verbindingslijn 229">
                    <a:extLst>
                      <a:ext uri="{FF2B5EF4-FFF2-40B4-BE49-F238E27FC236}">
                        <a16:creationId xmlns:a16="http://schemas.microsoft.com/office/drawing/2014/main" id="{FD8AAD3C-75BA-50CD-67A5-C7C06A13E98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67" name="Pijl: rechts 217">
                  <a:extLst>
                    <a:ext uri="{FF2B5EF4-FFF2-40B4-BE49-F238E27FC236}">
                      <a16:creationId xmlns:a16="http://schemas.microsoft.com/office/drawing/2014/main" id="{29FD3C98-A501-58C5-146E-7B4D6623F048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56" name="Groep 9">
                <a:extLst>
                  <a:ext uri="{FF2B5EF4-FFF2-40B4-BE49-F238E27FC236}">
                    <a16:creationId xmlns:a16="http://schemas.microsoft.com/office/drawing/2014/main" id="{74C44521-D5D4-D6C8-9CF1-95409AE61DE1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257" name="Rechthoek 357">
                  <a:extLst>
                    <a:ext uri="{FF2B5EF4-FFF2-40B4-BE49-F238E27FC236}">
                      <a16:creationId xmlns:a16="http://schemas.microsoft.com/office/drawing/2014/main" id="{93AB236E-86F3-EF71-F607-DE0CA32320A7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58" name="Groep 5">
                  <a:extLst>
                    <a:ext uri="{FF2B5EF4-FFF2-40B4-BE49-F238E27FC236}">
                      <a16:creationId xmlns:a16="http://schemas.microsoft.com/office/drawing/2014/main" id="{1638B2F8-6407-EE53-73C0-605B29756A3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60" name="Rechte verbindingslijn 220">
                    <a:extLst>
                      <a:ext uri="{FF2B5EF4-FFF2-40B4-BE49-F238E27FC236}">
                        <a16:creationId xmlns:a16="http://schemas.microsoft.com/office/drawing/2014/main" id="{189C068E-ED96-39E5-F8CC-A3C66499DFE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1" name="Rechte verbindingslijn 221">
                    <a:extLst>
                      <a:ext uri="{FF2B5EF4-FFF2-40B4-BE49-F238E27FC236}">
                        <a16:creationId xmlns:a16="http://schemas.microsoft.com/office/drawing/2014/main" id="{2584D2B9-9A9C-540B-AEE0-20349472A23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2" name="Rechte verbindingslijn 222">
                    <a:extLst>
                      <a:ext uri="{FF2B5EF4-FFF2-40B4-BE49-F238E27FC236}">
                        <a16:creationId xmlns:a16="http://schemas.microsoft.com/office/drawing/2014/main" id="{C2AE8ED7-D0A3-37A7-41E5-924EA8022B5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3" name="Rechte verbindingslijn 223">
                    <a:extLst>
                      <a:ext uri="{FF2B5EF4-FFF2-40B4-BE49-F238E27FC236}">
                        <a16:creationId xmlns:a16="http://schemas.microsoft.com/office/drawing/2014/main" id="{10A6C50C-45C4-8287-7118-3032F1226D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4" name="Rechte verbindingslijn 224">
                    <a:extLst>
                      <a:ext uri="{FF2B5EF4-FFF2-40B4-BE49-F238E27FC236}">
                        <a16:creationId xmlns:a16="http://schemas.microsoft.com/office/drawing/2014/main" id="{C9162CCF-F26E-FD1C-76DD-729A57CCE9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59" name="Pijl: rechts 219">
                  <a:extLst>
                    <a:ext uri="{FF2B5EF4-FFF2-40B4-BE49-F238E27FC236}">
                      <a16:creationId xmlns:a16="http://schemas.microsoft.com/office/drawing/2014/main" id="{C4442C00-693E-03CB-FB1F-26D00269DC50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8107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sluit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icture Placeholder 86">
            <a:extLst>
              <a:ext uri="{FF2B5EF4-FFF2-40B4-BE49-F238E27FC236}">
                <a16:creationId xmlns:a16="http://schemas.microsoft.com/office/drawing/2014/main" id="{DC3B4B3A-A8BB-28FE-026C-23C372DB4B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flipH="1">
            <a:off x="-725" y="-2"/>
            <a:ext cx="10719886" cy="7354734"/>
          </a:xfrm>
          <a:custGeom>
            <a:avLst/>
            <a:gdLst>
              <a:gd name="connsiteX0" fmla="*/ 10719886 w 10719886"/>
              <a:gd name="connsiteY0" fmla="*/ 0 h 7354734"/>
              <a:gd name="connsiteX1" fmla="*/ 9999161 w 10719886"/>
              <a:gd name="connsiteY1" fmla="*/ 0 h 7354734"/>
              <a:gd name="connsiteX2" fmla="*/ 9999161 w 10719886"/>
              <a:gd name="connsiteY2" fmla="*/ 1 h 7354734"/>
              <a:gd name="connsiteX3" fmla="*/ 6350361 w 10719886"/>
              <a:gd name="connsiteY3" fmla="*/ 1 h 7354734"/>
              <a:gd name="connsiteX4" fmla="*/ 1337392 w 10719886"/>
              <a:gd name="connsiteY4" fmla="*/ 1 h 7354734"/>
              <a:gd name="connsiteX5" fmla="*/ 0 w 10719886"/>
              <a:gd name="connsiteY5" fmla="*/ 3284876 h 7354734"/>
              <a:gd name="connsiteX6" fmla="*/ 1505431 w 10719886"/>
              <a:gd name="connsiteY6" fmla="*/ 6858001 h 7354734"/>
              <a:gd name="connsiteX7" fmla="*/ 4623161 w 10719886"/>
              <a:gd name="connsiteY7" fmla="*/ 6858001 h 7354734"/>
              <a:gd name="connsiteX8" fmla="*/ 5149467 w 10719886"/>
              <a:gd name="connsiteY8" fmla="*/ 6858001 h 7354734"/>
              <a:gd name="connsiteX9" fmla="*/ 9809522 w 10719886"/>
              <a:gd name="connsiteY9" fmla="*/ 6858001 h 7354734"/>
              <a:gd name="connsiteX10" fmla="*/ 9809522 w 10719886"/>
              <a:gd name="connsiteY10" fmla="*/ 7145072 h 7354734"/>
              <a:gd name="connsiteX11" fmla="*/ 10019184 w 10719886"/>
              <a:gd name="connsiteY11" fmla="*/ 7354734 h 7354734"/>
              <a:gd name="connsiteX12" fmla="*/ 10509498 w 10719886"/>
              <a:gd name="connsiteY12" fmla="*/ 7354734 h 7354734"/>
              <a:gd name="connsiteX13" fmla="*/ 10719160 w 10719886"/>
              <a:gd name="connsiteY13" fmla="*/ 7145072 h 7354734"/>
              <a:gd name="connsiteX14" fmla="*/ 10719160 w 10719886"/>
              <a:gd name="connsiteY14" fmla="*/ 6858001 h 7354734"/>
              <a:gd name="connsiteX15" fmla="*/ 10719161 w 10719886"/>
              <a:gd name="connsiteY15" fmla="*/ 6858001 h 7354734"/>
              <a:gd name="connsiteX16" fmla="*/ 10719161 w 10719886"/>
              <a:gd name="connsiteY16" fmla="*/ 4421750 h 7354734"/>
              <a:gd name="connsiteX17" fmla="*/ 10719886 w 10719886"/>
              <a:gd name="connsiteY17" fmla="*/ 4421433 h 7354734"/>
              <a:gd name="connsiteX18" fmla="*/ 10719886 w 10719886"/>
              <a:gd name="connsiteY18" fmla="*/ 522636 h 7354734"/>
              <a:gd name="connsiteX19" fmla="*/ 10719886 w 10719886"/>
              <a:gd name="connsiteY19" fmla="*/ 112259 h 7354734"/>
              <a:gd name="connsiteX20" fmla="*/ 10719886 w 10719886"/>
              <a:gd name="connsiteY20" fmla="*/ 1 h 735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719886" h="7354734">
                <a:moveTo>
                  <a:pt x="10719886" y="0"/>
                </a:moveTo>
                <a:lnTo>
                  <a:pt x="9999161" y="0"/>
                </a:lnTo>
                <a:lnTo>
                  <a:pt x="9999161" y="1"/>
                </a:lnTo>
                <a:lnTo>
                  <a:pt x="6350361" y="1"/>
                </a:lnTo>
                <a:lnTo>
                  <a:pt x="1337392" y="1"/>
                </a:lnTo>
                <a:lnTo>
                  <a:pt x="0" y="3284876"/>
                </a:lnTo>
                <a:lnTo>
                  <a:pt x="1505431" y="6858001"/>
                </a:lnTo>
                <a:lnTo>
                  <a:pt x="4623161" y="6858001"/>
                </a:lnTo>
                <a:lnTo>
                  <a:pt x="5149467" y="6858001"/>
                </a:lnTo>
                <a:lnTo>
                  <a:pt x="9809522" y="6858001"/>
                </a:lnTo>
                <a:lnTo>
                  <a:pt x="9809522" y="7145072"/>
                </a:lnTo>
                <a:cubicBezTo>
                  <a:pt x="9809522" y="7260865"/>
                  <a:pt x="9903391" y="7354734"/>
                  <a:pt x="10019184" y="7354734"/>
                </a:cubicBezTo>
                <a:lnTo>
                  <a:pt x="10509498" y="7354734"/>
                </a:lnTo>
                <a:cubicBezTo>
                  <a:pt x="10625291" y="7354734"/>
                  <a:pt x="10719160" y="7260865"/>
                  <a:pt x="10719160" y="7145072"/>
                </a:cubicBezTo>
                <a:lnTo>
                  <a:pt x="10719160" y="6858001"/>
                </a:lnTo>
                <a:lnTo>
                  <a:pt x="10719161" y="6858001"/>
                </a:lnTo>
                <a:lnTo>
                  <a:pt x="10719161" y="4421750"/>
                </a:lnTo>
                <a:lnTo>
                  <a:pt x="10719886" y="4421433"/>
                </a:lnTo>
                <a:lnTo>
                  <a:pt x="10719886" y="522636"/>
                </a:lnTo>
                <a:lnTo>
                  <a:pt x="10719886" y="112259"/>
                </a:lnTo>
                <a:lnTo>
                  <a:pt x="10719886" y="1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 tIns="0" rIns="2484000" bIns="14400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2"/>
                </a:solidFill>
              </a:defRPr>
            </a:lvl1pPr>
          </a:lstStyle>
          <a:p>
            <a:r>
              <a:rPr lang="nl-NL"/>
              <a:t>Selecteer dit kader, ga naar ‘Slidebuilder’, klik op ‘Afbeeldingen’, selecteer een afbeelding en klik op ‘Invoegen’.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E688A1-9575-3DEF-9FEB-CD2CFFB4E5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0"/>
            <a:ext cx="7518400" cy="6858000"/>
          </a:xfrm>
          <a:custGeom>
            <a:avLst/>
            <a:gdLst>
              <a:gd name="connsiteX0" fmla="*/ 0 w 7518400"/>
              <a:gd name="connsiteY0" fmla="*/ 0 h 6858000"/>
              <a:gd name="connsiteX1" fmla="*/ 4368800 w 7518400"/>
              <a:gd name="connsiteY1" fmla="*/ 0 h 6858000"/>
              <a:gd name="connsiteX2" fmla="*/ 7518400 w 7518400"/>
              <a:gd name="connsiteY2" fmla="*/ 0 h 6858000"/>
              <a:gd name="connsiteX3" fmla="*/ 7518400 w 7518400"/>
              <a:gd name="connsiteY3" fmla="*/ 6858000 h 6858000"/>
              <a:gd name="connsiteX4" fmla="*/ 0 w 7518400"/>
              <a:gd name="connsiteY4" fmla="*/ 6858000 h 6858000"/>
              <a:gd name="connsiteX5" fmla="*/ 0 w 7518400"/>
              <a:gd name="connsiteY5" fmla="*/ 256902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8400" h="6858000">
                <a:moveTo>
                  <a:pt x="0" y="0"/>
                </a:moveTo>
                <a:lnTo>
                  <a:pt x="4368800" y="0"/>
                </a:lnTo>
                <a:lnTo>
                  <a:pt x="7518400" y="0"/>
                </a:lnTo>
                <a:lnTo>
                  <a:pt x="7518400" y="6858000"/>
                </a:lnTo>
                <a:lnTo>
                  <a:pt x="0" y="6858000"/>
                </a:lnTo>
                <a:lnTo>
                  <a:pt x="0" y="2569029"/>
                </a:lnTo>
                <a:close/>
              </a:path>
            </a:pathLst>
          </a:custGeom>
          <a:gradFill>
            <a:gsLst>
              <a:gs pos="0">
                <a:schemeClr val="accent6">
                  <a:alpha val="22000"/>
                </a:schemeClr>
              </a:gs>
              <a:gs pos="69000">
                <a:schemeClr val="accent6">
                  <a:alpha val="0"/>
                </a:schemeClr>
              </a:gs>
            </a:gsLst>
            <a:lin ang="21594000" scaled="0"/>
          </a:gradFill>
        </p:spPr>
        <p:txBody>
          <a:bodyPr wrap="square">
            <a:noAutofit/>
          </a:bodyPr>
          <a:lstStyle>
            <a:lvl1pPr marL="0" indent="0">
              <a:buClr>
                <a:schemeClr val="tx1"/>
              </a:buClr>
              <a:buNone/>
              <a:defRPr/>
            </a:lvl1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buClr>
                <a:schemeClr val="tx1"/>
              </a:buClr>
              <a:defRPr/>
            </a:lvl7pPr>
            <a:lvl8pPr>
              <a:buClr>
                <a:schemeClr val="tx1"/>
              </a:buClr>
              <a:defRPr/>
            </a:lvl8pPr>
          </a:lstStyle>
          <a:p>
            <a:pPr lvl="0"/>
            <a:r>
              <a:rPr lang="nl-NL" noProof="0"/>
              <a:t> </a:t>
            </a:r>
          </a:p>
        </p:txBody>
      </p:sp>
      <p:pic>
        <p:nvPicPr>
          <p:cNvPr id="14" name="Picture 13" descr="A red ribbon on a black background&#10;&#10;Description automatically generated">
            <a:extLst>
              <a:ext uri="{FF2B5EF4-FFF2-40B4-BE49-F238E27FC236}">
                <a16:creationId xmlns:a16="http://schemas.microsoft.com/office/drawing/2014/main" id="{C5B44BDE-38AA-B6D0-0E35-3B07C1C0C6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89" t="19610" b="34930"/>
          <a:stretch/>
        </p:blipFill>
        <p:spPr>
          <a:xfrm flipH="1">
            <a:off x="8420100" y="0"/>
            <a:ext cx="37719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38498C3-8CA9-713C-E3FE-7370C34177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37" y="2778288"/>
            <a:ext cx="6948849" cy="1515200"/>
          </a:xfrm>
        </p:spPr>
        <p:txBody>
          <a:bodyPr anchor="b"/>
          <a:lstStyle>
            <a:lvl1pPr algn="l">
              <a:lnSpc>
                <a:spcPts val="5500"/>
              </a:lnSpc>
              <a:defRPr sz="6600" cap="all" baseline="0">
                <a:solidFill>
                  <a:schemeClr val="accent5"/>
                </a:solidFill>
                <a:latin typeface="Aptos Black" panose="020B0004020202020204" pitchFamily="34" charset="0"/>
              </a:defRPr>
            </a:lvl1pPr>
          </a:lstStyle>
          <a:p>
            <a:r>
              <a:rPr lang="nl-NL"/>
              <a:t>Bedankt voor uw aandacht!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69E89A2-55B5-D059-C887-2D23CE81D7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70298" y="5624566"/>
            <a:ext cx="1500977" cy="51435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5D3302-5777-6821-4342-8CF4E0D391BA}"/>
              </a:ext>
            </a:extLst>
          </p:cNvPr>
          <p:cNvCxnSpPr>
            <a:cxnSpLocks/>
          </p:cNvCxnSpPr>
          <p:nvPr userDrawn="1"/>
        </p:nvCxnSpPr>
        <p:spPr>
          <a:xfrm>
            <a:off x="719138" y="6295118"/>
            <a:ext cx="10752137" cy="0"/>
          </a:xfrm>
          <a:prstGeom prst="line">
            <a:avLst/>
          </a:prstGeom>
          <a:ln w="12700" cap="rnd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INSTRUCTIE">
            <a:extLst>
              <a:ext uri="{FF2B5EF4-FFF2-40B4-BE49-F238E27FC236}">
                <a16:creationId xmlns:a16="http://schemas.microsoft.com/office/drawing/2014/main" id="{AE11F43D-5C8A-6DCB-6A94-5F313A6C0755}"/>
              </a:ext>
            </a:extLst>
          </p:cNvPr>
          <p:cNvGrpSpPr/>
          <p:nvPr userDrawn="1"/>
        </p:nvGrpSpPr>
        <p:grpSpPr>
          <a:xfrm>
            <a:off x="-3781912" y="0"/>
            <a:ext cx="3693386" cy="6857760"/>
            <a:chOff x="-3786437" y="0"/>
            <a:chExt cx="3693386" cy="6857760"/>
          </a:xfrm>
        </p:grpSpPr>
        <p:sp>
          <p:nvSpPr>
            <p:cNvPr id="7" name="Rechthoek 154">
              <a:extLst>
                <a:ext uri="{FF2B5EF4-FFF2-40B4-BE49-F238E27FC236}">
                  <a16:creationId xmlns:a16="http://schemas.microsoft.com/office/drawing/2014/main" id="{47CCDAC4-37E7-0785-2053-79B685FB07C2}"/>
                </a:ext>
              </a:extLst>
            </p:cNvPr>
            <p:cNvSpPr/>
            <p:nvPr userDrawn="1"/>
          </p:nvSpPr>
          <p:spPr>
            <a:xfrm>
              <a:off x="-3786437" y="6029760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0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instructie dia </a:t>
              </a:r>
              <a:r>
                <a:rPr kumimoji="0" lang="nl-NL" sz="12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‘VIDEO INSTRUCTIES’</a:t>
              </a: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b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Deze vind je vooraan de presentatie of voeg je in via </a:t>
              </a:r>
              <a:r>
                <a:rPr kumimoji="0" lang="nl-NL" sz="1200" b="0" i="1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&gt; </a:t>
              </a:r>
              <a:r>
                <a:rPr kumimoji="0" lang="nl-NL" sz="1200" b="0" i="1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8" name="INSTRUCTIE">
              <a:extLst>
                <a:ext uri="{FF2B5EF4-FFF2-40B4-BE49-F238E27FC236}">
                  <a16:creationId xmlns:a16="http://schemas.microsoft.com/office/drawing/2014/main" id="{43D82CA2-FDF6-A323-124E-ED3CEF3AEB3C}"/>
                </a:ext>
              </a:extLst>
            </p:cNvPr>
            <p:cNvGrpSpPr/>
            <p:nvPr userDrawn="1"/>
          </p:nvGrpSpPr>
          <p:grpSpPr>
            <a:xfrm>
              <a:off x="-3786165" y="0"/>
              <a:ext cx="3693114" cy="6177730"/>
              <a:chOff x="-3786165" y="0"/>
              <a:chExt cx="3693114" cy="6177730"/>
            </a:xfrm>
          </p:grpSpPr>
          <p:sp>
            <p:nvSpPr>
              <p:cNvPr id="9" name="Rechthoek 177">
                <a:extLst>
                  <a:ext uri="{FF2B5EF4-FFF2-40B4-BE49-F238E27FC236}">
                    <a16:creationId xmlns:a16="http://schemas.microsoft.com/office/drawing/2014/main" id="{3858E225-0B12-90B3-B289-21F0A87E8C63}"/>
                  </a:ext>
                </a:extLst>
              </p:cNvPr>
              <p:cNvSpPr/>
              <p:nvPr userDrawn="1"/>
            </p:nvSpPr>
            <p:spPr>
              <a:xfrm>
                <a:off x="-3786165" y="0"/>
                <a:ext cx="3593091" cy="602520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1" i="0" u="none" strike="noStrike" kern="1200" cap="all" spc="0" normalizeH="0" baseline="0" noProof="0">
                    <a:ln>
                      <a:noFill/>
                    </a:ln>
                    <a:solidFill>
                      <a:srgbClr val="ED6B6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 invoegen/opmaken</a:t>
                </a:r>
              </a:p>
            </p:txBody>
          </p:sp>
          <p:sp>
            <p:nvSpPr>
              <p:cNvPr id="10" name="Ovaal 180">
                <a:extLst>
                  <a:ext uri="{FF2B5EF4-FFF2-40B4-BE49-F238E27FC236}">
                    <a16:creationId xmlns:a16="http://schemas.microsoft.com/office/drawing/2014/main" id="{5791B4F7-CEF5-5630-2897-41C570AC1228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3" name="Rechthoek 182">
                <a:extLst>
                  <a:ext uri="{FF2B5EF4-FFF2-40B4-BE49-F238E27FC236}">
                    <a16:creationId xmlns:a16="http://schemas.microsoft.com/office/drawing/2014/main" id="{7ADF6606-820B-CF8B-390F-0DC353F8D480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Wanneer nodig, verwijder de bestaande afbeelding d.m.v. de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‘Backspace toets’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 Klik op het pictogram om een nieuwe afbeelding in te voegen </a:t>
                </a: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7" name="Groep 183">
                <a:extLst>
                  <a:ext uri="{FF2B5EF4-FFF2-40B4-BE49-F238E27FC236}">
                    <a16:creationId xmlns:a16="http://schemas.microsoft.com/office/drawing/2014/main" id="{F5155F57-30C7-23E9-BFC2-1F81E779DEC5}"/>
                  </a:ext>
                </a:extLst>
              </p:cNvPr>
              <p:cNvGrpSpPr/>
              <p:nvPr userDrawn="1"/>
            </p:nvGrpSpPr>
            <p:grpSpPr>
              <a:xfrm>
                <a:off x="-3316179" y="1231351"/>
                <a:ext cx="294789" cy="318834"/>
                <a:chOff x="14466489" y="1001522"/>
                <a:chExt cx="290627" cy="314333"/>
              </a:xfrm>
            </p:grpSpPr>
            <p:sp>
              <p:nvSpPr>
                <p:cNvPr id="72" name="Rechthoek 243">
                  <a:extLst>
                    <a:ext uri="{FF2B5EF4-FFF2-40B4-BE49-F238E27FC236}">
                      <a16:creationId xmlns:a16="http://schemas.microsoft.com/office/drawing/2014/main" id="{8A23C867-5F9A-D29B-E12D-464C652202F1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accent5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3" name="Ovaal 244">
                  <a:extLst>
                    <a:ext uri="{FF2B5EF4-FFF2-40B4-BE49-F238E27FC236}">
                      <a16:creationId xmlns:a16="http://schemas.microsoft.com/office/drawing/2014/main" id="{2C6D07C7-9F3B-B5B1-5154-032CBC5386F4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4" name="Vrije vorm: vorm 245">
                  <a:extLst>
                    <a:ext uri="{FF2B5EF4-FFF2-40B4-BE49-F238E27FC236}">
                      <a16:creationId xmlns:a16="http://schemas.microsoft.com/office/drawing/2014/main" id="{6C14C71A-658F-805C-A541-953875A6EFEB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" name="Rechthoek: afgeronde hoeken 246">
                  <a:extLst>
                    <a:ext uri="{FF2B5EF4-FFF2-40B4-BE49-F238E27FC236}">
                      <a16:creationId xmlns:a16="http://schemas.microsoft.com/office/drawing/2014/main" id="{4BBC53BD-2767-4E1C-1DAA-AAD99FD19471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accent5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76" name="Rechte verbindingslijn 247">
                  <a:extLst>
                    <a:ext uri="{FF2B5EF4-FFF2-40B4-BE49-F238E27FC236}">
                      <a16:creationId xmlns:a16="http://schemas.microsoft.com/office/drawing/2014/main" id="{DD9FD69F-5A4A-1BC0-6CC7-ED7F5BFC4F3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7" name="Rechte verbindingslijn 248">
                  <a:extLst>
                    <a:ext uri="{FF2B5EF4-FFF2-40B4-BE49-F238E27FC236}">
                      <a16:creationId xmlns:a16="http://schemas.microsoft.com/office/drawing/2014/main" id="{E7D8D273-EA95-3EC7-57F7-C36CAC0E5D6A}"/>
                    </a:ext>
                  </a:extLst>
                </p:cNvPr>
                <p:cNvCxnSpPr>
                  <a:cxnSpLocks/>
                  <a:stCxn id="75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8" name="Ovaal 184">
                <a:extLst>
                  <a:ext uri="{FF2B5EF4-FFF2-40B4-BE49-F238E27FC236}">
                    <a16:creationId xmlns:a16="http://schemas.microsoft.com/office/drawing/2014/main" id="{F3A0A021-A8F9-C479-0650-588009B6C1B1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9" name="Rechthoek 185">
                <a:extLst>
                  <a:ext uri="{FF2B5EF4-FFF2-40B4-BE49-F238E27FC236}">
                    <a16:creationId xmlns:a16="http://schemas.microsoft.com/office/drawing/2014/main" id="{1997096E-5BF5-415E-F20C-04B4A5875E5E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Selecteer de gewenste afbeelding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 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20" name="Groep 186">
                <a:extLst>
                  <a:ext uri="{FF2B5EF4-FFF2-40B4-BE49-F238E27FC236}">
                    <a16:creationId xmlns:a16="http://schemas.microsoft.com/office/drawing/2014/main" id="{880EF879-0F77-C092-F885-191D9C5169BF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69" name="Rechthoek 240">
                  <a:extLst>
                    <a:ext uri="{FF2B5EF4-FFF2-40B4-BE49-F238E27FC236}">
                      <a16:creationId xmlns:a16="http://schemas.microsoft.com/office/drawing/2014/main" id="{7DE659DA-7D52-A3FD-2BE7-3CCD5E1EBAB7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70" name="Rechte verbindingslijn 241">
                  <a:extLst>
                    <a:ext uri="{FF2B5EF4-FFF2-40B4-BE49-F238E27FC236}">
                      <a16:creationId xmlns:a16="http://schemas.microsoft.com/office/drawing/2014/main" id="{BD0F10B6-10A3-89BF-7BA0-871C88B00596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71" name="Gelijkbenige driehoek 242">
                  <a:extLst>
                    <a:ext uri="{FF2B5EF4-FFF2-40B4-BE49-F238E27FC236}">
                      <a16:creationId xmlns:a16="http://schemas.microsoft.com/office/drawing/2014/main" id="{79249E1F-0F5F-7B5F-A0DE-E69CBE1B51AC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1" name="Ovaal 187">
                <a:extLst>
                  <a:ext uri="{FF2B5EF4-FFF2-40B4-BE49-F238E27FC236}">
                    <a16:creationId xmlns:a16="http://schemas.microsoft.com/office/drawing/2014/main" id="{B620CE99-6918-872C-2432-B9F6B255CF94}"/>
                  </a:ext>
                </a:extLst>
              </p:cNvPr>
              <p:cNvSpPr/>
              <p:nvPr userDrawn="1"/>
            </p:nvSpPr>
            <p:spPr>
              <a:xfrm>
                <a:off x="-3603587" y="2553359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2" name="Rechthoek 188">
                <a:extLst>
                  <a:ext uri="{FF2B5EF4-FFF2-40B4-BE49-F238E27FC236}">
                    <a16:creationId xmlns:a16="http://schemas.microsoft.com/office/drawing/2014/main" id="{8FA03DA1-5299-33B1-7D1C-650D970CC605}"/>
                  </a:ext>
                </a:extLst>
              </p:cNvPr>
              <p:cNvSpPr/>
              <p:nvPr userDrawn="1"/>
            </p:nvSpPr>
            <p:spPr>
              <a:xfrm>
                <a:off x="-3319416" y="2553360"/>
                <a:ext cx="3126341" cy="46279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Klik met de rechter muisknop op de miniatuurweergave van de dia aan de linkerkant van het scherm en kies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‘Dia herstellen’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23" name="ICOON_info">
                <a:extLst>
                  <a:ext uri="{FF2B5EF4-FFF2-40B4-BE49-F238E27FC236}">
                    <a16:creationId xmlns:a16="http://schemas.microsoft.com/office/drawing/2014/main" id="{B63E0368-B616-D6F7-76FE-7B09A0C7E6DB}"/>
                  </a:ext>
                </a:extLst>
              </p:cNvPr>
              <p:cNvGrpSpPr/>
              <p:nvPr userDrawn="1"/>
            </p:nvGrpSpPr>
            <p:grpSpPr>
              <a:xfrm>
                <a:off x="-376736" y="5894045"/>
                <a:ext cx="283685" cy="283685"/>
                <a:chOff x="-510741" y="5913713"/>
                <a:chExt cx="267555" cy="267555"/>
              </a:xfrm>
            </p:grpSpPr>
            <p:sp>
              <p:nvSpPr>
                <p:cNvPr id="67" name="Ovaal 238">
                  <a:extLst>
                    <a:ext uri="{FF2B5EF4-FFF2-40B4-BE49-F238E27FC236}">
                      <a16:creationId xmlns:a16="http://schemas.microsoft.com/office/drawing/2014/main" id="{3235BC7F-4AF2-4C99-52FA-93B6088E2DE2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600" b="0" i="0" u="none" strike="noStrike" kern="1200" cap="all" spc="0" normalizeH="0" baseline="0" noProof="0">
                    <a:ln>
                      <a:noFill/>
                    </a:ln>
                    <a:solidFill>
                      <a:srgbClr val="ED6B6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8" name="Graphic 163" descr="Informatie">
                  <a:extLst>
                    <a:ext uri="{FF2B5EF4-FFF2-40B4-BE49-F238E27FC236}">
                      <a16:creationId xmlns:a16="http://schemas.microsoft.com/office/drawing/2014/main" id="{CC703D2A-7477-3597-DCE2-999735154D98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4" name="Ovaal 190">
                <a:extLst>
                  <a:ext uri="{FF2B5EF4-FFF2-40B4-BE49-F238E27FC236}">
                    <a16:creationId xmlns:a16="http://schemas.microsoft.com/office/drawing/2014/main" id="{003513A4-1358-939E-093F-A66AD66EE44F}"/>
                  </a:ext>
                </a:extLst>
              </p:cNvPr>
              <p:cNvSpPr/>
              <p:nvPr userDrawn="1"/>
            </p:nvSpPr>
            <p:spPr>
              <a:xfrm>
                <a:off x="-3603587" y="4145789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25" name="Rechthoek 191">
                <a:extLst>
                  <a:ext uri="{FF2B5EF4-FFF2-40B4-BE49-F238E27FC236}">
                    <a16:creationId xmlns:a16="http://schemas.microsoft.com/office/drawing/2014/main" id="{2D8CD835-0069-8A38-71A0-3D60165B679D}"/>
                  </a:ext>
                </a:extLst>
              </p:cNvPr>
              <p:cNvSpPr/>
              <p:nvPr userDrawn="1"/>
            </p:nvSpPr>
            <p:spPr>
              <a:xfrm>
                <a:off x="-3319415" y="4145790"/>
                <a:ext cx="2944682" cy="97979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Om de afbeelding te schalen of bij te snijden, ga naar de tab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 Schaal met de bolletjes de afbeelding en met de hoekjes het afbeeldingskader.</a:t>
                </a:r>
              </a:p>
            </p:txBody>
          </p:sp>
          <p:grpSp>
            <p:nvGrpSpPr>
              <p:cNvPr id="26" name="Groep 192">
                <a:extLst>
                  <a:ext uri="{FF2B5EF4-FFF2-40B4-BE49-F238E27FC236}">
                    <a16:creationId xmlns:a16="http://schemas.microsoft.com/office/drawing/2014/main" id="{ADBBCAE8-9FBC-77C5-952E-6E2D6858ACE2}"/>
                  </a:ext>
                </a:extLst>
              </p:cNvPr>
              <p:cNvGrpSpPr/>
              <p:nvPr userDrawn="1"/>
            </p:nvGrpSpPr>
            <p:grpSpPr>
              <a:xfrm>
                <a:off x="-3408294" y="5236167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51" name="Groep 222">
                  <a:extLst>
                    <a:ext uri="{FF2B5EF4-FFF2-40B4-BE49-F238E27FC236}">
                      <a16:creationId xmlns:a16="http://schemas.microsoft.com/office/drawing/2014/main" id="{CF341001-65C8-E665-A10F-2E446F42EA72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54" name="Groep 225">
                    <a:extLst>
                      <a:ext uri="{FF2B5EF4-FFF2-40B4-BE49-F238E27FC236}">
                        <a16:creationId xmlns:a16="http://schemas.microsoft.com/office/drawing/2014/main" id="{27A231AD-9FCA-6176-342F-7B0A6BE1AD9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61" name="Groep 232">
                      <a:extLst>
                        <a:ext uri="{FF2B5EF4-FFF2-40B4-BE49-F238E27FC236}">
                          <a16:creationId xmlns:a16="http://schemas.microsoft.com/office/drawing/2014/main" id="{10E59B3D-903D-B90B-31A3-7FF21510F33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64" name="Rechthoek 235">
                        <a:extLst>
                          <a:ext uri="{FF2B5EF4-FFF2-40B4-BE49-F238E27FC236}">
                            <a16:creationId xmlns:a16="http://schemas.microsoft.com/office/drawing/2014/main" id="{2028DAE6-669F-2B28-CB98-F32E4AFDA22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11F2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5" name="Rechthoek 236">
                        <a:extLst>
                          <a:ext uri="{FF2B5EF4-FFF2-40B4-BE49-F238E27FC236}">
                            <a16:creationId xmlns:a16="http://schemas.microsoft.com/office/drawing/2014/main" id="{95DCCE98-613C-839F-A54A-FDF9C430348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11F2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6" name="Ovaal 237">
                        <a:extLst>
                          <a:ext uri="{FF2B5EF4-FFF2-40B4-BE49-F238E27FC236}">
                            <a16:creationId xmlns:a16="http://schemas.microsoft.com/office/drawing/2014/main" id="{74CF38F3-B7C8-E6DA-9571-A54463DCC0FB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11F2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62" name="Afbeelding 233">
                      <a:extLst>
                        <a:ext uri="{FF2B5EF4-FFF2-40B4-BE49-F238E27FC236}">
                          <a16:creationId xmlns:a16="http://schemas.microsoft.com/office/drawing/2014/main" id="{EAEBF797-91A4-FDE4-3F11-D5A5CCE90B77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5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6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3" name="Afbeelding 234">
                      <a:extLst>
                        <a:ext uri="{FF2B5EF4-FFF2-40B4-BE49-F238E27FC236}">
                          <a16:creationId xmlns:a16="http://schemas.microsoft.com/office/drawing/2014/main" id="{235FAFD3-92C8-1850-6067-0AC18DA18E00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5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6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55" name="Groep 226">
                    <a:extLst>
                      <a:ext uri="{FF2B5EF4-FFF2-40B4-BE49-F238E27FC236}">
                        <a16:creationId xmlns:a16="http://schemas.microsoft.com/office/drawing/2014/main" id="{824FE56D-EBDE-8A96-6CD8-C1A2869D3D6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59" name="Rechthoek 230">
                      <a:extLst>
                        <a:ext uri="{FF2B5EF4-FFF2-40B4-BE49-F238E27FC236}">
                          <a16:creationId xmlns:a16="http://schemas.microsoft.com/office/drawing/2014/main" id="{EABD9CB2-4023-6064-D7DB-D60A9F9B054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0" name="Rechthoek 231">
                      <a:extLst>
                        <a:ext uri="{FF2B5EF4-FFF2-40B4-BE49-F238E27FC236}">
                          <a16:creationId xmlns:a16="http://schemas.microsoft.com/office/drawing/2014/main" id="{16F6DE18-2D4B-BB7B-A733-077ED62D979C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56" name="Groep 227">
                    <a:extLst>
                      <a:ext uri="{FF2B5EF4-FFF2-40B4-BE49-F238E27FC236}">
                        <a16:creationId xmlns:a16="http://schemas.microsoft.com/office/drawing/2014/main" id="{D77B96D2-D1E5-004E-7066-FE51B9B17A2E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57" name="Rechthoek 228">
                      <a:extLst>
                        <a:ext uri="{FF2B5EF4-FFF2-40B4-BE49-F238E27FC236}">
                          <a16:creationId xmlns:a16="http://schemas.microsoft.com/office/drawing/2014/main" id="{F2B21E08-CD2A-F6E3-6D57-0F991309862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8" name="Rechthoek 229">
                      <a:extLst>
                        <a:ext uri="{FF2B5EF4-FFF2-40B4-BE49-F238E27FC236}">
                          <a16:creationId xmlns:a16="http://schemas.microsoft.com/office/drawing/2014/main" id="{D6AFBECD-4B42-08FD-8B25-6D37B2E348FE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52" name="Rechthoek 223">
                  <a:extLst>
                    <a:ext uri="{FF2B5EF4-FFF2-40B4-BE49-F238E27FC236}">
                      <a16:creationId xmlns:a16="http://schemas.microsoft.com/office/drawing/2014/main" id="{4C54A04C-1F75-87C3-65E7-873A05D42A9A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53" name="Gelijkbenige driehoek 224">
                  <a:extLst>
                    <a:ext uri="{FF2B5EF4-FFF2-40B4-BE49-F238E27FC236}">
                      <a16:creationId xmlns:a16="http://schemas.microsoft.com/office/drawing/2014/main" id="{6597EFE3-B96C-14A9-CFF9-5470F3E69352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7" name="Rechthoek 193">
                <a:extLst>
                  <a:ext uri="{FF2B5EF4-FFF2-40B4-BE49-F238E27FC236}">
                    <a16:creationId xmlns:a16="http://schemas.microsoft.com/office/drawing/2014/main" id="{CC887B82-40E7-2A07-0AC0-BC99C4174B89}"/>
                  </a:ext>
                </a:extLst>
              </p:cNvPr>
              <p:cNvSpPr/>
              <p:nvPr userDrawn="1"/>
            </p:nvSpPr>
            <p:spPr>
              <a:xfrm>
                <a:off x="-3316836" y="3119689"/>
                <a:ext cx="1239216" cy="719917"/>
              </a:xfrm>
              <a:prstGeom prst="rect">
                <a:avLst/>
              </a:prstGeom>
              <a:pattFill prst="wdUpDiag">
                <a:fgClr>
                  <a:srgbClr val="E0E0E0"/>
                </a:fgClr>
                <a:bgClr>
                  <a:srgbClr val="ECECEC"/>
                </a:bgClr>
              </a:pattFill>
              <a:ln w="12700">
                <a:solidFill>
                  <a:srgbClr val="D3D3D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0" i="1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28" name="Groep 195">
                <a:extLst>
                  <a:ext uri="{FF2B5EF4-FFF2-40B4-BE49-F238E27FC236}">
                    <a16:creationId xmlns:a16="http://schemas.microsoft.com/office/drawing/2014/main" id="{70397408-9DB1-4420-1503-9127BC34DA68}"/>
                  </a:ext>
                </a:extLst>
              </p:cNvPr>
              <p:cNvGrpSpPr/>
              <p:nvPr userDrawn="1"/>
            </p:nvGrpSpPr>
            <p:grpSpPr>
              <a:xfrm>
                <a:off x="-2485819" y="3399207"/>
                <a:ext cx="1222990" cy="563933"/>
                <a:chOff x="-2485819" y="3399207"/>
                <a:chExt cx="1222990" cy="563933"/>
              </a:xfrm>
            </p:grpSpPr>
            <p:sp>
              <p:nvSpPr>
                <p:cNvPr id="30" name="Rechthoek 196">
                  <a:extLst>
                    <a:ext uri="{FF2B5EF4-FFF2-40B4-BE49-F238E27FC236}">
                      <a16:creationId xmlns:a16="http://schemas.microsoft.com/office/drawing/2014/main" id="{271C27D7-886F-B0A0-D5A9-D36A83E2A661}"/>
                    </a:ext>
                  </a:extLst>
                </p:cNvPr>
                <p:cNvSpPr/>
                <p:nvPr userDrawn="1"/>
              </p:nvSpPr>
              <p:spPr>
                <a:xfrm>
                  <a:off x="-2485819" y="3399207"/>
                  <a:ext cx="1176476" cy="504851"/>
                </a:xfrm>
                <a:prstGeom prst="rect">
                  <a:avLst/>
                </a:prstGeom>
                <a:solidFill>
                  <a:schemeClr val="accent5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1" name="Rechthoek 197">
                  <a:extLst>
                    <a:ext uri="{FF2B5EF4-FFF2-40B4-BE49-F238E27FC236}">
                      <a16:creationId xmlns:a16="http://schemas.microsoft.com/office/drawing/2014/main" id="{1780C3A8-4C60-CFE2-075A-8A91B6CB185B}"/>
                    </a:ext>
                  </a:extLst>
                </p:cNvPr>
                <p:cNvSpPr/>
                <p:nvPr userDrawn="1"/>
              </p:nvSpPr>
              <p:spPr>
                <a:xfrm>
                  <a:off x="-2479584" y="3652838"/>
                  <a:ext cx="1164007" cy="246701"/>
                </a:xfrm>
                <a:prstGeom prst="rect">
                  <a:avLst/>
                </a:prstGeom>
                <a:solidFill>
                  <a:schemeClr val="accent5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2" name="Groep 198">
                  <a:extLst>
                    <a:ext uri="{FF2B5EF4-FFF2-40B4-BE49-F238E27FC236}">
                      <a16:creationId xmlns:a16="http://schemas.microsoft.com/office/drawing/2014/main" id="{3AABAF12-5611-9D33-413F-854821D2701F}"/>
                    </a:ext>
                  </a:extLst>
                </p:cNvPr>
                <p:cNvGrpSpPr/>
                <p:nvPr userDrawn="1"/>
              </p:nvGrpSpPr>
              <p:grpSpPr>
                <a:xfrm>
                  <a:off x="-2403869" y="346054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45" name="Rechthoek: afgeronde hoeken 216">
                    <a:extLst>
                      <a:ext uri="{FF2B5EF4-FFF2-40B4-BE49-F238E27FC236}">
                        <a16:creationId xmlns:a16="http://schemas.microsoft.com/office/drawing/2014/main" id="{35BEE738-E719-DB32-14D6-53508BB248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accent5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6" name="Rechthoek 217">
                    <a:extLst>
                      <a:ext uri="{FF2B5EF4-FFF2-40B4-BE49-F238E27FC236}">
                        <a16:creationId xmlns:a16="http://schemas.microsoft.com/office/drawing/2014/main" id="{3219437F-888F-8C91-FF4B-824B8656410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7" name="Rechthoek 218">
                    <a:extLst>
                      <a:ext uri="{FF2B5EF4-FFF2-40B4-BE49-F238E27FC236}">
                        <a16:creationId xmlns:a16="http://schemas.microsoft.com/office/drawing/2014/main" id="{13EAD394-FEF9-3836-A0F9-2DD9B3FDB57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Rechthoek 219">
                    <a:extLst>
                      <a:ext uri="{FF2B5EF4-FFF2-40B4-BE49-F238E27FC236}">
                        <a16:creationId xmlns:a16="http://schemas.microsoft.com/office/drawing/2014/main" id="{9B74323C-9CBF-1C5C-2E45-445F70C19D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220">
                    <a:extLst>
                      <a:ext uri="{FF2B5EF4-FFF2-40B4-BE49-F238E27FC236}">
                        <a16:creationId xmlns:a16="http://schemas.microsoft.com/office/drawing/2014/main" id="{5BCD98F8-69FD-C0DA-4B95-CF37A6263AE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 221">
                    <a:extLst>
                      <a:ext uri="{FF2B5EF4-FFF2-40B4-BE49-F238E27FC236}">
                        <a16:creationId xmlns:a16="http://schemas.microsoft.com/office/drawing/2014/main" id="{DDDE1685-DE64-D166-11F4-610DB2D2C4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3" name="Groep 199">
                  <a:extLst>
                    <a:ext uri="{FF2B5EF4-FFF2-40B4-BE49-F238E27FC236}">
                      <a16:creationId xmlns:a16="http://schemas.microsoft.com/office/drawing/2014/main" id="{61E8FFA9-09AE-94E2-998C-BAF4CF99F73F}"/>
                    </a:ext>
                  </a:extLst>
                </p:cNvPr>
                <p:cNvGrpSpPr/>
                <p:nvPr userDrawn="1"/>
              </p:nvGrpSpPr>
              <p:grpSpPr>
                <a:xfrm>
                  <a:off x="-2423424" y="3690208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37" name="Groep 208">
                    <a:extLst>
                      <a:ext uri="{FF2B5EF4-FFF2-40B4-BE49-F238E27FC236}">
                        <a16:creationId xmlns:a16="http://schemas.microsoft.com/office/drawing/2014/main" id="{274D191E-73E4-E267-03EF-DB595245843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39" name="Rechthoek: afgeronde hoeken 210">
                      <a:extLst>
                        <a:ext uri="{FF2B5EF4-FFF2-40B4-BE49-F238E27FC236}">
                          <a16:creationId xmlns:a16="http://schemas.microsoft.com/office/drawing/2014/main" id="{D694BCE7-8584-F3B1-C26B-1E50D9ACB51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accent5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0" name="Rechthoek 211">
                      <a:extLst>
                        <a:ext uri="{FF2B5EF4-FFF2-40B4-BE49-F238E27FC236}">
                          <a16:creationId xmlns:a16="http://schemas.microsoft.com/office/drawing/2014/main" id="{43D043A6-EB83-268A-A77B-266A5CB1189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1" name="Rechthoek 212">
                      <a:extLst>
                        <a:ext uri="{FF2B5EF4-FFF2-40B4-BE49-F238E27FC236}">
                          <a16:creationId xmlns:a16="http://schemas.microsoft.com/office/drawing/2014/main" id="{6BA38069-D136-BF0B-2EDF-D26B740FB4E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2" name="Rechthoek 213">
                      <a:extLst>
                        <a:ext uri="{FF2B5EF4-FFF2-40B4-BE49-F238E27FC236}">
                          <a16:creationId xmlns:a16="http://schemas.microsoft.com/office/drawing/2014/main" id="{7A06EFDA-7AC2-1F5B-5B77-B8E62D35E5C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3" name="Rechthoek 214">
                      <a:extLst>
                        <a:ext uri="{FF2B5EF4-FFF2-40B4-BE49-F238E27FC236}">
                          <a16:creationId xmlns:a16="http://schemas.microsoft.com/office/drawing/2014/main" id="{74C11D0E-CACB-BF00-71B8-9A7C40CD0FD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4" name="Rechthoek 215">
                      <a:extLst>
                        <a:ext uri="{FF2B5EF4-FFF2-40B4-BE49-F238E27FC236}">
                          <a16:creationId xmlns:a16="http://schemas.microsoft.com/office/drawing/2014/main" id="{0168A4FF-05BC-37E1-AC1D-780B44031EE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38" name="Boog 209">
                    <a:extLst>
                      <a:ext uri="{FF2B5EF4-FFF2-40B4-BE49-F238E27FC236}">
                        <a16:creationId xmlns:a16="http://schemas.microsoft.com/office/drawing/2014/main" id="{E5BEB1D1-628A-6F2A-116F-53CED3608B0A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34" name="Tekstvak 200">
                  <a:extLst>
                    <a:ext uri="{FF2B5EF4-FFF2-40B4-BE49-F238E27FC236}">
                      <a16:creationId xmlns:a16="http://schemas.microsoft.com/office/drawing/2014/main" id="{BC172226-0BDB-0595-C0B0-2A96095E2F11}"/>
                    </a:ext>
                  </a:extLst>
                </p:cNvPr>
                <p:cNvSpPr txBox="1"/>
                <p:nvPr userDrawn="1"/>
              </p:nvSpPr>
              <p:spPr>
                <a:xfrm>
                  <a:off x="-2245455" y="3460544"/>
                  <a:ext cx="896116" cy="1347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l" defTabSz="1217512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Indeling</a:t>
                  </a:r>
                </a:p>
              </p:txBody>
            </p:sp>
            <p:sp>
              <p:nvSpPr>
                <p:cNvPr id="35" name="Tekstvak 202">
                  <a:extLst>
                    <a:ext uri="{FF2B5EF4-FFF2-40B4-BE49-F238E27FC236}">
                      <a16:creationId xmlns:a16="http://schemas.microsoft.com/office/drawing/2014/main" id="{6BD13E50-8738-D0A5-8244-7535698B37E0}"/>
                    </a:ext>
                  </a:extLst>
                </p:cNvPr>
                <p:cNvSpPr txBox="1"/>
                <p:nvPr userDrawn="1"/>
              </p:nvSpPr>
              <p:spPr>
                <a:xfrm>
                  <a:off x="-2258884" y="3712980"/>
                  <a:ext cx="90954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l" defTabSz="1217512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Dia Herstellen</a:t>
                  </a:r>
                </a:p>
              </p:txBody>
            </p:sp>
            <p:sp>
              <p:nvSpPr>
                <p:cNvPr id="36" name="Vrije vorm: vorm 207">
                  <a:extLst>
                    <a:ext uri="{FF2B5EF4-FFF2-40B4-BE49-F238E27FC236}">
                      <a16:creationId xmlns:a16="http://schemas.microsoft.com/office/drawing/2014/main" id="{388DD254-122F-2163-93CB-DDA57547AD83}"/>
                    </a:ext>
                  </a:extLst>
                </p:cNvPr>
                <p:cNvSpPr/>
                <p:nvPr userDrawn="1"/>
              </p:nvSpPr>
              <p:spPr>
                <a:xfrm>
                  <a:off x="-1360391" y="3783140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600" b="0" i="0" u="none" strike="noStrike" kern="1200" cap="all" spc="0" normalizeH="0" baseline="0" noProof="0">
                    <a:ln>
                      <a:noFill/>
                    </a:ln>
                    <a:solidFill>
                      <a:srgbClr val="ED6B6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78" name="INSTRUCTIE">
            <a:extLst>
              <a:ext uri="{FF2B5EF4-FFF2-40B4-BE49-F238E27FC236}">
                <a16:creationId xmlns:a16="http://schemas.microsoft.com/office/drawing/2014/main" id="{2A228E94-136D-16C5-58C0-B1A15FBAC363}"/>
              </a:ext>
            </a:extLst>
          </p:cNvPr>
          <p:cNvGrpSpPr/>
          <p:nvPr userDrawn="1"/>
        </p:nvGrpSpPr>
        <p:grpSpPr>
          <a:xfrm>
            <a:off x="-3786437" y="7034523"/>
            <a:ext cx="3693342" cy="1277747"/>
            <a:chOff x="-3786437" y="-1461517"/>
            <a:chExt cx="3693342" cy="1277747"/>
          </a:xfrm>
        </p:grpSpPr>
        <p:sp>
          <p:nvSpPr>
            <p:cNvPr id="79" name="Rechthoek 141">
              <a:extLst>
                <a:ext uri="{FF2B5EF4-FFF2-40B4-BE49-F238E27FC236}">
                  <a16:creationId xmlns:a16="http://schemas.microsoft.com/office/drawing/2014/main" id="{A715CF90-ADA1-B4BC-73EE-C6EA160B8836}"/>
                </a:ext>
              </a:extLst>
            </p:cNvPr>
            <p:cNvSpPr/>
            <p:nvPr userDrawn="1"/>
          </p:nvSpPr>
          <p:spPr>
            <a:xfrm>
              <a:off x="-3786437" y="-1461517"/>
              <a:ext cx="3593091" cy="12777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>
                  <a:ln>
                    <a:noFill/>
                  </a:ln>
                  <a:solidFill>
                    <a:srgbClr val="ED6B6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Afbeelding invoegen</a:t>
              </a:r>
            </a:p>
          </p:txBody>
        </p:sp>
        <p:sp>
          <p:nvSpPr>
            <p:cNvPr id="80" name="Rechthoek 142">
              <a:extLst>
                <a:ext uri="{FF2B5EF4-FFF2-40B4-BE49-F238E27FC236}">
                  <a16:creationId xmlns:a16="http://schemas.microsoft.com/office/drawing/2014/main" id="{F32AFCF6-06F4-7041-800E-573F9892BDDE}"/>
                </a:ext>
              </a:extLst>
            </p:cNvPr>
            <p:cNvSpPr/>
            <p:nvPr userDrawn="1"/>
          </p:nvSpPr>
          <p:spPr>
            <a:xfrm>
              <a:off x="-3603859" y="-993610"/>
              <a:ext cx="3229126" cy="65743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Selecteer het invoegkader van de afbeelding door op het lipje hiernaast te klikken.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‘Afbeeldingen’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selecteer de gewenste afbeelding 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1" name="Gelijkbenige driehoek 11">
              <a:extLst>
                <a:ext uri="{FF2B5EF4-FFF2-40B4-BE49-F238E27FC236}">
                  <a16:creationId xmlns:a16="http://schemas.microsoft.com/office/drawing/2014/main" id="{349BF858-AF65-A1D1-42A6-81FA27396906}"/>
                </a:ext>
              </a:extLst>
            </p:cNvPr>
            <p:cNvSpPr/>
            <p:nvPr userDrawn="1"/>
          </p:nvSpPr>
          <p:spPr>
            <a:xfrm rot="5400000">
              <a:off x="-232162" y="-1425329"/>
              <a:ext cx="175255" cy="10287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all" spc="0" normalizeH="0" baseline="0" noProof="0">
                <a:ln>
                  <a:noFill/>
                </a:ln>
                <a:solidFill>
                  <a:srgbClr val="ED6B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82" name="Rechthoek 6">
            <a:extLst>
              <a:ext uri="{FF2B5EF4-FFF2-40B4-BE49-F238E27FC236}">
                <a16:creationId xmlns:a16="http://schemas.microsoft.com/office/drawing/2014/main" id="{7278B8AD-D071-D22E-9163-A9C12BC16548}"/>
              </a:ext>
            </a:extLst>
          </p:cNvPr>
          <p:cNvSpPr/>
          <p:nvPr userDrawn="1"/>
        </p:nvSpPr>
        <p:spPr>
          <a:xfrm>
            <a:off x="0" y="-425941"/>
            <a:ext cx="826124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ED6B6A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Afsluiting</a:t>
            </a:r>
          </a:p>
        </p:txBody>
      </p:sp>
    </p:spTree>
    <p:extLst>
      <p:ext uri="{BB962C8B-B14F-4D97-AF65-F5344CB8AC3E}">
        <p14:creationId xmlns:p14="http://schemas.microsoft.com/office/powerpoint/2010/main" val="4074101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ssenslide - Roze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2C0DC21-AE75-311C-4C21-125329F1572B}"/>
              </a:ext>
            </a:extLst>
          </p:cNvPr>
          <p:cNvGrpSpPr/>
          <p:nvPr userDrawn="1"/>
        </p:nvGrpSpPr>
        <p:grpSpPr>
          <a:xfrm>
            <a:off x="1294079" y="178"/>
            <a:ext cx="9211260" cy="6873516"/>
            <a:chOff x="1294079" y="178"/>
            <a:chExt cx="9211260" cy="6873516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8EF3D4C-599F-C217-D946-CEEC4D8F5C3C}"/>
                </a:ext>
              </a:extLst>
            </p:cNvPr>
            <p:cNvSpPr/>
            <p:nvPr/>
          </p:nvSpPr>
          <p:spPr>
            <a:xfrm>
              <a:off x="3526692" y="509"/>
              <a:ext cx="5431200" cy="6873058"/>
            </a:xfrm>
            <a:custGeom>
              <a:avLst/>
              <a:gdLst>
                <a:gd name="connsiteX0" fmla="*/ 562731 w 5431200"/>
                <a:gd name="connsiteY0" fmla="*/ 1401 h 6873058"/>
                <a:gd name="connsiteX1" fmla="*/ 596750 w 5431200"/>
                <a:gd name="connsiteY1" fmla="*/ 0 h 6873058"/>
                <a:gd name="connsiteX2" fmla="*/ 4047613 w 5431200"/>
                <a:gd name="connsiteY2" fmla="*/ 0 h 6873058"/>
                <a:gd name="connsiteX3" fmla="*/ 4081631 w 5431200"/>
                <a:gd name="connsiteY3" fmla="*/ 1401 h 6873058"/>
                <a:gd name="connsiteX4" fmla="*/ 4299244 w 5431200"/>
                <a:gd name="connsiteY4" fmla="*/ 512947 h 6873058"/>
                <a:gd name="connsiteX5" fmla="*/ 4757915 w 5431200"/>
                <a:gd name="connsiteY5" fmla="*/ 1599998 h 6873058"/>
                <a:gd name="connsiteX6" fmla="*/ 5139505 w 5431200"/>
                <a:gd name="connsiteY6" fmla="*/ 2507657 h 6873058"/>
                <a:gd name="connsiteX7" fmla="*/ 5424390 w 5431200"/>
                <a:gd name="connsiteY7" fmla="*/ 3184324 h 6873058"/>
                <a:gd name="connsiteX8" fmla="*/ 5420059 w 5431200"/>
                <a:gd name="connsiteY8" fmla="*/ 3260514 h 6873058"/>
                <a:gd name="connsiteX9" fmla="*/ 5223085 w 5431200"/>
                <a:gd name="connsiteY9" fmla="*/ 3743903 h 6873058"/>
                <a:gd name="connsiteX10" fmla="*/ 4977186 w 5431200"/>
                <a:gd name="connsiteY10" fmla="*/ 4349349 h 6873058"/>
                <a:gd name="connsiteX11" fmla="*/ 4678158 w 5431200"/>
                <a:gd name="connsiteY11" fmla="*/ 5079782 h 6873058"/>
                <a:gd name="connsiteX12" fmla="*/ 4488701 w 5431200"/>
                <a:gd name="connsiteY12" fmla="*/ 5547882 h 6873058"/>
                <a:gd name="connsiteX13" fmla="*/ 4243694 w 5431200"/>
                <a:gd name="connsiteY13" fmla="*/ 6144536 h 6873058"/>
                <a:gd name="connsiteX14" fmla="*/ 4031814 w 5431200"/>
                <a:gd name="connsiteY14" fmla="*/ 6667548 h 6873058"/>
                <a:gd name="connsiteX15" fmla="*/ 3953585 w 5431200"/>
                <a:gd name="connsiteY15" fmla="*/ 6873059 h 6873058"/>
                <a:gd name="connsiteX16" fmla="*/ 2292049 w 5431200"/>
                <a:gd name="connsiteY16" fmla="*/ 6873059 h 6873058"/>
                <a:gd name="connsiteX17" fmla="*/ 2272428 w 5431200"/>
                <a:gd name="connsiteY17" fmla="*/ 6817126 h 6873058"/>
                <a:gd name="connsiteX18" fmla="*/ 2095712 w 5431200"/>
                <a:gd name="connsiteY18" fmla="*/ 6398716 h 6873058"/>
                <a:gd name="connsiteX19" fmla="*/ 1823185 w 5431200"/>
                <a:gd name="connsiteY19" fmla="*/ 5748932 h 6873058"/>
                <a:gd name="connsiteX20" fmla="*/ 1485043 w 5431200"/>
                <a:gd name="connsiteY20" fmla="*/ 4951737 h 6873058"/>
                <a:gd name="connsiteX21" fmla="*/ 1135051 w 5431200"/>
                <a:gd name="connsiteY21" fmla="*/ 4118229 h 6873058"/>
                <a:gd name="connsiteX22" fmla="*/ 745181 w 5431200"/>
                <a:gd name="connsiteY22" fmla="*/ 3200123 h 6873058"/>
                <a:gd name="connsiteX23" fmla="*/ 385379 w 5431200"/>
                <a:gd name="connsiteY23" fmla="*/ 2338585 h 6873058"/>
                <a:gd name="connsiteX24" fmla="*/ 7994 w 5431200"/>
                <a:gd name="connsiteY24" fmla="*/ 1447362 h 6873058"/>
                <a:gd name="connsiteX25" fmla="*/ 8759 w 5431200"/>
                <a:gd name="connsiteY25" fmla="*/ 1369515 h 6873058"/>
                <a:gd name="connsiteX26" fmla="*/ 195922 w 5431200"/>
                <a:gd name="connsiteY26" fmla="*/ 914284 h 6873058"/>
                <a:gd name="connsiteX27" fmla="*/ 469596 w 5431200"/>
                <a:gd name="connsiteY27" fmla="*/ 242204 h 6873058"/>
                <a:gd name="connsiteX28" fmla="*/ 562731 w 5431200"/>
                <a:gd name="connsiteY28" fmla="*/ 1274 h 687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431200" h="6873058">
                  <a:moveTo>
                    <a:pt x="562731" y="1401"/>
                  </a:moveTo>
                  <a:cubicBezTo>
                    <a:pt x="574071" y="892"/>
                    <a:pt x="585410" y="0"/>
                    <a:pt x="596750" y="0"/>
                  </a:cubicBezTo>
                  <a:cubicBezTo>
                    <a:pt x="1746995" y="0"/>
                    <a:pt x="2897368" y="0"/>
                    <a:pt x="4047613" y="0"/>
                  </a:cubicBezTo>
                  <a:cubicBezTo>
                    <a:pt x="4058952" y="0"/>
                    <a:pt x="4070291" y="892"/>
                    <a:pt x="4081631" y="1401"/>
                  </a:cubicBezTo>
                  <a:cubicBezTo>
                    <a:pt x="4154254" y="171874"/>
                    <a:pt x="4227131" y="342347"/>
                    <a:pt x="4299244" y="512947"/>
                  </a:cubicBezTo>
                  <a:cubicBezTo>
                    <a:pt x="4452390" y="875170"/>
                    <a:pt x="4605153" y="1237520"/>
                    <a:pt x="4757915" y="1599998"/>
                  </a:cubicBezTo>
                  <a:cubicBezTo>
                    <a:pt x="4885324" y="1902466"/>
                    <a:pt x="5012478" y="2205061"/>
                    <a:pt x="5139505" y="2507657"/>
                  </a:cubicBezTo>
                  <a:cubicBezTo>
                    <a:pt x="5234297" y="2733297"/>
                    <a:pt x="5328069" y="2959320"/>
                    <a:pt x="5424390" y="3184324"/>
                  </a:cubicBezTo>
                  <a:cubicBezTo>
                    <a:pt x="5436877" y="3213373"/>
                    <a:pt x="5430251" y="3235415"/>
                    <a:pt x="5420059" y="3260514"/>
                  </a:cubicBezTo>
                  <a:cubicBezTo>
                    <a:pt x="5354188" y="3421559"/>
                    <a:pt x="5288573" y="3582731"/>
                    <a:pt x="5223085" y="3743903"/>
                  </a:cubicBezTo>
                  <a:cubicBezTo>
                    <a:pt x="5141033" y="3945718"/>
                    <a:pt x="5059492" y="4147660"/>
                    <a:pt x="4977186" y="4349349"/>
                  </a:cubicBezTo>
                  <a:cubicBezTo>
                    <a:pt x="4877807" y="4592954"/>
                    <a:pt x="4777537" y="4836177"/>
                    <a:pt x="4678158" y="5079782"/>
                  </a:cubicBezTo>
                  <a:cubicBezTo>
                    <a:pt x="4614581" y="5235603"/>
                    <a:pt x="4552279" y="5392061"/>
                    <a:pt x="4488701" y="5547882"/>
                  </a:cubicBezTo>
                  <a:cubicBezTo>
                    <a:pt x="4407414" y="5746894"/>
                    <a:pt x="4325109" y="5945524"/>
                    <a:pt x="4243694" y="6144536"/>
                  </a:cubicBezTo>
                  <a:cubicBezTo>
                    <a:pt x="4172473" y="6318704"/>
                    <a:pt x="4100614" y="6492489"/>
                    <a:pt x="4031814" y="6667548"/>
                  </a:cubicBezTo>
                  <a:cubicBezTo>
                    <a:pt x="4005058" y="6735712"/>
                    <a:pt x="3969638" y="6800818"/>
                    <a:pt x="3953585" y="6873059"/>
                  </a:cubicBezTo>
                  <a:lnTo>
                    <a:pt x="2292049" y="6873059"/>
                  </a:lnTo>
                  <a:cubicBezTo>
                    <a:pt x="2285551" y="6854457"/>
                    <a:pt x="2280073" y="6835346"/>
                    <a:pt x="2272428" y="6817126"/>
                  </a:cubicBezTo>
                  <a:cubicBezTo>
                    <a:pt x="2213693" y="6677614"/>
                    <a:pt x="2154320" y="6538356"/>
                    <a:pt x="2095712" y="6398716"/>
                  </a:cubicBezTo>
                  <a:cubicBezTo>
                    <a:pt x="2004742" y="6182249"/>
                    <a:pt x="1914537" y="5965272"/>
                    <a:pt x="1823185" y="5748932"/>
                  </a:cubicBezTo>
                  <a:cubicBezTo>
                    <a:pt x="1710938" y="5483031"/>
                    <a:pt x="1597290" y="5217638"/>
                    <a:pt x="1485043" y="4951737"/>
                  </a:cubicBezTo>
                  <a:cubicBezTo>
                    <a:pt x="1367954" y="4674113"/>
                    <a:pt x="1252394" y="4395725"/>
                    <a:pt x="1135051" y="4118229"/>
                  </a:cubicBezTo>
                  <a:cubicBezTo>
                    <a:pt x="1005604" y="3811939"/>
                    <a:pt x="874246" y="3506540"/>
                    <a:pt x="745181" y="3200123"/>
                  </a:cubicBezTo>
                  <a:cubicBezTo>
                    <a:pt x="624270" y="2913326"/>
                    <a:pt x="505907" y="2625510"/>
                    <a:pt x="385379" y="2338585"/>
                  </a:cubicBezTo>
                  <a:cubicBezTo>
                    <a:pt x="260391" y="2041214"/>
                    <a:pt x="134129" y="1744352"/>
                    <a:pt x="7994" y="1447362"/>
                  </a:cubicBezTo>
                  <a:cubicBezTo>
                    <a:pt x="-3345" y="1420734"/>
                    <a:pt x="-2198" y="1396016"/>
                    <a:pt x="8759" y="1369515"/>
                  </a:cubicBezTo>
                  <a:cubicBezTo>
                    <a:pt x="71571" y="1217899"/>
                    <a:pt x="133874" y="1066155"/>
                    <a:pt x="195922" y="914284"/>
                  </a:cubicBezTo>
                  <a:cubicBezTo>
                    <a:pt x="287529" y="690427"/>
                    <a:pt x="380155" y="466953"/>
                    <a:pt x="469596" y="242204"/>
                  </a:cubicBezTo>
                  <a:cubicBezTo>
                    <a:pt x="501448" y="162191"/>
                    <a:pt x="540053" y="84727"/>
                    <a:pt x="562731" y="1274"/>
                  </a:cubicBezTo>
                  <a:close/>
                </a:path>
              </a:pathLst>
            </a:custGeom>
            <a:solidFill>
              <a:srgbClr val="C04C7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98BDB75-D482-30EA-89BF-200F68CAD8AB}"/>
                </a:ext>
              </a:extLst>
            </p:cNvPr>
            <p:cNvSpPr/>
            <p:nvPr/>
          </p:nvSpPr>
          <p:spPr>
            <a:xfrm>
              <a:off x="1294079" y="178"/>
              <a:ext cx="4524662" cy="6873516"/>
            </a:xfrm>
            <a:custGeom>
              <a:avLst/>
              <a:gdLst>
                <a:gd name="connsiteX0" fmla="*/ 2795345 w 4524662"/>
                <a:gd name="connsiteY0" fmla="*/ 1733 h 6873516"/>
                <a:gd name="connsiteX1" fmla="*/ 2702210 w 4524662"/>
                <a:gd name="connsiteY1" fmla="*/ 242662 h 6873516"/>
                <a:gd name="connsiteX2" fmla="*/ 2428536 w 4524662"/>
                <a:gd name="connsiteY2" fmla="*/ 914743 h 6873516"/>
                <a:gd name="connsiteX3" fmla="*/ 2241373 w 4524662"/>
                <a:gd name="connsiteY3" fmla="*/ 1369974 h 6873516"/>
                <a:gd name="connsiteX4" fmla="*/ 2240608 w 4524662"/>
                <a:gd name="connsiteY4" fmla="*/ 1447821 h 6873516"/>
                <a:gd name="connsiteX5" fmla="*/ 2617993 w 4524662"/>
                <a:gd name="connsiteY5" fmla="*/ 2339044 h 6873516"/>
                <a:gd name="connsiteX6" fmla="*/ 2977795 w 4524662"/>
                <a:gd name="connsiteY6" fmla="*/ 3200581 h 6873516"/>
                <a:gd name="connsiteX7" fmla="*/ 3367665 w 4524662"/>
                <a:gd name="connsiteY7" fmla="*/ 4118688 h 6873516"/>
                <a:gd name="connsiteX8" fmla="*/ 3717657 w 4524662"/>
                <a:gd name="connsiteY8" fmla="*/ 4952195 h 6873516"/>
                <a:gd name="connsiteX9" fmla="*/ 4055799 w 4524662"/>
                <a:gd name="connsiteY9" fmla="*/ 5749391 h 6873516"/>
                <a:gd name="connsiteX10" fmla="*/ 4328326 w 4524662"/>
                <a:gd name="connsiteY10" fmla="*/ 6399175 h 6873516"/>
                <a:gd name="connsiteX11" fmla="*/ 4505042 w 4524662"/>
                <a:gd name="connsiteY11" fmla="*/ 6817585 h 6873516"/>
                <a:gd name="connsiteX12" fmla="*/ 4524663 w 4524662"/>
                <a:gd name="connsiteY12" fmla="*/ 6873517 h 6873516"/>
                <a:gd name="connsiteX13" fmla="*/ 0 w 4524662"/>
                <a:gd name="connsiteY13" fmla="*/ 6873517 h 6873516"/>
                <a:gd name="connsiteX14" fmla="*/ 419557 w 4524662"/>
                <a:gd name="connsiteY14" fmla="*/ 5842526 h 6873516"/>
                <a:gd name="connsiteX15" fmla="*/ 921547 w 4524662"/>
                <a:gd name="connsiteY15" fmla="*/ 4611250 h 6873516"/>
                <a:gd name="connsiteX16" fmla="*/ 1397290 w 4524662"/>
                <a:gd name="connsiteY16" fmla="*/ 3443677 h 6873516"/>
                <a:gd name="connsiteX17" fmla="*/ 1868448 w 4524662"/>
                <a:gd name="connsiteY17" fmla="*/ 2286807 h 6873516"/>
                <a:gd name="connsiteX18" fmla="*/ 2215509 w 4524662"/>
                <a:gd name="connsiteY18" fmla="*/ 1437246 h 6873516"/>
                <a:gd name="connsiteX19" fmla="*/ 2212578 w 4524662"/>
                <a:gd name="connsiteY19" fmla="*/ 1380804 h 6873516"/>
                <a:gd name="connsiteX20" fmla="*/ 1638220 w 4524662"/>
                <a:gd name="connsiteY20" fmla="*/ 19570 h 6873516"/>
                <a:gd name="connsiteX21" fmla="*/ 1635799 w 4524662"/>
                <a:gd name="connsiteY21" fmla="*/ 7976 h 6873516"/>
                <a:gd name="connsiteX22" fmla="*/ 1658351 w 4524662"/>
                <a:gd name="connsiteY22" fmla="*/ 713 h 6873516"/>
                <a:gd name="connsiteX23" fmla="*/ 2782859 w 4524662"/>
                <a:gd name="connsiteY23" fmla="*/ 713 h 6873516"/>
                <a:gd name="connsiteX24" fmla="*/ 2795600 w 4524662"/>
                <a:gd name="connsiteY24" fmla="*/ 1987 h 687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24662" h="6873516">
                  <a:moveTo>
                    <a:pt x="2795345" y="1733"/>
                  </a:moveTo>
                  <a:cubicBezTo>
                    <a:pt x="2772667" y="85185"/>
                    <a:pt x="2733935" y="162650"/>
                    <a:pt x="2702210" y="242662"/>
                  </a:cubicBezTo>
                  <a:cubicBezTo>
                    <a:pt x="2612769" y="467411"/>
                    <a:pt x="2520143" y="690886"/>
                    <a:pt x="2428536" y="914743"/>
                  </a:cubicBezTo>
                  <a:cubicBezTo>
                    <a:pt x="2366361" y="1066614"/>
                    <a:pt x="2304185" y="1218485"/>
                    <a:pt x="2241373" y="1369974"/>
                  </a:cubicBezTo>
                  <a:cubicBezTo>
                    <a:pt x="2230416" y="1396475"/>
                    <a:pt x="2229269" y="1421192"/>
                    <a:pt x="2240608" y="1447821"/>
                  </a:cubicBezTo>
                  <a:cubicBezTo>
                    <a:pt x="2366743" y="1744810"/>
                    <a:pt x="2492877" y="2041545"/>
                    <a:pt x="2617993" y="2339044"/>
                  </a:cubicBezTo>
                  <a:cubicBezTo>
                    <a:pt x="2738649" y="2625968"/>
                    <a:pt x="2857011" y="2913784"/>
                    <a:pt x="2977795" y="3200581"/>
                  </a:cubicBezTo>
                  <a:cubicBezTo>
                    <a:pt x="3106860" y="3506999"/>
                    <a:pt x="3238218" y="3812397"/>
                    <a:pt x="3367665" y="4118688"/>
                  </a:cubicBezTo>
                  <a:cubicBezTo>
                    <a:pt x="3485008" y="4396311"/>
                    <a:pt x="3600441" y="4674572"/>
                    <a:pt x="3717657" y="4952195"/>
                  </a:cubicBezTo>
                  <a:cubicBezTo>
                    <a:pt x="3829904" y="5218097"/>
                    <a:pt x="3943552" y="5483489"/>
                    <a:pt x="4055799" y="5749391"/>
                  </a:cubicBezTo>
                  <a:cubicBezTo>
                    <a:pt x="4147151" y="5965731"/>
                    <a:pt x="4237356" y="6182580"/>
                    <a:pt x="4328326" y="6399175"/>
                  </a:cubicBezTo>
                  <a:cubicBezTo>
                    <a:pt x="4386934" y="6538687"/>
                    <a:pt x="4446307" y="6677945"/>
                    <a:pt x="4505042" y="6817585"/>
                  </a:cubicBezTo>
                  <a:cubicBezTo>
                    <a:pt x="4512687" y="6835804"/>
                    <a:pt x="4518165" y="6854789"/>
                    <a:pt x="4524663" y="6873517"/>
                  </a:cubicBezTo>
                  <a:lnTo>
                    <a:pt x="0" y="6873517"/>
                  </a:lnTo>
                  <a:cubicBezTo>
                    <a:pt x="139767" y="6529897"/>
                    <a:pt x="279535" y="6186148"/>
                    <a:pt x="419557" y="5842526"/>
                  </a:cubicBezTo>
                  <a:cubicBezTo>
                    <a:pt x="586717" y="5432016"/>
                    <a:pt x="754259" y="5021633"/>
                    <a:pt x="921547" y="4611250"/>
                  </a:cubicBezTo>
                  <a:cubicBezTo>
                    <a:pt x="1080170" y="4222016"/>
                    <a:pt x="1238667" y="3832910"/>
                    <a:pt x="1397290" y="3443677"/>
                  </a:cubicBezTo>
                  <a:cubicBezTo>
                    <a:pt x="1554385" y="3058011"/>
                    <a:pt x="1711353" y="2672345"/>
                    <a:pt x="1868448" y="2286807"/>
                  </a:cubicBezTo>
                  <a:cubicBezTo>
                    <a:pt x="1983880" y="2003577"/>
                    <a:pt x="2099312" y="1720220"/>
                    <a:pt x="2215509" y="1437246"/>
                  </a:cubicBezTo>
                  <a:cubicBezTo>
                    <a:pt x="2224045" y="1416478"/>
                    <a:pt x="2220733" y="1400042"/>
                    <a:pt x="2212578" y="1380804"/>
                  </a:cubicBezTo>
                  <a:cubicBezTo>
                    <a:pt x="2020828" y="927229"/>
                    <a:pt x="1829461" y="473399"/>
                    <a:pt x="1638220" y="19570"/>
                  </a:cubicBezTo>
                  <a:cubicBezTo>
                    <a:pt x="1636691" y="15875"/>
                    <a:pt x="1636437" y="11543"/>
                    <a:pt x="1635799" y="7976"/>
                  </a:cubicBezTo>
                  <a:cubicBezTo>
                    <a:pt x="1641023" y="-3364"/>
                    <a:pt x="1650834" y="713"/>
                    <a:pt x="1658351" y="713"/>
                  </a:cubicBezTo>
                  <a:cubicBezTo>
                    <a:pt x="2033187" y="459"/>
                    <a:pt x="2408023" y="586"/>
                    <a:pt x="2782859" y="713"/>
                  </a:cubicBezTo>
                  <a:cubicBezTo>
                    <a:pt x="2787064" y="713"/>
                    <a:pt x="2791268" y="1605"/>
                    <a:pt x="2795600" y="1987"/>
                  </a:cubicBezTo>
                  <a:close/>
                </a:path>
              </a:pathLst>
            </a:custGeom>
            <a:solidFill>
              <a:srgbClr val="DD8BB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D5FF82D-C135-D5B0-4B62-1AC8CC14EFCA}"/>
                </a:ext>
              </a:extLst>
            </p:cNvPr>
            <p:cNvSpPr/>
            <p:nvPr/>
          </p:nvSpPr>
          <p:spPr>
            <a:xfrm>
              <a:off x="7480277" y="509"/>
              <a:ext cx="3025062" cy="6873058"/>
            </a:xfrm>
            <a:custGeom>
              <a:avLst/>
              <a:gdLst>
                <a:gd name="connsiteX0" fmla="*/ 0 w 3025062"/>
                <a:gd name="connsiteY0" fmla="*/ 6873059 h 6873058"/>
                <a:gd name="connsiteX1" fmla="*/ 78229 w 3025062"/>
                <a:gd name="connsiteY1" fmla="*/ 6667548 h 6873058"/>
                <a:gd name="connsiteX2" fmla="*/ 290109 w 3025062"/>
                <a:gd name="connsiteY2" fmla="*/ 6144536 h 6873058"/>
                <a:gd name="connsiteX3" fmla="*/ 535116 w 3025062"/>
                <a:gd name="connsiteY3" fmla="*/ 5547882 h 6873058"/>
                <a:gd name="connsiteX4" fmla="*/ 724572 w 3025062"/>
                <a:gd name="connsiteY4" fmla="*/ 5079782 h 6873058"/>
                <a:gd name="connsiteX5" fmla="*/ 1023601 w 3025062"/>
                <a:gd name="connsiteY5" fmla="*/ 4349349 h 6873058"/>
                <a:gd name="connsiteX6" fmla="*/ 1269499 w 3025062"/>
                <a:gd name="connsiteY6" fmla="*/ 3743903 h 6873058"/>
                <a:gd name="connsiteX7" fmla="*/ 1466473 w 3025062"/>
                <a:gd name="connsiteY7" fmla="*/ 3260514 h 6873058"/>
                <a:gd name="connsiteX8" fmla="*/ 1470805 w 3025062"/>
                <a:gd name="connsiteY8" fmla="*/ 3184324 h 6873058"/>
                <a:gd name="connsiteX9" fmla="*/ 1185919 w 3025062"/>
                <a:gd name="connsiteY9" fmla="*/ 2507657 h 6873058"/>
                <a:gd name="connsiteX10" fmla="*/ 804330 w 3025062"/>
                <a:gd name="connsiteY10" fmla="*/ 1599998 h 6873058"/>
                <a:gd name="connsiteX11" fmla="*/ 345659 w 3025062"/>
                <a:gd name="connsiteY11" fmla="*/ 512947 h 6873058"/>
                <a:gd name="connsiteX12" fmla="*/ 128046 w 3025062"/>
                <a:gd name="connsiteY12" fmla="*/ 1401 h 6873058"/>
                <a:gd name="connsiteX13" fmla="*/ 170600 w 3025062"/>
                <a:gd name="connsiteY13" fmla="*/ 0 h 6873058"/>
                <a:gd name="connsiteX14" fmla="*/ 2747695 w 3025062"/>
                <a:gd name="connsiteY14" fmla="*/ 0 h 6873058"/>
                <a:gd name="connsiteX15" fmla="*/ 2794453 w 3025062"/>
                <a:gd name="connsiteY15" fmla="*/ 0 h 6873058"/>
                <a:gd name="connsiteX16" fmla="*/ 2689341 w 3025062"/>
                <a:gd name="connsiteY16" fmla="*/ 260296 h 6873058"/>
                <a:gd name="connsiteX17" fmla="*/ 2153970 w 3025062"/>
                <a:gd name="connsiteY17" fmla="*/ 1574516 h 6873058"/>
                <a:gd name="connsiteX18" fmla="*/ 1707403 w 3025062"/>
                <a:gd name="connsiteY18" fmla="*/ 2668064 h 6873058"/>
                <a:gd name="connsiteX19" fmla="*/ 1499472 w 3025062"/>
                <a:gd name="connsiteY19" fmla="*/ 3178718 h 6873058"/>
                <a:gd name="connsiteX20" fmla="*/ 1500619 w 3025062"/>
                <a:gd name="connsiteY20" fmla="*/ 3255928 h 6873058"/>
                <a:gd name="connsiteX21" fmla="*/ 2232709 w 3025062"/>
                <a:gd name="connsiteY21" fmla="*/ 4989067 h 6873058"/>
                <a:gd name="connsiteX22" fmla="*/ 2906955 w 3025062"/>
                <a:gd name="connsiteY22" fmla="*/ 6590976 h 6873058"/>
                <a:gd name="connsiteX23" fmla="*/ 3025063 w 3025062"/>
                <a:gd name="connsiteY23" fmla="*/ 6873059 h 6873058"/>
                <a:gd name="connsiteX24" fmla="*/ 127 w 3025062"/>
                <a:gd name="connsiteY24" fmla="*/ 6873059 h 687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25062" h="6873058">
                  <a:moveTo>
                    <a:pt x="0" y="6873059"/>
                  </a:moveTo>
                  <a:cubicBezTo>
                    <a:pt x="15926" y="6800691"/>
                    <a:pt x="51473" y="6735712"/>
                    <a:pt x="78229" y="6667548"/>
                  </a:cubicBezTo>
                  <a:cubicBezTo>
                    <a:pt x="146902" y="6492489"/>
                    <a:pt x="218888" y="6318576"/>
                    <a:pt x="290109" y="6144536"/>
                  </a:cubicBezTo>
                  <a:cubicBezTo>
                    <a:pt x="371524" y="5945524"/>
                    <a:pt x="453829" y="5746894"/>
                    <a:pt x="535116" y="5547882"/>
                  </a:cubicBezTo>
                  <a:cubicBezTo>
                    <a:pt x="598693" y="5392061"/>
                    <a:pt x="660996" y="5235731"/>
                    <a:pt x="724572" y="5079782"/>
                  </a:cubicBezTo>
                  <a:cubicBezTo>
                    <a:pt x="823952" y="4836177"/>
                    <a:pt x="924222" y="4592954"/>
                    <a:pt x="1023601" y="4349349"/>
                  </a:cubicBezTo>
                  <a:cubicBezTo>
                    <a:pt x="1105907" y="4147660"/>
                    <a:pt x="1187448" y="3945718"/>
                    <a:pt x="1269499" y="3743903"/>
                  </a:cubicBezTo>
                  <a:cubicBezTo>
                    <a:pt x="1334988" y="3582731"/>
                    <a:pt x="1400603" y="3421559"/>
                    <a:pt x="1466473" y="3260514"/>
                  </a:cubicBezTo>
                  <a:cubicBezTo>
                    <a:pt x="1476794" y="3235415"/>
                    <a:pt x="1483292" y="3213373"/>
                    <a:pt x="1470805" y="3184324"/>
                  </a:cubicBezTo>
                  <a:cubicBezTo>
                    <a:pt x="1374484" y="2959320"/>
                    <a:pt x="1280711" y="2733297"/>
                    <a:pt x="1185919" y="2507657"/>
                  </a:cubicBezTo>
                  <a:cubicBezTo>
                    <a:pt x="1058766" y="2205061"/>
                    <a:pt x="931739" y="1902466"/>
                    <a:pt x="804330" y="1599998"/>
                  </a:cubicBezTo>
                  <a:cubicBezTo>
                    <a:pt x="651695" y="1237520"/>
                    <a:pt x="498805" y="875170"/>
                    <a:pt x="345659" y="512947"/>
                  </a:cubicBezTo>
                  <a:cubicBezTo>
                    <a:pt x="273546" y="342220"/>
                    <a:pt x="200541" y="171874"/>
                    <a:pt x="128046" y="1401"/>
                  </a:cubicBezTo>
                  <a:cubicBezTo>
                    <a:pt x="142188" y="892"/>
                    <a:pt x="156330" y="0"/>
                    <a:pt x="170600" y="0"/>
                  </a:cubicBezTo>
                  <a:cubicBezTo>
                    <a:pt x="1029589" y="0"/>
                    <a:pt x="1888706" y="0"/>
                    <a:pt x="2747695" y="0"/>
                  </a:cubicBezTo>
                  <a:cubicBezTo>
                    <a:pt x="2761455" y="0"/>
                    <a:pt x="2775215" y="0"/>
                    <a:pt x="2794453" y="0"/>
                  </a:cubicBezTo>
                  <a:cubicBezTo>
                    <a:pt x="2758015" y="90205"/>
                    <a:pt x="2723997" y="175314"/>
                    <a:pt x="2689341" y="260296"/>
                  </a:cubicBezTo>
                  <a:cubicBezTo>
                    <a:pt x="2510969" y="698454"/>
                    <a:pt x="2332597" y="1136485"/>
                    <a:pt x="2153970" y="1574516"/>
                  </a:cubicBezTo>
                  <a:cubicBezTo>
                    <a:pt x="2005284" y="1939032"/>
                    <a:pt x="1856089" y="2303421"/>
                    <a:pt x="1707403" y="2668064"/>
                  </a:cubicBezTo>
                  <a:cubicBezTo>
                    <a:pt x="1637965" y="2838282"/>
                    <a:pt x="1569419" y="3008755"/>
                    <a:pt x="1499472" y="3178718"/>
                  </a:cubicBezTo>
                  <a:cubicBezTo>
                    <a:pt x="1488387" y="3205729"/>
                    <a:pt x="1489279" y="3229299"/>
                    <a:pt x="1500619" y="3255928"/>
                  </a:cubicBezTo>
                  <a:cubicBezTo>
                    <a:pt x="1744989" y="3833471"/>
                    <a:pt x="1989103" y="4411269"/>
                    <a:pt x="2232709" y="4989067"/>
                  </a:cubicBezTo>
                  <a:cubicBezTo>
                    <a:pt x="2457713" y="5522909"/>
                    <a:pt x="2682334" y="6057006"/>
                    <a:pt x="2906955" y="6590976"/>
                  </a:cubicBezTo>
                  <a:cubicBezTo>
                    <a:pt x="2946452" y="6685003"/>
                    <a:pt x="2985694" y="6779031"/>
                    <a:pt x="3025063" y="6873059"/>
                  </a:cubicBezTo>
                  <a:lnTo>
                    <a:pt x="127" y="6873059"/>
                  </a:lnTo>
                  <a:close/>
                </a:path>
              </a:pathLst>
            </a:custGeom>
            <a:solidFill>
              <a:srgbClr val="DD8BB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D2FD0BC-917B-D8FB-C81A-F526046760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266586">
            <a:off x="1906130" y="2363985"/>
            <a:ext cx="8624254" cy="1851748"/>
          </a:xfrm>
        </p:spPr>
        <p:txBody>
          <a:bodyPr/>
          <a:lstStyle>
            <a:lvl1pPr algn="ctr">
              <a:lnSpc>
                <a:spcPts val="8100"/>
              </a:lnSpc>
              <a:defRPr sz="9600" b="1">
                <a:solidFill>
                  <a:schemeClr val="accent5"/>
                </a:solidFill>
                <a:latin typeface="Aptos Black" panose="020F0502020204030204" pitchFamily="34" charset="0"/>
              </a:defRPr>
            </a:lvl1pPr>
          </a:lstStyle>
          <a:p>
            <a:r>
              <a:rPr lang="nl-NL"/>
              <a:t>DIT IS EEN </a:t>
            </a:r>
            <a:br>
              <a:rPr lang="nl-NL"/>
            </a:br>
            <a:r>
              <a:rPr lang="nl-NL"/>
              <a:t>TUSSENSLIDE</a:t>
            </a:r>
            <a:endParaRPr lang="nl-NL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F77AE6-799F-3026-5579-9B8713A30038}"/>
              </a:ext>
            </a:extLst>
          </p:cNvPr>
          <p:cNvCxnSpPr>
            <a:cxnSpLocks/>
          </p:cNvCxnSpPr>
          <p:nvPr userDrawn="1"/>
        </p:nvCxnSpPr>
        <p:spPr>
          <a:xfrm>
            <a:off x="719138" y="6295118"/>
            <a:ext cx="10752137" cy="0"/>
          </a:xfrm>
          <a:prstGeom prst="line">
            <a:avLst/>
          </a:prstGeom>
          <a:ln w="12700" cap="rnd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ep 1">
            <a:extLst>
              <a:ext uri="{FF2B5EF4-FFF2-40B4-BE49-F238E27FC236}">
                <a16:creationId xmlns:a16="http://schemas.microsoft.com/office/drawing/2014/main" id="{585B82D6-65B2-25D4-2F8D-BB9E9DA66CD5}"/>
              </a:ext>
            </a:extLst>
          </p:cNvPr>
          <p:cNvGrpSpPr/>
          <p:nvPr userDrawn="1"/>
        </p:nvGrpSpPr>
        <p:grpSpPr>
          <a:xfrm>
            <a:off x="719138" y="-9330"/>
            <a:ext cx="969703" cy="1046541"/>
            <a:chOff x="719138" y="1"/>
            <a:chExt cx="1238593" cy="1336737"/>
          </a:xfrm>
        </p:grpSpPr>
        <p:sp>
          <p:nvSpPr>
            <p:cNvPr id="6" name="Freeform: Shape 10">
              <a:extLst>
                <a:ext uri="{FF2B5EF4-FFF2-40B4-BE49-F238E27FC236}">
                  <a16:creationId xmlns:a16="http://schemas.microsoft.com/office/drawing/2014/main" id="{D35BFEE9-14D9-D2FD-01AC-88B387349623}"/>
                </a:ext>
              </a:extLst>
            </p:cNvPr>
            <p:cNvSpPr/>
            <p:nvPr/>
          </p:nvSpPr>
          <p:spPr>
            <a:xfrm>
              <a:off x="719138" y="1"/>
              <a:ext cx="1238593" cy="1336737"/>
            </a:xfrm>
            <a:custGeom>
              <a:avLst/>
              <a:gdLst>
                <a:gd name="connsiteX0" fmla="*/ 0 w 1238593"/>
                <a:gd name="connsiteY0" fmla="*/ 827335 h 1336737"/>
                <a:gd name="connsiteX1" fmla="*/ 431209 w 1238593"/>
                <a:gd name="connsiteY1" fmla="*/ 1336737 h 1336737"/>
                <a:gd name="connsiteX2" fmla="*/ 1238594 w 1238593"/>
                <a:gd name="connsiteY2" fmla="*/ 758887 h 1336737"/>
                <a:gd name="connsiteX3" fmla="*/ 1238594 w 1238593"/>
                <a:gd name="connsiteY3" fmla="*/ 0 h 1336737"/>
                <a:gd name="connsiteX4" fmla="*/ 0 w 1238593"/>
                <a:gd name="connsiteY4" fmla="*/ 0 h 1336737"/>
                <a:gd name="connsiteX5" fmla="*/ 0 w 1238593"/>
                <a:gd name="connsiteY5" fmla="*/ 827335 h 133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593" h="1336737">
                  <a:moveTo>
                    <a:pt x="0" y="827335"/>
                  </a:moveTo>
                  <a:lnTo>
                    <a:pt x="431209" y="1336737"/>
                  </a:lnTo>
                  <a:lnTo>
                    <a:pt x="1238594" y="758887"/>
                  </a:lnTo>
                  <a:lnTo>
                    <a:pt x="1238594" y="0"/>
                  </a:lnTo>
                  <a:lnTo>
                    <a:pt x="0" y="0"/>
                  </a:lnTo>
                  <a:lnTo>
                    <a:pt x="0" y="827335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+mn-cs"/>
              </a:endParaRPr>
            </a:p>
          </p:txBody>
        </p:sp>
        <p:sp>
          <p:nvSpPr>
            <p:cNvPr id="7" name="Freeform: Shape 11">
              <a:extLst>
                <a:ext uri="{FF2B5EF4-FFF2-40B4-BE49-F238E27FC236}">
                  <a16:creationId xmlns:a16="http://schemas.microsoft.com/office/drawing/2014/main" id="{460627A7-5D8B-DF99-28B0-A2B1297C8D05}"/>
                </a:ext>
              </a:extLst>
            </p:cNvPr>
            <p:cNvSpPr/>
            <p:nvPr/>
          </p:nvSpPr>
          <p:spPr>
            <a:xfrm>
              <a:off x="961513" y="421350"/>
              <a:ext cx="759230" cy="355309"/>
            </a:xfrm>
            <a:custGeom>
              <a:avLst/>
              <a:gdLst>
                <a:gd name="connsiteX0" fmla="*/ 706376 w 759230"/>
                <a:gd name="connsiteY0" fmla="*/ 295116 h 355309"/>
                <a:gd name="connsiteX1" fmla="*/ 694911 w 759230"/>
                <a:gd name="connsiteY1" fmla="*/ 280670 h 355309"/>
                <a:gd name="connsiteX2" fmla="*/ 647444 w 759230"/>
                <a:gd name="connsiteY2" fmla="*/ 221051 h 355309"/>
                <a:gd name="connsiteX3" fmla="*/ 647444 w 759230"/>
                <a:gd name="connsiteY3" fmla="*/ 178056 h 355309"/>
                <a:gd name="connsiteX4" fmla="*/ 709815 w 759230"/>
                <a:gd name="connsiteY4" fmla="*/ 245013 h 355309"/>
                <a:gd name="connsiteX5" fmla="*/ 724950 w 759230"/>
                <a:gd name="connsiteY5" fmla="*/ 251548 h 355309"/>
                <a:gd name="connsiteX6" fmla="*/ 739052 w 759230"/>
                <a:gd name="connsiteY6" fmla="*/ 246045 h 355309"/>
                <a:gd name="connsiteX7" fmla="*/ 740084 w 759230"/>
                <a:gd name="connsiteY7" fmla="*/ 216923 h 355309"/>
                <a:gd name="connsiteX8" fmla="*/ 647674 w 759230"/>
                <a:gd name="connsiteY8" fmla="*/ 117748 h 355309"/>
                <a:gd name="connsiteX9" fmla="*/ 681267 w 759230"/>
                <a:gd name="connsiteY9" fmla="*/ 64435 h 355309"/>
                <a:gd name="connsiteX10" fmla="*/ 621991 w 759230"/>
                <a:gd name="connsiteY10" fmla="*/ 5159 h 355309"/>
                <a:gd name="connsiteX11" fmla="*/ 562716 w 759230"/>
                <a:gd name="connsiteY11" fmla="*/ 64435 h 355309"/>
                <a:gd name="connsiteX12" fmla="*/ 596309 w 759230"/>
                <a:gd name="connsiteY12" fmla="*/ 117748 h 355309"/>
                <a:gd name="connsiteX13" fmla="*/ 503899 w 759230"/>
                <a:gd name="connsiteY13" fmla="*/ 216923 h 355309"/>
                <a:gd name="connsiteX14" fmla="*/ 504931 w 759230"/>
                <a:gd name="connsiteY14" fmla="*/ 246045 h 355309"/>
                <a:gd name="connsiteX15" fmla="*/ 519033 w 759230"/>
                <a:gd name="connsiteY15" fmla="*/ 251548 h 355309"/>
                <a:gd name="connsiteX16" fmla="*/ 534167 w 759230"/>
                <a:gd name="connsiteY16" fmla="*/ 245013 h 355309"/>
                <a:gd name="connsiteX17" fmla="*/ 596538 w 759230"/>
                <a:gd name="connsiteY17" fmla="*/ 178056 h 355309"/>
                <a:gd name="connsiteX18" fmla="*/ 596538 w 759230"/>
                <a:gd name="connsiteY18" fmla="*/ 232745 h 355309"/>
                <a:gd name="connsiteX19" fmla="*/ 541047 w 759230"/>
                <a:gd name="connsiteY19" fmla="*/ 295231 h 355309"/>
                <a:gd name="connsiteX20" fmla="*/ 282619 w 759230"/>
                <a:gd name="connsiteY20" fmla="*/ 295231 h 355309"/>
                <a:gd name="connsiteX21" fmla="*/ 282619 w 759230"/>
                <a:gd name="connsiteY21" fmla="*/ 168081 h 355309"/>
                <a:gd name="connsiteX22" fmla="*/ 264389 w 759230"/>
                <a:gd name="connsiteY22" fmla="*/ 145265 h 355309"/>
                <a:gd name="connsiteX23" fmla="*/ 227127 w 759230"/>
                <a:gd name="connsiteY23" fmla="*/ 98487 h 355309"/>
                <a:gd name="connsiteX24" fmla="*/ 148705 w 759230"/>
                <a:gd name="connsiteY24" fmla="*/ 0 h 355309"/>
                <a:gd name="connsiteX25" fmla="*/ 0 w 759230"/>
                <a:gd name="connsiteY25" fmla="*/ 167164 h 355309"/>
                <a:gd name="connsiteX26" fmla="*/ 0 w 759230"/>
                <a:gd name="connsiteY26" fmla="*/ 355309 h 355309"/>
                <a:gd name="connsiteX27" fmla="*/ 58932 w 759230"/>
                <a:gd name="connsiteY27" fmla="*/ 355309 h 355309"/>
                <a:gd name="connsiteX28" fmla="*/ 58932 w 759230"/>
                <a:gd name="connsiteY28" fmla="*/ 189636 h 355309"/>
                <a:gd name="connsiteX29" fmla="*/ 146182 w 759230"/>
                <a:gd name="connsiteY29" fmla="*/ 91493 h 355309"/>
                <a:gd name="connsiteX30" fmla="*/ 187343 w 759230"/>
                <a:gd name="connsiteY30" fmla="*/ 143201 h 355309"/>
                <a:gd name="connsiteX31" fmla="*/ 223573 w 759230"/>
                <a:gd name="connsiteY31" fmla="*/ 188719 h 355309"/>
                <a:gd name="connsiteX32" fmla="*/ 223573 w 759230"/>
                <a:gd name="connsiteY32" fmla="*/ 355309 h 355309"/>
                <a:gd name="connsiteX33" fmla="*/ 555378 w 759230"/>
                <a:gd name="connsiteY33" fmla="*/ 355309 h 355309"/>
                <a:gd name="connsiteX34" fmla="*/ 555378 w 759230"/>
                <a:gd name="connsiteY34" fmla="*/ 354621 h 355309"/>
                <a:gd name="connsiteX35" fmla="*/ 626234 w 759230"/>
                <a:gd name="connsiteY35" fmla="*/ 274823 h 355309"/>
                <a:gd name="connsiteX36" fmla="*/ 690324 w 759230"/>
                <a:gd name="connsiteY36" fmla="*/ 355309 h 355309"/>
                <a:gd name="connsiteX37" fmla="*/ 759231 w 759230"/>
                <a:gd name="connsiteY37" fmla="*/ 355309 h 355309"/>
                <a:gd name="connsiteX38" fmla="*/ 759231 w 759230"/>
                <a:gd name="connsiteY38" fmla="*/ 295231 h 355309"/>
                <a:gd name="connsiteX39" fmla="*/ 706605 w 759230"/>
                <a:gd name="connsiteY39" fmla="*/ 295231 h 355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59230" h="355309">
                  <a:moveTo>
                    <a:pt x="706376" y="295116"/>
                  </a:moveTo>
                  <a:lnTo>
                    <a:pt x="694911" y="280670"/>
                  </a:lnTo>
                  <a:lnTo>
                    <a:pt x="647444" y="221051"/>
                  </a:lnTo>
                  <a:lnTo>
                    <a:pt x="647444" y="178056"/>
                  </a:lnTo>
                  <a:lnTo>
                    <a:pt x="709815" y="245013"/>
                  </a:lnTo>
                  <a:cubicBezTo>
                    <a:pt x="713943" y="249370"/>
                    <a:pt x="719446" y="251548"/>
                    <a:pt x="724950" y="251548"/>
                  </a:cubicBezTo>
                  <a:cubicBezTo>
                    <a:pt x="729994" y="251548"/>
                    <a:pt x="735039" y="249714"/>
                    <a:pt x="739052" y="246045"/>
                  </a:cubicBezTo>
                  <a:cubicBezTo>
                    <a:pt x="747422" y="238249"/>
                    <a:pt x="747880" y="225178"/>
                    <a:pt x="740084" y="216923"/>
                  </a:cubicBezTo>
                  <a:lnTo>
                    <a:pt x="647674" y="117748"/>
                  </a:lnTo>
                  <a:cubicBezTo>
                    <a:pt x="667509" y="108232"/>
                    <a:pt x="681267" y="87939"/>
                    <a:pt x="681267" y="64435"/>
                  </a:cubicBezTo>
                  <a:cubicBezTo>
                    <a:pt x="681267" y="31759"/>
                    <a:pt x="654667" y="5159"/>
                    <a:pt x="621991" y="5159"/>
                  </a:cubicBezTo>
                  <a:cubicBezTo>
                    <a:pt x="589315" y="5159"/>
                    <a:pt x="562716" y="31644"/>
                    <a:pt x="562716" y="64435"/>
                  </a:cubicBezTo>
                  <a:cubicBezTo>
                    <a:pt x="562716" y="87939"/>
                    <a:pt x="576474" y="108118"/>
                    <a:pt x="596309" y="117748"/>
                  </a:cubicBezTo>
                  <a:lnTo>
                    <a:pt x="503899" y="216923"/>
                  </a:lnTo>
                  <a:cubicBezTo>
                    <a:pt x="496103" y="225293"/>
                    <a:pt x="496561" y="238363"/>
                    <a:pt x="504931" y="246045"/>
                  </a:cubicBezTo>
                  <a:cubicBezTo>
                    <a:pt x="508944" y="249714"/>
                    <a:pt x="513988" y="251548"/>
                    <a:pt x="519033" y="251548"/>
                  </a:cubicBezTo>
                  <a:cubicBezTo>
                    <a:pt x="524536" y="251548"/>
                    <a:pt x="530040" y="249370"/>
                    <a:pt x="534167" y="245013"/>
                  </a:cubicBezTo>
                  <a:lnTo>
                    <a:pt x="596538" y="178056"/>
                  </a:lnTo>
                  <a:lnTo>
                    <a:pt x="596538" y="232745"/>
                  </a:lnTo>
                  <a:lnTo>
                    <a:pt x="541047" y="295231"/>
                  </a:lnTo>
                  <a:lnTo>
                    <a:pt x="282619" y="295231"/>
                  </a:lnTo>
                  <a:lnTo>
                    <a:pt x="282619" y="168081"/>
                  </a:lnTo>
                  <a:lnTo>
                    <a:pt x="264389" y="145265"/>
                  </a:lnTo>
                  <a:lnTo>
                    <a:pt x="227127" y="98487"/>
                  </a:lnTo>
                  <a:lnTo>
                    <a:pt x="148705" y="0"/>
                  </a:lnTo>
                  <a:lnTo>
                    <a:pt x="0" y="167164"/>
                  </a:lnTo>
                  <a:lnTo>
                    <a:pt x="0" y="355309"/>
                  </a:lnTo>
                  <a:lnTo>
                    <a:pt x="58932" y="355309"/>
                  </a:lnTo>
                  <a:lnTo>
                    <a:pt x="58932" y="189636"/>
                  </a:lnTo>
                  <a:lnTo>
                    <a:pt x="146182" y="91493"/>
                  </a:lnTo>
                  <a:lnTo>
                    <a:pt x="187343" y="143201"/>
                  </a:lnTo>
                  <a:lnTo>
                    <a:pt x="223573" y="188719"/>
                  </a:lnTo>
                  <a:lnTo>
                    <a:pt x="223573" y="355309"/>
                  </a:lnTo>
                  <a:lnTo>
                    <a:pt x="555378" y="355309"/>
                  </a:lnTo>
                  <a:lnTo>
                    <a:pt x="555378" y="354621"/>
                  </a:lnTo>
                  <a:lnTo>
                    <a:pt x="626234" y="274823"/>
                  </a:lnTo>
                  <a:lnTo>
                    <a:pt x="690324" y="355309"/>
                  </a:lnTo>
                  <a:lnTo>
                    <a:pt x="759231" y="355309"/>
                  </a:lnTo>
                  <a:lnTo>
                    <a:pt x="759231" y="295231"/>
                  </a:lnTo>
                  <a:lnTo>
                    <a:pt x="706605" y="295231"/>
                  </a:ln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+mn-cs"/>
              </a:endParaRPr>
            </a:p>
          </p:txBody>
        </p:sp>
      </p:grpSp>
      <p:sp>
        <p:nvSpPr>
          <p:cNvPr id="5" name="Rechthoek 6">
            <a:extLst>
              <a:ext uri="{FF2B5EF4-FFF2-40B4-BE49-F238E27FC236}">
                <a16:creationId xmlns:a16="http://schemas.microsoft.com/office/drawing/2014/main" id="{462C88D2-760D-3D55-F1F7-E069DCC30643}"/>
              </a:ext>
            </a:extLst>
          </p:cNvPr>
          <p:cNvSpPr/>
          <p:nvPr userDrawn="1"/>
        </p:nvSpPr>
        <p:spPr>
          <a:xfrm>
            <a:off x="0" y="-425941"/>
            <a:ext cx="163448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ED6B6A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Tussenslide - Roze</a:t>
            </a:r>
          </a:p>
        </p:txBody>
      </p:sp>
      <p:sp>
        <p:nvSpPr>
          <p:cNvPr id="4" name="Freeform: Shape 8">
            <a:extLst>
              <a:ext uri="{FF2B5EF4-FFF2-40B4-BE49-F238E27FC236}">
                <a16:creationId xmlns:a16="http://schemas.microsoft.com/office/drawing/2014/main" id="{A25A61E6-B703-8A1B-FF79-CCF0837455D5}"/>
              </a:ext>
            </a:extLst>
          </p:cNvPr>
          <p:cNvSpPr/>
          <p:nvPr userDrawn="1"/>
        </p:nvSpPr>
        <p:spPr>
          <a:xfrm>
            <a:off x="719138" y="5586179"/>
            <a:ext cx="2012487" cy="632817"/>
          </a:xfrm>
          <a:custGeom>
            <a:avLst/>
            <a:gdLst>
              <a:gd name="connsiteX0" fmla="*/ 898684 w 2457930"/>
              <a:gd name="connsiteY0" fmla="*/ 616562 h 772884"/>
              <a:gd name="connsiteX1" fmla="*/ 898684 w 2457930"/>
              <a:gd name="connsiteY1" fmla="*/ 655519 h 772884"/>
              <a:gd name="connsiteX2" fmla="*/ 928211 w 2457930"/>
              <a:gd name="connsiteY2" fmla="*/ 655519 h 772884"/>
              <a:gd name="connsiteX3" fmla="*/ 930688 w 2457930"/>
              <a:gd name="connsiteY3" fmla="*/ 652090 h 772884"/>
              <a:gd name="connsiteX4" fmla="*/ 930688 w 2457930"/>
              <a:gd name="connsiteY4" fmla="*/ 619038 h 772884"/>
              <a:gd name="connsiteX5" fmla="*/ 930307 w 2457930"/>
              <a:gd name="connsiteY5" fmla="*/ 616562 h 772884"/>
              <a:gd name="connsiteX6" fmla="*/ 85344 w 2457930"/>
              <a:gd name="connsiteY6" fmla="*/ 616562 h 772884"/>
              <a:gd name="connsiteX7" fmla="*/ 85344 w 2457930"/>
              <a:gd name="connsiteY7" fmla="*/ 655519 h 772884"/>
              <a:gd name="connsiteX8" fmla="*/ 114872 w 2457930"/>
              <a:gd name="connsiteY8" fmla="*/ 655519 h 772884"/>
              <a:gd name="connsiteX9" fmla="*/ 117348 w 2457930"/>
              <a:gd name="connsiteY9" fmla="*/ 652090 h 772884"/>
              <a:gd name="connsiteX10" fmla="*/ 117348 w 2457930"/>
              <a:gd name="connsiteY10" fmla="*/ 619038 h 772884"/>
              <a:gd name="connsiteX11" fmla="*/ 116967 w 2457930"/>
              <a:gd name="connsiteY11" fmla="*/ 616562 h 772884"/>
              <a:gd name="connsiteX12" fmla="*/ 837343 w 2457930"/>
              <a:gd name="connsiteY12" fmla="*/ 616467 h 772884"/>
              <a:gd name="connsiteX13" fmla="*/ 837343 w 2457930"/>
              <a:gd name="connsiteY13" fmla="*/ 653328 h 772884"/>
              <a:gd name="connsiteX14" fmla="*/ 839438 w 2457930"/>
              <a:gd name="connsiteY14" fmla="*/ 655424 h 772884"/>
              <a:gd name="connsiteX15" fmla="*/ 873919 w 2457930"/>
              <a:gd name="connsiteY15" fmla="*/ 655519 h 772884"/>
              <a:gd name="connsiteX16" fmla="*/ 873919 w 2457930"/>
              <a:gd name="connsiteY16" fmla="*/ 616467 h 772884"/>
              <a:gd name="connsiteX17" fmla="*/ 23908 w 2457930"/>
              <a:gd name="connsiteY17" fmla="*/ 616467 h 772884"/>
              <a:gd name="connsiteX18" fmla="*/ 23908 w 2457930"/>
              <a:gd name="connsiteY18" fmla="*/ 653328 h 772884"/>
              <a:gd name="connsiteX19" fmla="*/ 26003 w 2457930"/>
              <a:gd name="connsiteY19" fmla="*/ 655424 h 772884"/>
              <a:gd name="connsiteX20" fmla="*/ 60484 w 2457930"/>
              <a:gd name="connsiteY20" fmla="*/ 655519 h 772884"/>
              <a:gd name="connsiteX21" fmla="*/ 60484 w 2457930"/>
              <a:gd name="connsiteY21" fmla="*/ 616467 h 772884"/>
              <a:gd name="connsiteX22" fmla="*/ 1084898 w 2457930"/>
              <a:gd name="connsiteY22" fmla="*/ 606370 h 772884"/>
              <a:gd name="connsiteX23" fmla="*/ 1084898 w 2457930"/>
              <a:gd name="connsiteY23" fmla="*/ 649995 h 772884"/>
              <a:gd name="connsiteX24" fmla="*/ 1138238 w 2457930"/>
              <a:gd name="connsiteY24" fmla="*/ 649995 h 772884"/>
              <a:gd name="connsiteX25" fmla="*/ 1138238 w 2457930"/>
              <a:gd name="connsiteY25" fmla="*/ 606370 h 772884"/>
              <a:gd name="connsiteX26" fmla="*/ 271463 w 2457930"/>
              <a:gd name="connsiteY26" fmla="*/ 606370 h 772884"/>
              <a:gd name="connsiteX27" fmla="*/ 271463 w 2457930"/>
              <a:gd name="connsiteY27" fmla="*/ 649995 h 772884"/>
              <a:gd name="connsiteX28" fmla="*/ 324803 w 2457930"/>
              <a:gd name="connsiteY28" fmla="*/ 649995 h 772884"/>
              <a:gd name="connsiteX29" fmla="*/ 324803 w 2457930"/>
              <a:gd name="connsiteY29" fmla="*/ 606370 h 772884"/>
              <a:gd name="connsiteX30" fmla="*/ 1006602 w 2457930"/>
              <a:gd name="connsiteY30" fmla="*/ 606275 h 772884"/>
              <a:gd name="connsiteX31" fmla="*/ 1006602 w 2457930"/>
              <a:gd name="connsiteY31" fmla="*/ 650090 h 772884"/>
              <a:gd name="connsiteX32" fmla="*/ 1060038 w 2457930"/>
              <a:gd name="connsiteY32" fmla="*/ 650090 h 772884"/>
              <a:gd name="connsiteX33" fmla="*/ 1060038 w 2457930"/>
              <a:gd name="connsiteY33" fmla="*/ 606275 h 772884"/>
              <a:gd name="connsiteX34" fmla="*/ 193167 w 2457930"/>
              <a:gd name="connsiteY34" fmla="*/ 606275 h 772884"/>
              <a:gd name="connsiteX35" fmla="*/ 193167 w 2457930"/>
              <a:gd name="connsiteY35" fmla="*/ 650090 h 772884"/>
              <a:gd name="connsiteX36" fmla="*/ 246603 w 2457930"/>
              <a:gd name="connsiteY36" fmla="*/ 650090 h 772884"/>
              <a:gd name="connsiteX37" fmla="*/ 246603 w 2457930"/>
              <a:gd name="connsiteY37" fmla="*/ 606275 h 772884"/>
              <a:gd name="connsiteX38" fmla="*/ 1241870 w 2457930"/>
              <a:gd name="connsiteY38" fmla="*/ 579510 h 772884"/>
              <a:gd name="connsiteX39" fmla="*/ 1254157 w 2457930"/>
              <a:gd name="connsiteY39" fmla="*/ 589511 h 772884"/>
              <a:gd name="connsiteX40" fmla="*/ 1254157 w 2457930"/>
              <a:gd name="connsiteY40" fmla="*/ 619420 h 772884"/>
              <a:gd name="connsiteX41" fmla="*/ 1240917 w 2457930"/>
              <a:gd name="connsiteY41" fmla="*/ 628183 h 772884"/>
              <a:gd name="connsiteX42" fmla="*/ 1230630 w 2457930"/>
              <a:gd name="connsiteY42" fmla="*/ 618181 h 772884"/>
              <a:gd name="connsiteX43" fmla="*/ 1230630 w 2457930"/>
              <a:gd name="connsiteY43" fmla="*/ 603989 h 772884"/>
              <a:gd name="connsiteX44" fmla="*/ 1230535 w 2457930"/>
              <a:gd name="connsiteY44" fmla="*/ 603894 h 772884"/>
              <a:gd name="connsiteX45" fmla="*/ 1230535 w 2457930"/>
              <a:gd name="connsiteY45" fmla="*/ 590940 h 772884"/>
              <a:gd name="connsiteX46" fmla="*/ 1241870 w 2457930"/>
              <a:gd name="connsiteY46" fmla="*/ 579510 h 772884"/>
              <a:gd name="connsiteX47" fmla="*/ 428435 w 2457930"/>
              <a:gd name="connsiteY47" fmla="*/ 579510 h 772884"/>
              <a:gd name="connsiteX48" fmla="*/ 440722 w 2457930"/>
              <a:gd name="connsiteY48" fmla="*/ 589511 h 772884"/>
              <a:gd name="connsiteX49" fmla="*/ 440722 w 2457930"/>
              <a:gd name="connsiteY49" fmla="*/ 619420 h 772884"/>
              <a:gd name="connsiteX50" fmla="*/ 427482 w 2457930"/>
              <a:gd name="connsiteY50" fmla="*/ 628183 h 772884"/>
              <a:gd name="connsiteX51" fmla="*/ 417195 w 2457930"/>
              <a:gd name="connsiteY51" fmla="*/ 618181 h 772884"/>
              <a:gd name="connsiteX52" fmla="*/ 417195 w 2457930"/>
              <a:gd name="connsiteY52" fmla="*/ 603989 h 772884"/>
              <a:gd name="connsiteX53" fmla="*/ 417100 w 2457930"/>
              <a:gd name="connsiteY53" fmla="*/ 603894 h 772884"/>
              <a:gd name="connsiteX54" fmla="*/ 417100 w 2457930"/>
              <a:gd name="connsiteY54" fmla="*/ 590940 h 772884"/>
              <a:gd name="connsiteX55" fmla="*/ 428435 w 2457930"/>
              <a:gd name="connsiteY55" fmla="*/ 579510 h 772884"/>
              <a:gd name="connsiteX56" fmla="*/ 1541026 w 2457930"/>
              <a:gd name="connsiteY56" fmla="*/ 537874 h 772884"/>
              <a:gd name="connsiteX57" fmla="*/ 1531430 w 2457930"/>
              <a:gd name="connsiteY57" fmla="*/ 545125 h 772884"/>
              <a:gd name="connsiteX58" fmla="*/ 1513713 w 2457930"/>
              <a:gd name="connsiteY58" fmla="*/ 584558 h 772884"/>
              <a:gd name="connsiteX59" fmla="*/ 1511427 w 2457930"/>
              <a:gd name="connsiteY59" fmla="*/ 613991 h 772884"/>
              <a:gd name="connsiteX60" fmla="*/ 1528477 w 2457930"/>
              <a:gd name="connsiteY60" fmla="*/ 634279 h 772884"/>
              <a:gd name="connsiteX61" fmla="*/ 1529334 w 2457930"/>
              <a:gd name="connsiteY61" fmla="*/ 620944 h 772884"/>
              <a:gd name="connsiteX62" fmla="*/ 1543241 w 2457930"/>
              <a:gd name="connsiteY62" fmla="*/ 611514 h 772884"/>
              <a:gd name="connsiteX63" fmla="*/ 1553242 w 2457930"/>
              <a:gd name="connsiteY63" fmla="*/ 623135 h 772884"/>
              <a:gd name="connsiteX64" fmla="*/ 1553242 w 2457930"/>
              <a:gd name="connsiteY64" fmla="*/ 634079 h 772884"/>
              <a:gd name="connsiteX65" fmla="*/ 1553147 w 2457930"/>
              <a:gd name="connsiteY65" fmla="*/ 634184 h 772884"/>
              <a:gd name="connsiteX66" fmla="*/ 1553242 w 2457930"/>
              <a:gd name="connsiteY66" fmla="*/ 634184 h 772884"/>
              <a:gd name="connsiteX67" fmla="*/ 1553242 w 2457930"/>
              <a:gd name="connsiteY67" fmla="*/ 634079 h 772884"/>
              <a:gd name="connsiteX68" fmla="*/ 1570387 w 2457930"/>
              <a:gd name="connsiteY68" fmla="*/ 615134 h 772884"/>
              <a:gd name="connsiteX69" fmla="*/ 1570387 w 2457930"/>
              <a:gd name="connsiteY69" fmla="*/ 594560 h 772884"/>
              <a:gd name="connsiteX70" fmla="*/ 1550480 w 2457930"/>
              <a:gd name="connsiteY70" fmla="*/ 545125 h 772884"/>
              <a:gd name="connsiteX71" fmla="*/ 1541026 w 2457930"/>
              <a:gd name="connsiteY71" fmla="*/ 537874 h 772884"/>
              <a:gd name="connsiteX72" fmla="*/ 727591 w 2457930"/>
              <a:gd name="connsiteY72" fmla="*/ 537874 h 772884"/>
              <a:gd name="connsiteX73" fmla="*/ 717995 w 2457930"/>
              <a:gd name="connsiteY73" fmla="*/ 545125 h 772884"/>
              <a:gd name="connsiteX74" fmla="*/ 700278 w 2457930"/>
              <a:gd name="connsiteY74" fmla="*/ 584558 h 772884"/>
              <a:gd name="connsiteX75" fmla="*/ 697992 w 2457930"/>
              <a:gd name="connsiteY75" fmla="*/ 613991 h 772884"/>
              <a:gd name="connsiteX76" fmla="*/ 715042 w 2457930"/>
              <a:gd name="connsiteY76" fmla="*/ 634279 h 772884"/>
              <a:gd name="connsiteX77" fmla="*/ 715899 w 2457930"/>
              <a:gd name="connsiteY77" fmla="*/ 620944 h 772884"/>
              <a:gd name="connsiteX78" fmla="*/ 729806 w 2457930"/>
              <a:gd name="connsiteY78" fmla="*/ 611514 h 772884"/>
              <a:gd name="connsiteX79" fmla="*/ 739807 w 2457930"/>
              <a:gd name="connsiteY79" fmla="*/ 623135 h 772884"/>
              <a:gd name="connsiteX80" fmla="*/ 739807 w 2457930"/>
              <a:gd name="connsiteY80" fmla="*/ 634079 h 772884"/>
              <a:gd name="connsiteX81" fmla="*/ 739712 w 2457930"/>
              <a:gd name="connsiteY81" fmla="*/ 634184 h 772884"/>
              <a:gd name="connsiteX82" fmla="*/ 739807 w 2457930"/>
              <a:gd name="connsiteY82" fmla="*/ 634184 h 772884"/>
              <a:gd name="connsiteX83" fmla="*/ 739807 w 2457930"/>
              <a:gd name="connsiteY83" fmla="*/ 634079 h 772884"/>
              <a:gd name="connsiteX84" fmla="*/ 756952 w 2457930"/>
              <a:gd name="connsiteY84" fmla="*/ 615134 h 772884"/>
              <a:gd name="connsiteX85" fmla="*/ 756952 w 2457930"/>
              <a:gd name="connsiteY85" fmla="*/ 594560 h 772884"/>
              <a:gd name="connsiteX86" fmla="*/ 737045 w 2457930"/>
              <a:gd name="connsiteY86" fmla="*/ 545125 h 772884"/>
              <a:gd name="connsiteX87" fmla="*/ 727591 w 2457930"/>
              <a:gd name="connsiteY87" fmla="*/ 537874 h 772884"/>
              <a:gd name="connsiteX88" fmla="*/ 1084993 w 2457930"/>
              <a:gd name="connsiteY88" fmla="*/ 537790 h 772884"/>
              <a:gd name="connsiteX89" fmla="*/ 1084993 w 2457930"/>
              <a:gd name="connsiteY89" fmla="*/ 581700 h 772884"/>
              <a:gd name="connsiteX90" fmla="*/ 1138238 w 2457930"/>
              <a:gd name="connsiteY90" fmla="*/ 581700 h 772884"/>
              <a:gd name="connsiteX91" fmla="*/ 1138238 w 2457930"/>
              <a:gd name="connsiteY91" fmla="*/ 537790 h 772884"/>
              <a:gd name="connsiteX92" fmla="*/ 271558 w 2457930"/>
              <a:gd name="connsiteY92" fmla="*/ 537790 h 772884"/>
              <a:gd name="connsiteX93" fmla="*/ 271558 w 2457930"/>
              <a:gd name="connsiteY93" fmla="*/ 581700 h 772884"/>
              <a:gd name="connsiteX94" fmla="*/ 324803 w 2457930"/>
              <a:gd name="connsiteY94" fmla="*/ 581700 h 772884"/>
              <a:gd name="connsiteX95" fmla="*/ 324803 w 2457930"/>
              <a:gd name="connsiteY95" fmla="*/ 537790 h 772884"/>
              <a:gd name="connsiteX96" fmla="*/ 1006507 w 2457930"/>
              <a:gd name="connsiteY96" fmla="*/ 536838 h 772884"/>
              <a:gd name="connsiteX97" fmla="*/ 1006507 w 2457930"/>
              <a:gd name="connsiteY97" fmla="*/ 580462 h 772884"/>
              <a:gd name="connsiteX98" fmla="*/ 1059942 w 2457930"/>
              <a:gd name="connsiteY98" fmla="*/ 580462 h 772884"/>
              <a:gd name="connsiteX99" fmla="*/ 1059942 w 2457930"/>
              <a:gd name="connsiteY99" fmla="*/ 536838 h 772884"/>
              <a:gd name="connsiteX100" fmla="*/ 193072 w 2457930"/>
              <a:gd name="connsiteY100" fmla="*/ 536838 h 772884"/>
              <a:gd name="connsiteX101" fmla="*/ 193072 w 2457930"/>
              <a:gd name="connsiteY101" fmla="*/ 580462 h 772884"/>
              <a:gd name="connsiteX102" fmla="*/ 246507 w 2457930"/>
              <a:gd name="connsiteY102" fmla="*/ 580462 h 772884"/>
              <a:gd name="connsiteX103" fmla="*/ 246507 w 2457930"/>
              <a:gd name="connsiteY103" fmla="*/ 536838 h 772884"/>
              <a:gd name="connsiteX104" fmla="*/ 1543467 w 2457930"/>
              <a:gd name="connsiteY104" fmla="*/ 513586 h 772884"/>
              <a:gd name="connsiteX105" fmla="*/ 1562481 w 2457930"/>
              <a:gd name="connsiteY105" fmla="*/ 522551 h 772884"/>
              <a:gd name="connsiteX106" fmla="*/ 1584198 w 2457930"/>
              <a:gd name="connsiteY106" fmla="*/ 556745 h 772884"/>
              <a:gd name="connsiteX107" fmla="*/ 1595914 w 2457930"/>
              <a:gd name="connsiteY107" fmla="*/ 605228 h 772884"/>
              <a:gd name="connsiteX108" fmla="*/ 1557719 w 2457930"/>
              <a:gd name="connsiteY108" fmla="*/ 658663 h 772884"/>
              <a:gd name="connsiteX109" fmla="*/ 1553147 w 2457930"/>
              <a:gd name="connsiteY109" fmla="*/ 664759 h 772884"/>
              <a:gd name="connsiteX110" fmla="*/ 1553147 w 2457930"/>
              <a:gd name="connsiteY110" fmla="*/ 755818 h 772884"/>
              <a:gd name="connsiteX111" fmla="*/ 1543717 w 2457930"/>
              <a:gd name="connsiteY111" fmla="*/ 767629 h 772884"/>
              <a:gd name="connsiteX112" fmla="*/ 1530096 w 2457930"/>
              <a:gd name="connsiteY112" fmla="*/ 760866 h 772884"/>
              <a:gd name="connsiteX113" fmla="*/ 1528763 w 2457930"/>
              <a:gd name="connsiteY113" fmla="*/ 752770 h 772884"/>
              <a:gd name="connsiteX114" fmla="*/ 1528763 w 2457930"/>
              <a:gd name="connsiteY114" fmla="*/ 664854 h 772884"/>
              <a:gd name="connsiteX115" fmla="*/ 1528763 w 2457930"/>
              <a:gd name="connsiteY115" fmla="*/ 660187 h 772884"/>
              <a:gd name="connsiteX116" fmla="*/ 1487234 w 2457930"/>
              <a:gd name="connsiteY116" fmla="*/ 617134 h 772884"/>
              <a:gd name="connsiteX117" fmla="*/ 1488472 w 2457930"/>
              <a:gd name="connsiteY117" fmla="*/ 587606 h 772884"/>
              <a:gd name="connsiteX118" fmla="*/ 1511713 w 2457930"/>
              <a:gd name="connsiteY118" fmla="*/ 531599 h 772884"/>
              <a:gd name="connsiteX119" fmla="*/ 1523810 w 2457930"/>
              <a:gd name="connsiteY119" fmla="*/ 519407 h 772884"/>
              <a:gd name="connsiteX120" fmla="*/ 1543467 w 2457930"/>
              <a:gd name="connsiteY120" fmla="*/ 513586 h 772884"/>
              <a:gd name="connsiteX121" fmla="*/ 730032 w 2457930"/>
              <a:gd name="connsiteY121" fmla="*/ 513586 h 772884"/>
              <a:gd name="connsiteX122" fmla="*/ 749046 w 2457930"/>
              <a:gd name="connsiteY122" fmla="*/ 522551 h 772884"/>
              <a:gd name="connsiteX123" fmla="*/ 770763 w 2457930"/>
              <a:gd name="connsiteY123" fmla="*/ 556745 h 772884"/>
              <a:gd name="connsiteX124" fmla="*/ 782479 w 2457930"/>
              <a:gd name="connsiteY124" fmla="*/ 605228 h 772884"/>
              <a:gd name="connsiteX125" fmla="*/ 744284 w 2457930"/>
              <a:gd name="connsiteY125" fmla="*/ 658663 h 772884"/>
              <a:gd name="connsiteX126" fmla="*/ 739712 w 2457930"/>
              <a:gd name="connsiteY126" fmla="*/ 664759 h 772884"/>
              <a:gd name="connsiteX127" fmla="*/ 739712 w 2457930"/>
              <a:gd name="connsiteY127" fmla="*/ 755818 h 772884"/>
              <a:gd name="connsiteX128" fmla="*/ 730282 w 2457930"/>
              <a:gd name="connsiteY128" fmla="*/ 767629 h 772884"/>
              <a:gd name="connsiteX129" fmla="*/ 716661 w 2457930"/>
              <a:gd name="connsiteY129" fmla="*/ 760866 h 772884"/>
              <a:gd name="connsiteX130" fmla="*/ 715328 w 2457930"/>
              <a:gd name="connsiteY130" fmla="*/ 752770 h 772884"/>
              <a:gd name="connsiteX131" fmla="*/ 715328 w 2457930"/>
              <a:gd name="connsiteY131" fmla="*/ 664854 h 772884"/>
              <a:gd name="connsiteX132" fmla="*/ 715328 w 2457930"/>
              <a:gd name="connsiteY132" fmla="*/ 660187 h 772884"/>
              <a:gd name="connsiteX133" fmla="*/ 673799 w 2457930"/>
              <a:gd name="connsiteY133" fmla="*/ 617134 h 772884"/>
              <a:gd name="connsiteX134" fmla="*/ 675037 w 2457930"/>
              <a:gd name="connsiteY134" fmla="*/ 587606 h 772884"/>
              <a:gd name="connsiteX135" fmla="*/ 698278 w 2457930"/>
              <a:gd name="connsiteY135" fmla="*/ 531599 h 772884"/>
              <a:gd name="connsiteX136" fmla="*/ 710375 w 2457930"/>
              <a:gd name="connsiteY136" fmla="*/ 519407 h 772884"/>
              <a:gd name="connsiteX137" fmla="*/ 730032 w 2457930"/>
              <a:gd name="connsiteY137" fmla="*/ 513586 h 772884"/>
              <a:gd name="connsiteX138" fmla="*/ 994220 w 2457930"/>
              <a:gd name="connsiteY138" fmla="*/ 512168 h 772884"/>
              <a:gd name="connsiteX139" fmla="*/ 1150716 w 2457930"/>
              <a:gd name="connsiteY139" fmla="*/ 512168 h 772884"/>
              <a:gd name="connsiteX140" fmla="*/ 1162717 w 2457930"/>
              <a:gd name="connsiteY140" fmla="*/ 524169 h 772884"/>
              <a:gd name="connsiteX141" fmla="*/ 1162717 w 2457930"/>
              <a:gd name="connsiteY141" fmla="*/ 662568 h 772884"/>
              <a:gd name="connsiteX142" fmla="*/ 1150716 w 2457930"/>
              <a:gd name="connsiteY142" fmla="*/ 674569 h 772884"/>
              <a:gd name="connsiteX143" fmla="*/ 1072611 w 2457930"/>
              <a:gd name="connsiteY143" fmla="*/ 674569 h 772884"/>
              <a:gd name="connsiteX144" fmla="*/ 1072706 w 2457930"/>
              <a:gd name="connsiteY144" fmla="*/ 674664 h 772884"/>
              <a:gd name="connsiteX145" fmla="*/ 995839 w 2457930"/>
              <a:gd name="connsiteY145" fmla="*/ 674664 h 772884"/>
              <a:gd name="connsiteX146" fmla="*/ 982123 w 2457930"/>
              <a:gd name="connsiteY146" fmla="*/ 661329 h 772884"/>
              <a:gd name="connsiteX147" fmla="*/ 982123 w 2457930"/>
              <a:gd name="connsiteY147" fmla="*/ 524074 h 772884"/>
              <a:gd name="connsiteX148" fmla="*/ 994220 w 2457930"/>
              <a:gd name="connsiteY148" fmla="*/ 512168 h 772884"/>
              <a:gd name="connsiteX149" fmla="*/ 180785 w 2457930"/>
              <a:gd name="connsiteY149" fmla="*/ 512168 h 772884"/>
              <a:gd name="connsiteX150" fmla="*/ 337281 w 2457930"/>
              <a:gd name="connsiteY150" fmla="*/ 512168 h 772884"/>
              <a:gd name="connsiteX151" fmla="*/ 349282 w 2457930"/>
              <a:gd name="connsiteY151" fmla="*/ 524169 h 772884"/>
              <a:gd name="connsiteX152" fmla="*/ 349282 w 2457930"/>
              <a:gd name="connsiteY152" fmla="*/ 662568 h 772884"/>
              <a:gd name="connsiteX153" fmla="*/ 337281 w 2457930"/>
              <a:gd name="connsiteY153" fmla="*/ 674569 h 772884"/>
              <a:gd name="connsiteX154" fmla="*/ 259176 w 2457930"/>
              <a:gd name="connsiteY154" fmla="*/ 674569 h 772884"/>
              <a:gd name="connsiteX155" fmla="*/ 259271 w 2457930"/>
              <a:gd name="connsiteY155" fmla="*/ 674664 h 772884"/>
              <a:gd name="connsiteX156" fmla="*/ 182404 w 2457930"/>
              <a:gd name="connsiteY156" fmla="*/ 674664 h 772884"/>
              <a:gd name="connsiteX157" fmla="*/ 168688 w 2457930"/>
              <a:gd name="connsiteY157" fmla="*/ 661329 h 772884"/>
              <a:gd name="connsiteX158" fmla="*/ 168688 w 2457930"/>
              <a:gd name="connsiteY158" fmla="*/ 524074 h 772884"/>
              <a:gd name="connsiteX159" fmla="*/ 180785 w 2457930"/>
              <a:gd name="connsiteY159" fmla="*/ 512168 h 772884"/>
              <a:gd name="connsiteX160" fmla="*/ 1214247 w 2457930"/>
              <a:gd name="connsiteY160" fmla="*/ 481688 h 772884"/>
              <a:gd name="connsiteX161" fmla="*/ 1214247 w 2457930"/>
              <a:gd name="connsiteY161" fmla="*/ 740577 h 772884"/>
              <a:gd name="connsiteX162" fmla="*/ 1373029 w 2457930"/>
              <a:gd name="connsiteY162" fmla="*/ 740577 h 772884"/>
              <a:gd name="connsiteX163" fmla="*/ 1373029 w 2457930"/>
              <a:gd name="connsiteY163" fmla="*/ 481688 h 772884"/>
              <a:gd name="connsiteX164" fmla="*/ 400812 w 2457930"/>
              <a:gd name="connsiteY164" fmla="*/ 481688 h 772884"/>
              <a:gd name="connsiteX165" fmla="*/ 400812 w 2457930"/>
              <a:gd name="connsiteY165" fmla="*/ 740577 h 772884"/>
              <a:gd name="connsiteX166" fmla="*/ 559594 w 2457930"/>
              <a:gd name="connsiteY166" fmla="*/ 740577 h 772884"/>
              <a:gd name="connsiteX167" fmla="*/ 559594 w 2457930"/>
              <a:gd name="connsiteY167" fmla="*/ 481688 h 772884"/>
              <a:gd name="connsiteX168" fmla="*/ 1133952 w 2457930"/>
              <a:gd name="connsiteY168" fmla="*/ 311381 h 772884"/>
              <a:gd name="connsiteX169" fmla="*/ 1187197 w 2457930"/>
              <a:gd name="connsiteY169" fmla="*/ 365007 h 772884"/>
              <a:gd name="connsiteX170" fmla="*/ 1187197 w 2457930"/>
              <a:gd name="connsiteY170" fmla="*/ 311381 h 772884"/>
              <a:gd name="connsiteX171" fmla="*/ 320516 w 2457930"/>
              <a:gd name="connsiteY171" fmla="*/ 311381 h 772884"/>
              <a:gd name="connsiteX172" fmla="*/ 373760 w 2457930"/>
              <a:gd name="connsiteY172" fmla="*/ 365007 h 772884"/>
              <a:gd name="connsiteX173" fmla="*/ 373760 w 2457930"/>
              <a:gd name="connsiteY173" fmla="*/ 311381 h 772884"/>
              <a:gd name="connsiteX174" fmla="*/ 1264825 w 2457930"/>
              <a:gd name="connsiteY174" fmla="*/ 311191 h 772884"/>
              <a:gd name="connsiteX175" fmla="*/ 1214057 w 2457930"/>
              <a:gd name="connsiteY175" fmla="*/ 311286 h 772884"/>
              <a:gd name="connsiteX176" fmla="*/ 1211771 w 2457930"/>
              <a:gd name="connsiteY176" fmla="*/ 313858 h 772884"/>
              <a:gd name="connsiteX177" fmla="*/ 1211676 w 2457930"/>
              <a:gd name="connsiteY177" fmla="*/ 365007 h 772884"/>
              <a:gd name="connsiteX178" fmla="*/ 1211676 w 2457930"/>
              <a:gd name="connsiteY178" fmla="*/ 365102 h 772884"/>
              <a:gd name="connsiteX179" fmla="*/ 1264825 w 2457930"/>
              <a:gd name="connsiteY179" fmla="*/ 311191 h 772884"/>
              <a:gd name="connsiteX180" fmla="*/ 451389 w 2457930"/>
              <a:gd name="connsiteY180" fmla="*/ 311191 h 772884"/>
              <a:gd name="connsiteX181" fmla="*/ 400621 w 2457930"/>
              <a:gd name="connsiteY181" fmla="*/ 311286 h 772884"/>
              <a:gd name="connsiteX182" fmla="*/ 398335 w 2457930"/>
              <a:gd name="connsiteY182" fmla="*/ 313858 h 772884"/>
              <a:gd name="connsiteX183" fmla="*/ 398240 w 2457930"/>
              <a:gd name="connsiteY183" fmla="*/ 365007 h 772884"/>
              <a:gd name="connsiteX184" fmla="*/ 398240 w 2457930"/>
              <a:gd name="connsiteY184" fmla="*/ 365102 h 772884"/>
              <a:gd name="connsiteX185" fmla="*/ 451389 w 2457930"/>
              <a:gd name="connsiteY185" fmla="*/ 311191 h 772884"/>
              <a:gd name="connsiteX186" fmla="*/ 1974607 w 2457930"/>
              <a:gd name="connsiteY186" fmla="*/ 309345 h 772884"/>
              <a:gd name="connsiteX187" fmla="*/ 1974385 w 2457930"/>
              <a:gd name="connsiteY187" fmla="*/ 311270 h 772884"/>
              <a:gd name="connsiteX188" fmla="*/ 1990534 w 2457930"/>
              <a:gd name="connsiteY188" fmla="*/ 364245 h 772884"/>
              <a:gd name="connsiteX189" fmla="*/ 2094357 w 2457930"/>
              <a:gd name="connsiteY189" fmla="*/ 433492 h 772884"/>
              <a:gd name="connsiteX190" fmla="*/ 2095839 w 2457930"/>
              <a:gd name="connsiteY190" fmla="*/ 433389 h 772884"/>
              <a:gd name="connsiteX191" fmla="*/ 2050161 w 2457930"/>
              <a:gd name="connsiteY191" fmla="*/ 392630 h 772884"/>
              <a:gd name="connsiteX192" fmla="*/ 2028254 w 2457930"/>
              <a:gd name="connsiteY192" fmla="*/ 370055 h 772884"/>
              <a:gd name="connsiteX193" fmla="*/ 2002824 w 2457930"/>
              <a:gd name="connsiteY193" fmla="*/ 331616 h 772884"/>
              <a:gd name="connsiteX194" fmla="*/ 1879473 w 2457930"/>
              <a:gd name="connsiteY194" fmla="*/ 287093 h 772884"/>
              <a:gd name="connsiteX195" fmla="*/ 1766983 w 2457930"/>
              <a:gd name="connsiteY195" fmla="*/ 370913 h 772884"/>
              <a:gd name="connsiteX196" fmla="*/ 1746695 w 2457930"/>
              <a:gd name="connsiteY196" fmla="*/ 392058 h 772884"/>
              <a:gd name="connsiteX197" fmla="*/ 1686402 w 2457930"/>
              <a:gd name="connsiteY197" fmla="*/ 577224 h 772884"/>
              <a:gd name="connsiteX198" fmla="*/ 1790224 w 2457930"/>
              <a:gd name="connsiteY198" fmla="*/ 646471 h 772884"/>
              <a:gd name="connsiteX199" fmla="*/ 1881092 w 2457930"/>
              <a:gd name="connsiteY199" fmla="*/ 622944 h 772884"/>
              <a:gd name="connsiteX200" fmla="*/ 1883759 w 2457930"/>
              <a:gd name="connsiteY200" fmla="*/ 617420 h 772884"/>
              <a:gd name="connsiteX201" fmla="*/ 1884045 w 2457930"/>
              <a:gd name="connsiteY201" fmla="*/ 582749 h 772884"/>
              <a:gd name="connsiteX202" fmla="*/ 1878711 w 2457930"/>
              <a:gd name="connsiteY202" fmla="*/ 574081 h 772884"/>
              <a:gd name="connsiteX203" fmla="*/ 1782604 w 2457930"/>
              <a:gd name="connsiteY203" fmla="*/ 526265 h 772884"/>
              <a:gd name="connsiteX204" fmla="*/ 1772984 w 2457930"/>
              <a:gd name="connsiteY204" fmla="*/ 514931 h 772884"/>
              <a:gd name="connsiteX205" fmla="*/ 1778223 w 2457930"/>
              <a:gd name="connsiteY205" fmla="*/ 501596 h 772884"/>
              <a:gd name="connsiteX206" fmla="*/ 1793462 w 2457930"/>
              <a:gd name="connsiteY206" fmla="*/ 500262 h 772884"/>
              <a:gd name="connsiteX207" fmla="*/ 1842040 w 2457930"/>
              <a:gd name="connsiteY207" fmla="*/ 524456 h 772884"/>
              <a:gd name="connsiteX208" fmla="*/ 1884045 w 2457930"/>
              <a:gd name="connsiteY208" fmla="*/ 545411 h 772884"/>
              <a:gd name="connsiteX209" fmla="*/ 1884045 w 2457930"/>
              <a:gd name="connsiteY209" fmla="*/ 538457 h 772884"/>
              <a:gd name="connsiteX210" fmla="*/ 1884045 w 2457930"/>
              <a:gd name="connsiteY210" fmla="*/ 422157 h 772884"/>
              <a:gd name="connsiteX211" fmla="*/ 1884807 w 2457930"/>
              <a:gd name="connsiteY211" fmla="*/ 415299 h 772884"/>
              <a:gd name="connsiteX212" fmla="*/ 1900333 w 2457930"/>
              <a:gd name="connsiteY212" fmla="*/ 406155 h 772884"/>
              <a:gd name="connsiteX213" fmla="*/ 1911668 w 2457930"/>
              <a:gd name="connsiteY213" fmla="*/ 420062 h 772884"/>
              <a:gd name="connsiteX214" fmla="*/ 1911668 w 2457930"/>
              <a:gd name="connsiteY214" fmla="*/ 489880 h 772884"/>
              <a:gd name="connsiteX215" fmla="*/ 1911763 w 2457930"/>
              <a:gd name="connsiteY215" fmla="*/ 489689 h 772884"/>
              <a:gd name="connsiteX216" fmla="*/ 1953006 w 2457930"/>
              <a:gd name="connsiteY216" fmla="*/ 469115 h 772884"/>
              <a:gd name="connsiteX217" fmla="*/ 2002060 w 2457930"/>
              <a:gd name="connsiteY217" fmla="*/ 444541 h 772884"/>
              <a:gd name="connsiteX218" fmla="*/ 2017300 w 2457930"/>
              <a:gd name="connsiteY218" fmla="*/ 445589 h 772884"/>
              <a:gd name="connsiteX219" fmla="*/ 2022729 w 2457930"/>
              <a:gd name="connsiteY219" fmla="*/ 458828 h 772884"/>
              <a:gd name="connsiteX220" fmla="*/ 2012823 w 2457930"/>
              <a:gd name="connsiteY220" fmla="*/ 470639 h 772884"/>
              <a:gd name="connsiteX221" fmla="*/ 1916240 w 2457930"/>
              <a:gd name="connsiteY221" fmla="*/ 518836 h 772884"/>
              <a:gd name="connsiteX222" fmla="*/ 1911573 w 2457930"/>
              <a:gd name="connsiteY222" fmla="*/ 524360 h 772884"/>
              <a:gd name="connsiteX223" fmla="*/ 1911763 w 2457930"/>
              <a:gd name="connsiteY223" fmla="*/ 618086 h 772884"/>
              <a:gd name="connsiteX224" fmla="*/ 1914240 w 2457930"/>
              <a:gd name="connsiteY224" fmla="*/ 622658 h 772884"/>
              <a:gd name="connsiteX225" fmla="*/ 2010823 w 2457930"/>
              <a:gd name="connsiteY225" fmla="*/ 645614 h 772884"/>
              <a:gd name="connsiteX226" fmla="*/ 2125599 w 2457930"/>
              <a:gd name="connsiteY226" fmla="*/ 515597 h 772884"/>
              <a:gd name="connsiteX227" fmla="*/ 2111400 w 2457930"/>
              <a:gd name="connsiteY227" fmla="*/ 461653 h 772884"/>
              <a:gd name="connsiteX228" fmla="*/ 2106269 w 2457930"/>
              <a:gd name="connsiteY228" fmla="*/ 462181 h 772884"/>
              <a:gd name="connsiteX229" fmla="*/ 1948910 w 2457930"/>
              <a:gd name="connsiteY229" fmla="*/ 330526 h 772884"/>
              <a:gd name="connsiteX230" fmla="*/ 1953377 w 2457930"/>
              <a:gd name="connsiteY230" fmla="*/ 298541 h 772884"/>
              <a:gd name="connsiteX231" fmla="*/ 1925317 w 2457930"/>
              <a:gd name="connsiteY231" fmla="*/ 288242 h 772884"/>
              <a:gd name="connsiteX232" fmla="*/ 1879473 w 2457930"/>
              <a:gd name="connsiteY232" fmla="*/ 287093 h 772884"/>
              <a:gd name="connsiteX233" fmla="*/ 1187197 w 2457930"/>
              <a:gd name="connsiteY233" fmla="*/ 233276 h 772884"/>
              <a:gd name="connsiteX234" fmla="*/ 1134047 w 2457930"/>
              <a:gd name="connsiteY234" fmla="*/ 286902 h 772884"/>
              <a:gd name="connsiteX235" fmla="*/ 1187197 w 2457930"/>
              <a:gd name="connsiteY235" fmla="*/ 286902 h 772884"/>
              <a:gd name="connsiteX236" fmla="*/ 373760 w 2457930"/>
              <a:gd name="connsiteY236" fmla="*/ 233276 h 772884"/>
              <a:gd name="connsiteX237" fmla="*/ 320611 w 2457930"/>
              <a:gd name="connsiteY237" fmla="*/ 286902 h 772884"/>
              <a:gd name="connsiteX238" fmla="*/ 373760 w 2457930"/>
              <a:gd name="connsiteY238" fmla="*/ 286902 h 772884"/>
              <a:gd name="connsiteX239" fmla="*/ 1211866 w 2457930"/>
              <a:gd name="connsiteY239" fmla="*/ 233181 h 772884"/>
              <a:gd name="connsiteX240" fmla="*/ 1211866 w 2457930"/>
              <a:gd name="connsiteY240" fmla="*/ 286711 h 772884"/>
              <a:gd name="connsiteX241" fmla="*/ 1265302 w 2457930"/>
              <a:gd name="connsiteY241" fmla="*/ 286711 h 772884"/>
              <a:gd name="connsiteX242" fmla="*/ 1211866 w 2457930"/>
              <a:gd name="connsiteY242" fmla="*/ 233181 h 772884"/>
              <a:gd name="connsiteX243" fmla="*/ 398430 w 2457930"/>
              <a:gd name="connsiteY243" fmla="*/ 233181 h 772884"/>
              <a:gd name="connsiteX244" fmla="*/ 398430 w 2457930"/>
              <a:gd name="connsiteY244" fmla="*/ 286711 h 772884"/>
              <a:gd name="connsiteX245" fmla="*/ 451866 w 2457930"/>
              <a:gd name="connsiteY245" fmla="*/ 286711 h 772884"/>
              <a:gd name="connsiteX246" fmla="*/ 398430 w 2457930"/>
              <a:gd name="connsiteY246" fmla="*/ 233181 h 772884"/>
              <a:gd name="connsiteX247" fmla="*/ 1199865 w 2457930"/>
              <a:gd name="connsiteY247" fmla="*/ 207654 h 772884"/>
              <a:gd name="connsiteX248" fmla="*/ 1291400 w 2457930"/>
              <a:gd name="connsiteY248" fmla="*/ 299570 h 772884"/>
              <a:gd name="connsiteX249" fmla="*/ 1199198 w 2457930"/>
              <a:gd name="connsiteY249" fmla="*/ 390915 h 772884"/>
              <a:gd name="connsiteX250" fmla="*/ 1108139 w 2457930"/>
              <a:gd name="connsiteY250" fmla="*/ 299284 h 772884"/>
              <a:gd name="connsiteX251" fmla="*/ 1199960 w 2457930"/>
              <a:gd name="connsiteY251" fmla="*/ 207749 h 772884"/>
              <a:gd name="connsiteX252" fmla="*/ 386429 w 2457930"/>
              <a:gd name="connsiteY252" fmla="*/ 207654 h 772884"/>
              <a:gd name="connsiteX253" fmla="*/ 477964 w 2457930"/>
              <a:gd name="connsiteY253" fmla="*/ 299570 h 772884"/>
              <a:gd name="connsiteX254" fmla="*/ 385762 w 2457930"/>
              <a:gd name="connsiteY254" fmla="*/ 390915 h 772884"/>
              <a:gd name="connsiteX255" fmla="*/ 294703 w 2457930"/>
              <a:gd name="connsiteY255" fmla="*/ 299284 h 772884"/>
              <a:gd name="connsiteX256" fmla="*/ 386524 w 2457930"/>
              <a:gd name="connsiteY256" fmla="*/ 207749 h 772884"/>
              <a:gd name="connsiteX257" fmla="*/ 1199579 w 2457930"/>
              <a:gd name="connsiteY257" fmla="*/ 117928 h 772884"/>
              <a:gd name="connsiteX258" fmla="*/ 1199674 w 2457930"/>
              <a:gd name="connsiteY258" fmla="*/ 118023 h 772884"/>
              <a:gd name="connsiteX259" fmla="*/ 1188720 w 2457930"/>
              <a:gd name="connsiteY259" fmla="*/ 127834 h 772884"/>
              <a:gd name="connsiteX260" fmla="*/ 1109853 w 2457930"/>
              <a:gd name="connsiteY260" fmla="*/ 199272 h 772884"/>
              <a:gd name="connsiteX261" fmla="*/ 1031177 w 2457930"/>
              <a:gd name="connsiteY261" fmla="*/ 270328 h 772884"/>
              <a:gd name="connsiteX262" fmla="*/ 957548 w 2457930"/>
              <a:gd name="connsiteY262" fmla="*/ 336908 h 772884"/>
              <a:gd name="connsiteX263" fmla="*/ 954691 w 2457930"/>
              <a:gd name="connsiteY263" fmla="*/ 343290 h 772884"/>
              <a:gd name="connsiteX264" fmla="*/ 954691 w 2457930"/>
              <a:gd name="connsiteY264" fmla="*/ 736005 h 772884"/>
              <a:gd name="connsiteX265" fmla="*/ 954691 w 2457930"/>
              <a:gd name="connsiteY265" fmla="*/ 740482 h 772884"/>
              <a:gd name="connsiteX266" fmla="*/ 1189768 w 2457930"/>
              <a:gd name="connsiteY266" fmla="*/ 740482 h 772884"/>
              <a:gd name="connsiteX267" fmla="*/ 1189768 w 2457930"/>
              <a:gd name="connsiteY267" fmla="*/ 481307 h 772884"/>
              <a:gd name="connsiteX268" fmla="*/ 1182148 w 2457930"/>
              <a:gd name="connsiteY268" fmla="*/ 481307 h 772884"/>
              <a:gd name="connsiteX269" fmla="*/ 1170623 w 2457930"/>
              <a:gd name="connsiteY269" fmla="*/ 471591 h 772884"/>
              <a:gd name="connsiteX270" fmla="*/ 1179671 w 2457930"/>
              <a:gd name="connsiteY270" fmla="*/ 457399 h 772884"/>
              <a:gd name="connsiteX271" fmla="*/ 1185101 w 2457930"/>
              <a:gd name="connsiteY271" fmla="*/ 456828 h 772884"/>
              <a:gd name="connsiteX272" fmla="*/ 1402747 w 2457930"/>
              <a:gd name="connsiteY272" fmla="*/ 456828 h 772884"/>
              <a:gd name="connsiteX273" fmla="*/ 1408176 w 2457930"/>
              <a:gd name="connsiteY273" fmla="*/ 457399 h 772884"/>
              <a:gd name="connsiteX274" fmla="*/ 1417415 w 2457930"/>
              <a:gd name="connsiteY274" fmla="*/ 470067 h 772884"/>
              <a:gd name="connsiteX275" fmla="*/ 1405890 w 2457930"/>
              <a:gd name="connsiteY275" fmla="*/ 481212 h 772884"/>
              <a:gd name="connsiteX276" fmla="*/ 1397984 w 2457930"/>
              <a:gd name="connsiteY276" fmla="*/ 481212 h 772884"/>
              <a:gd name="connsiteX277" fmla="*/ 1397984 w 2457930"/>
              <a:gd name="connsiteY277" fmla="*/ 740387 h 772884"/>
              <a:gd name="connsiteX278" fmla="*/ 1444276 w 2457930"/>
              <a:gd name="connsiteY278" fmla="*/ 740387 h 772884"/>
              <a:gd name="connsiteX279" fmla="*/ 1444276 w 2457930"/>
              <a:gd name="connsiteY279" fmla="*/ 423014 h 772884"/>
              <a:gd name="connsiteX280" fmla="*/ 1444276 w 2457930"/>
              <a:gd name="connsiteY280" fmla="*/ 342623 h 772884"/>
              <a:gd name="connsiteX281" fmla="*/ 1442847 w 2457930"/>
              <a:gd name="connsiteY281" fmla="*/ 338146 h 772884"/>
              <a:gd name="connsiteX282" fmla="*/ 1394174 w 2457930"/>
              <a:gd name="connsiteY282" fmla="*/ 293855 h 772884"/>
              <a:gd name="connsiteX283" fmla="*/ 1340072 w 2457930"/>
              <a:gd name="connsiteY283" fmla="*/ 244992 h 772884"/>
              <a:gd name="connsiteX284" fmla="*/ 1286637 w 2457930"/>
              <a:gd name="connsiteY284" fmla="*/ 196605 h 772884"/>
              <a:gd name="connsiteX285" fmla="*/ 1222343 w 2457930"/>
              <a:gd name="connsiteY285" fmla="*/ 138407 h 772884"/>
              <a:gd name="connsiteX286" fmla="*/ 1199579 w 2457930"/>
              <a:gd name="connsiteY286" fmla="*/ 117928 h 772884"/>
              <a:gd name="connsiteX287" fmla="*/ 386144 w 2457930"/>
              <a:gd name="connsiteY287" fmla="*/ 117928 h 772884"/>
              <a:gd name="connsiteX288" fmla="*/ 386239 w 2457930"/>
              <a:gd name="connsiteY288" fmla="*/ 118023 h 772884"/>
              <a:gd name="connsiteX289" fmla="*/ 375285 w 2457930"/>
              <a:gd name="connsiteY289" fmla="*/ 127834 h 772884"/>
              <a:gd name="connsiteX290" fmla="*/ 296418 w 2457930"/>
              <a:gd name="connsiteY290" fmla="*/ 199272 h 772884"/>
              <a:gd name="connsiteX291" fmla="*/ 217741 w 2457930"/>
              <a:gd name="connsiteY291" fmla="*/ 270328 h 772884"/>
              <a:gd name="connsiteX292" fmla="*/ 144113 w 2457930"/>
              <a:gd name="connsiteY292" fmla="*/ 336908 h 772884"/>
              <a:gd name="connsiteX293" fmla="*/ 141256 w 2457930"/>
              <a:gd name="connsiteY293" fmla="*/ 343290 h 772884"/>
              <a:gd name="connsiteX294" fmla="*/ 141256 w 2457930"/>
              <a:gd name="connsiteY294" fmla="*/ 736005 h 772884"/>
              <a:gd name="connsiteX295" fmla="*/ 141256 w 2457930"/>
              <a:gd name="connsiteY295" fmla="*/ 740482 h 772884"/>
              <a:gd name="connsiteX296" fmla="*/ 376333 w 2457930"/>
              <a:gd name="connsiteY296" fmla="*/ 740482 h 772884"/>
              <a:gd name="connsiteX297" fmla="*/ 376333 w 2457930"/>
              <a:gd name="connsiteY297" fmla="*/ 481307 h 772884"/>
              <a:gd name="connsiteX298" fmla="*/ 368713 w 2457930"/>
              <a:gd name="connsiteY298" fmla="*/ 481307 h 772884"/>
              <a:gd name="connsiteX299" fmla="*/ 357188 w 2457930"/>
              <a:gd name="connsiteY299" fmla="*/ 471591 h 772884"/>
              <a:gd name="connsiteX300" fmla="*/ 366236 w 2457930"/>
              <a:gd name="connsiteY300" fmla="*/ 457399 h 772884"/>
              <a:gd name="connsiteX301" fmla="*/ 371666 w 2457930"/>
              <a:gd name="connsiteY301" fmla="*/ 456828 h 772884"/>
              <a:gd name="connsiteX302" fmla="*/ 589312 w 2457930"/>
              <a:gd name="connsiteY302" fmla="*/ 456828 h 772884"/>
              <a:gd name="connsiteX303" fmla="*/ 594741 w 2457930"/>
              <a:gd name="connsiteY303" fmla="*/ 457399 h 772884"/>
              <a:gd name="connsiteX304" fmla="*/ 603980 w 2457930"/>
              <a:gd name="connsiteY304" fmla="*/ 470067 h 772884"/>
              <a:gd name="connsiteX305" fmla="*/ 592455 w 2457930"/>
              <a:gd name="connsiteY305" fmla="*/ 481212 h 772884"/>
              <a:gd name="connsiteX306" fmla="*/ 584549 w 2457930"/>
              <a:gd name="connsiteY306" fmla="*/ 481212 h 772884"/>
              <a:gd name="connsiteX307" fmla="*/ 584549 w 2457930"/>
              <a:gd name="connsiteY307" fmla="*/ 740387 h 772884"/>
              <a:gd name="connsiteX308" fmla="*/ 630841 w 2457930"/>
              <a:gd name="connsiteY308" fmla="*/ 740387 h 772884"/>
              <a:gd name="connsiteX309" fmla="*/ 630841 w 2457930"/>
              <a:gd name="connsiteY309" fmla="*/ 423014 h 772884"/>
              <a:gd name="connsiteX310" fmla="*/ 630841 w 2457930"/>
              <a:gd name="connsiteY310" fmla="*/ 342623 h 772884"/>
              <a:gd name="connsiteX311" fmla="*/ 629412 w 2457930"/>
              <a:gd name="connsiteY311" fmla="*/ 338146 h 772884"/>
              <a:gd name="connsiteX312" fmla="*/ 580739 w 2457930"/>
              <a:gd name="connsiteY312" fmla="*/ 293855 h 772884"/>
              <a:gd name="connsiteX313" fmla="*/ 526637 w 2457930"/>
              <a:gd name="connsiteY313" fmla="*/ 244992 h 772884"/>
              <a:gd name="connsiteX314" fmla="*/ 473202 w 2457930"/>
              <a:gd name="connsiteY314" fmla="*/ 196605 h 772884"/>
              <a:gd name="connsiteX315" fmla="*/ 408908 w 2457930"/>
              <a:gd name="connsiteY315" fmla="*/ 138407 h 772884"/>
              <a:gd name="connsiteX316" fmla="*/ 386144 w 2457930"/>
              <a:gd name="connsiteY316" fmla="*/ 117928 h 772884"/>
              <a:gd name="connsiteX317" fmla="*/ 2183606 w 2457930"/>
              <a:gd name="connsiteY317" fmla="*/ 74113 h 772884"/>
              <a:gd name="connsiteX318" fmla="*/ 2071116 w 2457930"/>
              <a:gd name="connsiteY318" fmla="*/ 157933 h 772884"/>
              <a:gd name="connsiteX319" fmla="*/ 2050828 w 2457930"/>
              <a:gd name="connsiteY319" fmla="*/ 179079 h 772884"/>
              <a:gd name="connsiteX320" fmla="*/ 1980426 w 2457930"/>
              <a:gd name="connsiteY320" fmla="*/ 258696 h 772884"/>
              <a:gd name="connsiteX321" fmla="*/ 1978225 w 2457930"/>
              <a:gd name="connsiteY321" fmla="*/ 277851 h 772884"/>
              <a:gd name="connsiteX322" fmla="*/ 1981094 w 2457930"/>
              <a:gd name="connsiteY322" fmla="*/ 278890 h 772884"/>
              <a:gd name="connsiteX323" fmla="*/ 2054448 w 2457930"/>
              <a:gd name="connsiteY323" fmla="*/ 358625 h 772884"/>
              <a:gd name="connsiteX324" fmla="*/ 2062449 w 2457930"/>
              <a:gd name="connsiteY324" fmla="*/ 366817 h 772884"/>
              <a:gd name="connsiteX325" fmla="*/ 2124254 w 2457930"/>
              <a:gd name="connsiteY325" fmla="*/ 418812 h 772884"/>
              <a:gd name="connsiteX326" fmla="*/ 2128868 w 2457930"/>
              <a:gd name="connsiteY326" fmla="*/ 431096 h 772884"/>
              <a:gd name="connsiteX327" fmla="*/ 2141863 w 2457930"/>
              <a:gd name="connsiteY327" fmla="*/ 430194 h 772884"/>
              <a:gd name="connsiteX328" fmla="*/ 2185225 w 2457930"/>
              <a:gd name="connsiteY328" fmla="*/ 409965 h 772884"/>
              <a:gd name="connsiteX329" fmla="*/ 2187892 w 2457930"/>
              <a:gd name="connsiteY329" fmla="*/ 404440 h 772884"/>
              <a:gd name="connsiteX330" fmla="*/ 2188178 w 2457930"/>
              <a:gd name="connsiteY330" fmla="*/ 369769 h 772884"/>
              <a:gd name="connsiteX331" fmla="*/ 2182844 w 2457930"/>
              <a:gd name="connsiteY331" fmla="*/ 361102 h 772884"/>
              <a:gd name="connsiteX332" fmla="*/ 2086737 w 2457930"/>
              <a:gd name="connsiteY332" fmla="*/ 313286 h 772884"/>
              <a:gd name="connsiteX333" fmla="*/ 2077117 w 2457930"/>
              <a:gd name="connsiteY333" fmla="*/ 301951 h 772884"/>
              <a:gd name="connsiteX334" fmla="*/ 2082355 w 2457930"/>
              <a:gd name="connsiteY334" fmla="*/ 288616 h 772884"/>
              <a:gd name="connsiteX335" fmla="*/ 2097595 w 2457930"/>
              <a:gd name="connsiteY335" fmla="*/ 287283 h 772884"/>
              <a:gd name="connsiteX336" fmla="*/ 2146173 w 2457930"/>
              <a:gd name="connsiteY336" fmla="*/ 311476 h 772884"/>
              <a:gd name="connsiteX337" fmla="*/ 2188178 w 2457930"/>
              <a:gd name="connsiteY337" fmla="*/ 332431 h 772884"/>
              <a:gd name="connsiteX338" fmla="*/ 2188178 w 2457930"/>
              <a:gd name="connsiteY338" fmla="*/ 325478 h 772884"/>
              <a:gd name="connsiteX339" fmla="*/ 2188178 w 2457930"/>
              <a:gd name="connsiteY339" fmla="*/ 209178 h 772884"/>
              <a:gd name="connsiteX340" fmla="*/ 2188940 w 2457930"/>
              <a:gd name="connsiteY340" fmla="*/ 202320 h 772884"/>
              <a:gd name="connsiteX341" fmla="*/ 2204466 w 2457930"/>
              <a:gd name="connsiteY341" fmla="*/ 193176 h 772884"/>
              <a:gd name="connsiteX342" fmla="*/ 2215801 w 2457930"/>
              <a:gd name="connsiteY342" fmla="*/ 207082 h 772884"/>
              <a:gd name="connsiteX343" fmla="*/ 2215801 w 2457930"/>
              <a:gd name="connsiteY343" fmla="*/ 276901 h 772884"/>
              <a:gd name="connsiteX344" fmla="*/ 2215896 w 2457930"/>
              <a:gd name="connsiteY344" fmla="*/ 276710 h 772884"/>
              <a:gd name="connsiteX345" fmla="*/ 2257139 w 2457930"/>
              <a:gd name="connsiteY345" fmla="*/ 256136 h 772884"/>
              <a:gd name="connsiteX346" fmla="*/ 2306193 w 2457930"/>
              <a:gd name="connsiteY346" fmla="*/ 231562 h 772884"/>
              <a:gd name="connsiteX347" fmla="*/ 2321433 w 2457930"/>
              <a:gd name="connsiteY347" fmla="*/ 232609 h 772884"/>
              <a:gd name="connsiteX348" fmla="*/ 2326862 w 2457930"/>
              <a:gd name="connsiteY348" fmla="*/ 245849 h 772884"/>
              <a:gd name="connsiteX349" fmla="*/ 2316956 w 2457930"/>
              <a:gd name="connsiteY349" fmla="*/ 257660 h 772884"/>
              <a:gd name="connsiteX350" fmla="*/ 2220373 w 2457930"/>
              <a:gd name="connsiteY350" fmla="*/ 305857 h 772884"/>
              <a:gd name="connsiteX351" fmla="*/ 2215705 w 2457930"/>
              <a:gd name="connsiteY351" fmla="*/ 311381 h 772884"/>
              <a:gd name="connsiteX352" fmla="*/ 2215896 w 2457930"/>
              <a:gd name="connsiteY352" fmla="*/ 405107 h 772884"/>
              <a:gd name="connsiteX353" fmla="*/ 2218372 w 2457930"/>
              <a:gd name="connsiteY353" fmla="*/ 409679 h 772884"/>
              <a:gd name="connsiteX354" fmla="*/ 2314956 w 2457930"/>
              <a:gd name="connsiteY354" fmla="*/ 432634 h 772884"/>
              <a:gd name="connsiteX355" fmla="*/ 2429732 w 2457930"/>
              <a:gd name="connsiteY355" fmla="*/ 302618 h 772884"/>
              <a:gd name="connsiteX356" fmla="*/ 2354294 w 2457930"/>
              <a:gd name="connsiteY356" fmla="*/ 179650 h 772884"/>
              <a:gd name="connsiteX357" fmla="*/ 2332387 w 2457930"/>
              <a:gd name="connsiteY357" fmla="*/ 157076 h 772884"/>
              <a:gd name="connsiteX358" fmla="*/ 2183606 w 2457930"/>
              <a:gd name="connsiteY358" fmla="*/ 74113 h 772884"/>
              <a:gd name="connsiteX359" fmla="*/ 942975 w 2457930"/>
              <a:gd name="connsiteY359" fmla="*/ 71637 h 772884"/>
              <a:gd name="connsiteX360" fmla="*/ 942975 w 2457930"/>
              <a:gd name="connsiteY360" fmla="*/ 214607 h 772884"/>
              <a:gd name="connsiteX361" fmla="*/ 942975 w 2457930"/>
              <a:gd name="connsiteY361" fmla="*/ 214702 h 772884"/>
              <a:gd name="connsiteX362" fmla="*/ 950881 w 2457930"/>
              <a:gd name="connsiteY362" fmla="*/ 207463 h 772884"/>
              <a:gd name="connsiteX363" fmla="*/ 1006507 w 2457930"/>
              <a:gd name="connsiteY363" fmla="*/ 156885 h 772884"/>
              <a:gd name="connsiteX364" fmla="*/ 1008888 w 2457930"/>
              <a:gd name="connsiteY364" fmla="*/ 151170 h 772884"/>
              <a:gd name="connsiteX365" fmla="*/ 1008983 w 2457930"/>
              <a:gd name="connsiteY365" fmla="*/ 75923 h 772884"/>
              <a:gd name="connsiteX366" fmla="*/ 1008983 w 2457930"/>
              <a:gd name="connsiteY366" fmla="*/ 71637 h 772884"/>
              <a:gd name="connsiteX367" fmla="*/ 129540 w 2457930"/>
              <a:gd name="connsiteY367" fmla="*/ 71637 h 772884"/>
              <a:gd name="connsiteX368" fmla="*/ 129540 w 2457930"/>
              <a:gd name="connsiteY368" fmla="*/ 214607 h 772884"/>
              <a:gd name="connsiteX369" fmla="*/ 129540 w 2457930"/>
              <a:gd name="connsiteY369" fmla="*/ 214702 h 772884"/>
              <a:gd name="connsiteX370" fmla="*/ 137446 w 2457930"/>
              <a:gd name="connsiteY370" fmla="*/ 207463 h 772884"/>
              <a:gd name="connsiteX371" fmla="*/ 193072 w 2457930"/>
              <a:gd name="connsiteY371" fmla="*/ 156885 h 772884"/>
              <a:gd name="connsiteX372" fmla="*/ 195453 w 2457930"/>
              <a:gd name="connsiteY372" fmla="*/ 151170 h 772884"/>
              <a:gd name="connsiteX373" fmla="*/ 195548 w 2457930"/>
              <a:gd name="connsiteY373" fmla="*/ 75923 h 772884"/>
              <a:gd name="connsiteX374" fmla="*/ 195548 w 2457930"/>
              <a:gd name="connsiteY374" fmla="*/ 71637 h 772884"/>
              <a:gd name="connsiteX375" fmla="*/ 2178939 w 2457930"/>
              <a:gd name="connsiteY375" fmla="*/ 46491 h 772884"/>
              <a:gd name="connsiteX376" fmla="*/ 2358580 w 2457930"/>
              <a:gd name="connsiteY376" fmla="*/ 145741 h 772884"/>
              <a:gd name="connsiteX377" fmla="*/ 2366581 w 2457930"/>
              <a:gd name="connsiteY377" fmla="*/ 153933 h 772884"/>
              <a:gd name="connsiteX378" fmla="*/ 2456688 w 2457930"/>
              <a:gd name="connsiteY378" fmla="*/ 281282 h 772884"/>
              <a:gd name="connsiteX379" fmla="*/ 2323338 w 2457930"/>
              <a:gd name="connsiteY379" fmla="*/ 459876 h 772884"/>
              <a:gd name="connsiteX380" fmla="*/ 2221897 w 2457930"/>
              <a:gd name="connsiteY380" fmla="*/ 444255 h 772884"/>
              <a:gd name="connsiteX381" fmla="*/ 2216086 w 2457930"/>
              <a:gd name="connsiteY381" fmla="*/ 441397 h 772884"/>
              <a:gd name="connsiteX382" fmla="*/ 2215896 w 2457930"/>
              <a:gd name="connsiteY382" fmla="*/ 441397 h 772884"/>
              <a:gd name="connsiteX383" fmla="*/ 2215896 w 2457930"/>
              <a:gd name="connsiteY383" fmla="*/ 758008 h 772884"/>
              <a:gd name="connsiteX384" fmla="*/ 2201323 w 2457930"/>
              <a:gd name="connsiteY384" fmla="*/ 772867 h 772884"/>
              <a:gd name="connsiteX385" fmla="*/ 2188178 w 2457930"/>
              <a:gd name="connsiteY385" fmla="*/ 758389 h 772884"/>
              <a:gd name="connsiteX386" fmla="*/ 2188178 w 2457930"/>
              <a:gd name="connsiteY386" fmla="*/ 448541 h 772884"/>
              <a:gd name="connsiteX387" fmla="*/ 2188178 w 2457930"/>
              <a:gd name="connsiteY387" fmla="*/ 441493 h 772884"/>
              <a:gd name="connsiteX388" fmla="*/ 2180082 w 2457930"/>
              <a:gd name="connsiteY388" fmla="*/ 445398 h 772884"/>
              <a:gd name="connsiteX389" fmla="*/ 2143404 w 2457930"/>
              <a:gd name="connsiteY389" fmla="*/ 458359 h 772884"/>
              <a:gd name="connsiteX390" fmla="*/ 2139267 w 2457930"/>
              <a:gd name="connsiteY390" fmla="*/ 458785 h 772884"/>
              <a:gd name="connsiteX391" fmla="*/ 2152555 w 2457930"/>
              <a:gd name="connsiteY391" fmla="*/ 494166 h 772884"/>
              <a:gd name="connsiteX392" fmla="*/ 2019205 w 2457930"/>
              <a:gd name="connsiteY392" fmla="*/ 672760 h 772884"/>
              <a:gd name="connsiteX393" fmla="*/ 1917764 w 2457930"/>
              <a:gd name="connsiteY393" fmla="*/ 657139 h 772884"/>
              <a:gd name="connsiteX394" fmla="*/ 1911954 w 2457930"/>
              <a:gd name="connsiteY394" fmla="*/ 654281 h 772884"/>
              <a:gd name="connsiteX395" fmla="*/ 1911763 w 2457930"/>
              <a:gd name="connsiteY395" fmla="*/ 654281 h 772884"/>
              <a:gd name="connsiteX396" fmla="*/ 1911763 w 2457930"/>
              <a:gd name="connsiteY396" fmla="*/ 751913 h 772884"/>
              <a:gd name="connsiteX397" fmla="*/ 1897190 w 2457930"/>
              <a:gd name="connsiteY397" fmla="*/ 766772 h 772884"/>
              <a:gd name="connsiteX398" fmla="*/ 1884045 w 2457930"/>
              <a:gd name="connsiteY398" fmla="*/ 752198 h 772884"/>
              <a:gd name="connsiteX399" fmla="*/ 1884045 w 2457930"/>
              <a:gd name="connsiteY399" fmla="*/ 661425 h 772884"/>
              <a:gd name="connsiteX400" fmla="*/ 1884045 w 2457930"/>
              <a:gd name="connsiteY400" fmla="*/ 654377 h 772884"/>
              <a:gd name="connsiteX401" fmla="*/ 1875949 w 2457930"/>
              <a:gd name="connsiteY401" fmla="*/ 658282 h 772884"/>
              <a:gd name="connsiteX402" fmla="*/ 1644777 w 2457930"/>
              <a:gd name="connsiteY402" fmla="*/ 543410 h 772884"/>
              <a:gd name="connsiteX403" fmla="*/ 1733360 w 2457930"/>
              <a:gd name="connsiteY403" fmla="*/ 367198 h 772884"/>
              <a:gd name="connsiteX404" fmla="*/ 1741837 w 2457930"/>
              <a:gd name="connsiteY404" fmla="*/ 358530 h 772884"/>
              <a:gd name="connsiteX405" fmla="*/ 1874806 w 2457930"/>
              <a:gd name="connsiteY405" fmla="*/ 259375 h 772884"/>
              <a:gd name="connsiteX406" fmla="*/ 1930267 w 2457930"/>
              <a:gd name="connsiteY406" fmla="*/ 260484 h 772884"/>
              <a:gd name="connsiteX407" fmla="*/ 1957324 w 2457930"/>
              <a:gd name="connsiteY407" fmla="*/ 270282 h 772884"/>
              <a:gd name="connsiteX408" fmla="*/ 1963305 w 2457930"/>
              <a:gd name="connsiteY408" fmla="*/ 227454 h 772884"/>
              <a:gd name="connsiteX409" fmla="*/ 2037493 w 2457930"/>
              <a:gd name="connsiteY409" fmla="*/ 154314 h 772884"/>
              <a:gd name="connsiteX410" fmla="*/ 2045970 w 2457930"/>
              <a:gd name="connsiteY410" fmla="*/ 145646 h 772884"/>
              <a:gd name="connsiteX411" fmla="*/ 2178939 w 2457930"/>
              <a:gd name="connsiteY411" fmla="*/ 46491 h 772884"/>
              <a:gd name="connsiteX412" fmla="*/ 1200531 w 2457930"/>
              <a:gd name="connsiteY412" fmla="*/ 23440 h 772884"/>
              <a:gd name="connsiteX413" fmla="*/ 1185767 w 2457930"/>
              <a:gd name="connsiteY413" fmla="*/ 28393 h 772884"/>
              <a:gd name="connsiteX414" fmla="*/ 1162336 w 2457930"/>
              <a:gd name="connsiteY414" fmla="*/ 49443 h 772884"/>
              <a:gd name="connsiteX415" fmla="*/ 1116806 w 2457930"/>
              <a:gd name="connsiteY415" fmla="*/ 90782 h 772884"/>
              <a:gd name="connsiteX416" fmla="*/ 1061561 w 2457930"/>
              <a:gd name="connsiteY416" fmla="*/ 140788 h 772884"/>
              <a:gd name="connsiteX417" fmla="*/ 1007555 w 2457930"/>
              <a:gd name="connsiteY417" fmla="*/ 189747 h 772884"/>
              <a:gd name="connsiteX418" fmla="*/ 952976 w 2457930"/>
              <a:gd name="connsiteY418" fmla="*/ 239181 h 772884"/>
              <a:gd name="connsiteX419" fmla="*/ 904875 w 2457930"/>
              <a:gd name="connsiteY419" fmla="*/ 282901 h 772884"/>
              <a:gd name="connsiteX420" fmla="*/ 854583 w 2457930"/>
              <a:gd name="connsiteY420" fmla="*/ 328907 h 772884"/>
              <a:gd name="connsiteX421" fmla="*/ 846677 w 2457930"/>
              <a:gd name="connsiteY421" fmla="*/ 346718 h 772884"/>
              <a:gd name="connsiteX422" fmla="*/ 846391 w 2457930"/>
              <a:gd name="connsiteY422" fmla="*/ 346814 h 772884"/>
              <a:gd name="connsiteX423" fmla="*/ 855345 w 2457930"/>
              <a:gd name="connsiteY423" fmla="*/ 367102 h 772884"/>
              <a:gd name="connsiteX424" fmla="*/ 891064 w 2457930"/>
              <a:gd name="connsiteY424" fmla="*/ 364721 h 772884"/>
              <a:gd name="connsiteX425" fmla="*/ 939356 w 2457930"/>
              <a:gd name="connsiteY425" fmla="*/ 320620 h 772884"/>
              <a:gd name="connsiteX426" fmla="*/ 1002221 w 2457930"/>
              <a:gd name="connsiteY426" fmla="*/ 263851 h 772884"/>
              <a:gd name="connsiteX427" fmla="*/ 1061561 w 2457930"/>
              <a:gd name="connsiteY427" fmla="*/ 210225 h 772884"/>
              <a:gd name="connsiteX428" fmla="*/ 1128713 w 2457930"/>
              <a:gd name="connsiteY428" fmla="*/ 149932 h 772884"/>
              <a:gd name="connsiteX429" fmla="*/ 1190530 w 2457930"/>
              <a:gd name="connsiteY429" fmla="*/ 94306 h 772884"/>
              <a:gd name="connsiteX430" fmla="*/ 1210247 w 2457930"/>
              <a:gd name="connsiteY430" fmla="*/ 94306 h 772884"/>
              <a:gd name="connsiteX431" fmla="*/ 1248251 w 2457930"/>
              <a:gd name="connsiteY431" fmla="*/ 128691 h 772884"/>
              <a:gd name="connsiteX432" fmla="*/ 1302830 w 2457930"/>
              <a:gd name="connsiteY432" fmla="*/ 178221 h 772884"/>
              <a:gd name="connsiteX433" fmla="*/ 1358646 w 2457930"/>
              <a:gd name="connsiteY433" fmla="*/ 228704 h 772884"/>
              <a:gd name="connsiteX434" fmla="*/ 1412939 w 2457930"/>
              <a:gd name="connsiteY434" fmla="*/ 277948 h 772884"/>
              <a:gd name="connsiteX435" fmla="*/ 1468088 w 2457930"/>
              <a:gd name="connsiteY435" fmla="*/ 327954 h 772884"/>
              <a:gd name="connsiteX436" fmla="*/ 1511046 w 2457930"/>
              <a:gd name="connsiteY436" fmla="*/ 366816 h 772884"/>
              <a:gd name="connsiteX437" fmla="*/ 1534192 w 2457930"/>
              <a:gd name="connsiteY437" fmla="*/ 372150 h 772884"/>
              <a:gd name="connsiteX438" fmla="*/ 1552289 w 2457930"/>
              <a:gd name="connsiteY438" fmla="*/ 354339 h 772884"/>
              <a:gd name="connsiteX439" fmla="*/ 1544384 w 2457930"/>
              <a:gd name="connsiteY439" fmla="*/ 327954 h 772884"/>
              <a:gd name="connsiteX440" fmla="*/ 1523619 w 2457930"/>
              <a:gd name="connsiteY440" fmla="*/ 309285 h 772884"/>
              <a:gd name="connsiteX441" fmla="*/ 1421511 w 2457930"/>
              <a:gd name="connsiteY441" fmla="*/ 216607 h 772884"/>
              <a:gd name="connsiteX442" fmla="*/ 1319689 w 2457930"/>
              <a:gd name="connsiteY442" fmla="*/ 124215 h 772884"/>
              <a:gd name="connsiteX443" fmla="*/ 1215295 w 2457930"/>
              <a:gd name="connsiteY443" fmla="*/ 29346 h 772884"/>
              <a:gd name="connsiteX444" fmla="*/ 1200531 w 2457930"/>
              <a:gd name="connsiteY444" fmla="*/ 23440 h 772884"/>
              <a:gd name="connsiteX445" fmla="*/ 387096 w 2457930"/>
              <a:gd name="connsiteY445" fmla="*/ 23440 h 772884"/>
              <a:gd name="connsiteX446" fmla="*/ 372332 w 2457930"/>
              <a:gd name="connsiteY446" fmla="*/ 28393 h 772884"/>
              <a:gd name="connsiteX447" fmla="*/ 348901 w 2457930"/>
              <a:gd name="connsiteY447" fmla="*/ 49443 h 772884"/>
              <a:gd name="connsiteX448" fmla="*/ 303371 w 2457930"/>
              <a:gd name="connsiteY448" fmla="*/ 90782 h 772884"/>
              <a:gd name="connsiteX449" fmla="*/ 248126 w 2457930"/>
              <a:gd name="connsiteY449" fmla="*/ 140788 h 772884"/>
              <a:gd name="connsiteX450" fmla="*/ 194120 w 2457930"/>
              <a:gd name="connsiteY450" fmla="*/ 189747 h 772884"/>
              <a:gd name="connsiteX451" fmla="*/ 139541 w 2457930"/>
              <a:gd name="connsiteY451" fmla="*/ 239181 h 772884"/>
              <a:gd name="connsiteX452" fmla="*/ 91440 w 2457930"/>
              <a:gd name="connsiteY452" fmla="*/ 282901 h 772884"/>
              <a:gd name="connsiteX453" fmla="*/ 41148 w 2457930"/>
              <a:gd name="connsiteY453" fmla="*/ 328907 h 772884"/>
              <a:gd name="connsiteX454" fmla="*/ 33242 w 2457930"/>
              <a:gd name="connsiteY454" fmla="*/ 346718 h 772884"/>
              <a:gd name="connsiteX455" fmla="*/ 32957 w 2457930"/>
              <a:gd name="connsiteY455" fmla="*/ 346814 h 772884"/>
              <a:gd name="connsiteX456" fmla="*/ 41910 w 2457930"/>
              <a:gd name="connsiteY456" fmla="*/ 367102 h 772884"/>
              <a:gd name="connsiteX457" fmla="*/ 77629 w 2457930"/>
              <a:gd name="connsiteY457" fmla="*/ 364721 h 772884"/>
              <a:gd name="connsiteX458" fmla="*/ 125921 w 2457930"/>
              <a:gd name="connsiteY458" fmla="*/ 320620 h 772884"/>
              <a:gd name="connsiteX459" fmla="*/ 188786 w 2457930"/>
              <a:gd name="connsiteY459" fmla="*/ 263851 h 772884"/>
              <a:gd name="connsiteX460" fmla="*/ 248126 w 2457930"/>
              <a:gd name="connsiteY460" fmla="*/ 210225 h 772884"/>
              <a:gd name="connsiteX461" fmla="*/ 315278 w 2457930"/>
              <a:gd name="connsiteY461" fmla="*/ 149932 h 772884"/>
              <a:gd name="connsiteX462" fmla="*/ 377095 w 2457930"/>
              <a:gd name="connsiteY462" fmla="*/ 94306 h 772884"/>
              <a:gd name="connsiteX463" fmla="*/ 396812 w 2457930"/>
              <a:gd name="connsiteY463" fmla="*/ 94306 h 772884"/>
              <a:gd name="connsiteX464" fmla="*/ 434816 w 2457930"/>
              <a:gd name="connsiteY464" fmla="*/ 128691 h 772884"/>
              <a:gd name="connsiteX465" fmla="*/ 489395 w 2457930"/>
              <a:gd name="connsiteY465" fmla="*/ 178221 h 772884"/>
              <a:gd name="connsiteX466" fmla="*/ 545211 w 2457930"/>
              <a:gd name="connsiteY466" fmla="*/ 228704 h 772884"/>
              <a:gd name="connsiteX467" fmla="*/ 599504 w 2457930"/>
              <a:gd name="connsiteY467" fmla="*/ 277948 h 772884"/>
              <a:gd name="connsiteX468" fmla="*/ 654653 w 2457930"/>
              <a:gd name="connsiteY468" fmla="*/ 327954 h 772884"/>
              <a:gd name="connsiteX469" fmla="*/ 697611 w 2457930"/>
              <a:gd name="connsiteY469" fmla="*/ 366816 h 772884"/>
              <a:gd name="connsiteX470" fmla="*/ 720757 w 2457930"/>
              <a:gd name="connsiteY470" fmla="*/ 372150 h 772884"/>
              <a:gd name="connsiteX471" fmla="*/ 738854 w 2457930"/>
              <a:gd name="connsiteY471" fmla="*/ 354339 h 772884"/>
              <a:gd name="connsiteX472" fmla="*/ 730949 w 2457930"/>
              <a:gd name="connsiteY472" fmla="*/ 327954 h 772884"/>
              <a:gd name="connsiteX473" fmla="*/ 710184 w 2457930"/>
              <a:gd name="connsiteY473" fmla="*/ 309285 h 772884"/>
              <a:gd name="connsiteX474" fmla="*/ 608076 w 2457930"/>
              <a:gd name="connsiteY474" fmla="*/ 216607 h 772884"/>
              <a:gd name="connsiteX475" fmla="*/ 506254 w 2457930"/>
              <a:gd name="connsiteY475" fmla="*/ 124215 h 772884"/>
              <a:gd name="connsiteX476" fmla="*/ 401860 w 2457930"/>
              <a:gd name="connsiteY476" fmla="*/ 29346 h 772884"/>
              <a:gd name="connsiteX477" fmla="*/ 387096 w 2457930"/>
              <a:gd name="connsiteY477" fmla="*/ 23440 h 772884"/>
              <a:gd name="connsiteX478" fmla="*/ 1202258 w 2457930"/>
              <a:gd name="connsiteY478" fmla="*/ 44 h 772884"/>
              <a:gd name="connsiteX479" fmla="*/ 1234535 w 2457930"/>
              <a:gd name="connsiteY479" fmla="*/ 13344 h 772884"/>
              <a:gd name="connsiteX480" fmla="*/ 1311402 w 2457930"/>
              <a:gd name="connsiteY480" fmla="*/ 83448 h 772884"/>
              <a:gd name="connsiteX481" fmla="*/ 1377220 w 2457930"/>
              <a:gd name="connsiteY481" fmla="*/ 143455 h 772884"/>
              <a:gd name="connsiteX482" fmla="*/ 1443419 w 2457930"/>
              <a:gd name="connsiteY482" fmla="*/ 203653 h 772884"/>
              <a:gd name="connsiteX483" fmla="*/ 1500188 w 2457930"/>
              <a:gd name="connsiteY483" fmla="*/ 255469 h 772884"/>
              <a:gd name="connsiteX484" fmla="*/ 1557719 w 2457930"/>
              <a:gd name="connsiteY484" fmla="*/ 307666 h 772884"/>
              <a:gd name="connsiteX485" fmla="*/ 1576864 w 2457930"/>
              <a:gd name="connsiteY485" fmla="*/ 354053 h 772884"/>
              <a:gd name="connsiteX486" fmla="*/ 1533811 w 2457930"/>
              <a:gd name="connsiteY486" fmla="*/ 397392 h 772884"/>
              <a:gd name="connsiteX487" fmla="*/ 1490186 w 2457930"/>
              <a:gd name="connsiteY487" fmla="*/ 382056 h 772884"/>
              <a:gd name="connsiteX488" fmla="*/ 1467612 w 2457930"/>
              <a:gd name="connsiteY488" fmla="*/ 361673 h 772884"/>
              <a:gd name="connsiteX489" fmla="*/ 1467612 w 2457930"/>
              <a:gd name="connsiteY489" fmla="*/ 747245 h 772884"/>
              <a:gd name="connsiteX490" fmla="*/ 1467422 w 2457930"/>
              <a:gd name="connsiteY490" fmla="*/ 754770 h 772884"/>
              <a:gd name="connsiteX491" fmla="*/ 1456277 w 2457930"/>
              <a:gd name="connsiteY491" fmla="*/ 765628 h 772884"/>
              <a:gd name="connsiteX492" fmla="*/ 1451991 w 2457930"/>
              <a:gd name="connsiteY492" fmla="*/ 765628 h 772884"/>
              <a:gd name="connsiteX493" fmla="*/ 945737 w 2457930"/>
              <a:gd name="connsiteY493" fmla="*/ 765723 h 772884"/>
              <a:gd name="connsiteX494" fmla="*/ 930783 w 2457930"/>
              <a:gd name="connsiteY494" fmla="*/ 750864 h 772884"/>
              <a:gd name="connsiteX495" fmla="*/ 930974 w 2457930"/>
              <a:gd name="connsiteY495" fmla="*/ 684189 h 772884"/>
              <a:gd name="connsiteX496" fmla="*/ 926306 w 2457930"/>
              <a:gd name="connsiteY496" fmla="*/ 679617 h 772884"/>
              <a:gd name="connsiteX497" fmla="*/ 898779 w 2457930"/>
              <a:gd name="connsiteY497" fmla="*/ 679617 h 772884"/>
              <a:gd name="connsiteX498" fmla="*/ 898589 w 2457930"/>
              <a:gd name="connsiteY498" fmla="*/ 679522 h 772884"/>
              <a:gd name="connsiteX499" fmla="*/ 898589 w 2457930"/>
              <a:gd name="connsiteY499" fmla="*/ 702287 h 772884"/>
              <a:gd name="connsiteX500" fmla="*/ 888397 w 2457930"/>
              <a:gd name="connsiteY500" fmla="*/ 713907 h 772884"/>
              <a:gd name="connsiteX501" fmla="*/ 875538 w 2457930"/>
              <a:gd name="connsiteY501" fmla="*/ 707240 h 772884"/>
              <a:gd name="connsiteX502" fmla="*/ 874205 w 2457930"/>
              <a:gd name="connsiteY502" fmla="*/ 700001 h 772884"/>
              <a:gd name="connsiteX503" fmla="*/ 874205 w 2457930"/>
              <a:gd name="connsiteY503" fmla="*/ 679617 h 772884"/>
              <a:gd name="connsiteX504" fmla="*/ 847916 w 2457930"/>
              <a:gd name="connsiteY504" fmla="*/ 679617 h 772884"/>
              <a:gd name="connsiteX505" fmla="*/ 837343 w 2457930"/>
              <a:gd name="connsiteY505" fmla="*/ 690381 h 772884"/>
              <a:gd name="connsiteX506" fmla="*/ 837343 w 2457930"/>
              <a:gd name="connsiteY506" fmla="*/ 702573 h 772884"/>
              <a:gd name="connsiteX507" fmla="*/ 825151 w 2457930"/>
              <a:gd name="connsiteY507" fmla="*/ 714098 h 772884"/>
              <a:gd name="connsiteX508" fmla="*/ 813435 w 2457930"/>
              <a:gd name="connsiteY508" fmla="*/ 702382 h 772884"/>
              <a:gd name="connsiteX509" fmla="*/ 813435 w 2457930"/>
              <a:gd name="connsiteY509" fmla="*/ 612466 h 772884"/>
              <a:gd name="connsiteX510" fmla="*/ 813435 w 2457930"/>
              <a:gd name="connsiteY510" fmla="*/ 570651 h 772884"/>
              <a:gd name="connsiteX511" fmla="*/ 829723 w 2457930"/>
              <a:gd name="connsiteY511" fmla="*/ 559412 h 772884"/>
              <a:gd name="connsiteX512" fmla="*/ 837248 w 2457930"/>
              <a:gd name="connsiteY512" fmla="*/ 569318 h 772884"/>
              <a:gd name="connsiteX513" fmla="*/ 837438 w 2457930"/>
              <a:gd name="connsiteY513" fmla="*/ 590178 h 772884"/>
              <a:gd name="connsiteX514" fmla="*/ 837819 w 2457930"/>
              <a:gd name="connsiteY514" fmla="*/ 592654 h 772884"/>
              <a:gd name="connsiteX515" fmla="*/ 874300 w 2457930"/>
              <a:gd name="connsiteY515" fmla="*/ 592654 h 772884"/>
              <a:gd name="connsiteX516" fmla="*/ 874300 w 2457930"/>
              <a:gd name="connsiteY516" fmla="*/ 579033 h 772884"/>
              <a:gd name="connsiteX517" fmla="*/ 874300 w 2457930"/>
              <a:gd name="connsiteY517" fmla="*/ 570747 h 772884"/>
              <a:gd name="connsiteX518" fmla="*/ 887349 w 2457930"/>
              <a:gd name="connsiteY518" fmla="*/ 558650 h 772884"/>
              <a:gd name="connsiteX519" fmla="*/ 898684 w 2457930"/>
              <a:gd name="connsiteY519" fmla="*/ 571413 h 772884"/>
              <a:gd name="connsiteX520" fmla="*/ 898684 w 2457930"/>
              <a:gd name="connsiteY520" fmla="*/ 592559 h 772884"/>
              <a:gd name="connsiteX521" fmla="*/ 931640 w 2457930"/>
              <a:gd name="connsiteY521" fmla="*/ 592559 h 772884"/>
              <a:gd name="connsiteX522" fmla="*/ 931640 w 2457930"/>
              <a:gd name="connsiteY522" fmla="*/ 361673 h 772884"/>
              <a:gd name="connsiteX523" fmla="*/ 920306 w 2457930"/>
              <a:gd name="connsiteY523" fmla="*/ 371865 h 772884"/>
              <a:gd name="connsiteX524" fmla="*/ 901256 w 2457930"/>
              <a:gd name="connsiteY524" fmla="*/ 388343 h 772884"/>
              <a:gd name="connsiteX525" fmla="*/ 823246 w 2457930"/>
              <a:gd name="connsiteY525" fmla="*/ 356434 h 772884"/>
              <a:gd name="connsiteX526" fmla="*/ 838391 w 2457930"/>
              <a:gd name="connsiteY526" fmla="*/ 310809 h 772884"/>
              <a:gd name="connsiteX527" fmla="*/ 917258 w 2457930"/>
              <a:gd name="connsiteY527" fmla="*/ 238800 h 772884"/>
              <a:gd name="connsiteX528" fmla="*/ 919734 w 2457930"/>
              <a:gd name="connsiteY528" fmla="*/ 233562 h 772884"/>
              <a:gd name="connsiteX529" fmla="*/ 919734 w 2457930"/>
              <a:gd name="connsiteY529" fmla="*/ 75066 h 772884"/>
              <a:gd name="connsiteX530" fmla="*/ 919543 w 2457930"/>
              <a:gd name="connsiteY530" fmla="*/ 71637 h 772884"/>
              <a:gd name="connsiteX531" fmla="*/ 916114 w 2457930"/>
              <a:gd name="connsiteY531" fmla="*/ 71351 h 772884"/>
              <a:gd name="connsiteX532" fmla="*/ 898017 w 2457930"/>
              <a:gd name="connsiteY532" fmla="*/ 71351 h 772884"/>
              <a:gd name="connsiteX533" fmla="*/ 886778 w 2457930"/>
              <a:gd name="connsiteY533" fmla="*/ 61064 h 772884"/>
              <a:gd name="connsiteX534" fmla="*/ 896588 w 2457930"/>
              <a:gd name="connsiteY534" fmla="*/ 47634 h 772884"/>
              <a:gd name="connsiteX535" fmla="*/ 902494 w 2457930"/>
              <a:gd name="connsiteY535" fmla="*/ 47253 h 772884"/>
              <a:gd name="connsiteX536" fmla="*/ 1051179 w 2457930"/>
              <a:gd name="connsiteY536" fmla="*/ 47253 h 772884"/>
              <a:gd name="connsiteX537" fmla="*/ 1056704 w 2457930"/>
              <a:gd name="connsiteY537" fmla="*/ 47538 h 772884"/>
              <a:gd name="connsiteX538" fmla="*/ 1067467 w 2457930"/>
              <a:gd name="connsiteY538" fmla="*/ 60683 h 772884"/>
              <a:gd name="connsiteX539" fmla="*/ 1055370 w 2457930"/>
              <a:gd name="connsiteY539" fmla="*/ 71446 h 772884"/>
              <a:gd name="connsiteX540" fmla="*/ 1034701 w 2457930"/>
              <a:gd name="connsiteY540" fmla="*/ 71446 h 772884"/>
              <a:gd name="connsiteX541" fmla="*/ 1034701 w 2457930"/>
              <a:gd name="connsiteY541" fmla="*/ 132597 h 772884"/>
              <a:gd name="connsiteX542" fmla="*/ 1041273 w 2457930"/>
              <a:gd name="connsiteY542" fmla="*/ 127072 h 772884"/>
              <a:gd name="connsiteX543" fmla="*/ 1131665 w 2457930"/>
              <a:gd name="connsiteY543" fmla="*/ 44871 h 772884"/>
              <a:gd name="connsiteX544" fmla="*/ 1169480 w 2457930"/>
              <a:gd name="connsiteY544" fmla="*/ 10962 h 772884"/>
              <a:gd name="connsiteX545" fmla="*/ 1202258 w 2457930"/>
              <a:gd name="connsiteY545" fmla="*/ 44 h 772884"/>
              <a:gd name="connsiteX546" fmla="*/ 388822 w 2457930"/>
              <a:gd name="connsiteY546" fmla="*/ 44 h 772884"/>
              <a:gd name="connsiteX547" fmla="*/ 421100 w 2457930"/>
              <a:gd name="connsiteY547" fmla="*/ 13344 h 772884"/>
              <a:gd name="connsiteX548" fmla="*/ 497967 w 2457930"/>
              <a:gd name="connsiteY548" fmla="*/ 83448 h 772884"/>
              <a:gd name="connsiteX549" fmla="*/ 563785 w 2457930"/>
              <a:gd name="connsiteY549" fmla="*/ 143455 h 772884"/>
              <a:gd name="connsiteX550" fmla="*/ 629984 w 2457930"/>
              <a:gd name="connsiteY550" fmla="*/ 203653 h 772884"/>
              <a:gd name="connsiteX551" fmla="*/ 686753 w 2457930"/>
              <a:gd name="connsiteY551" fmla="*/ 255469 h 772884"/>
              <a:gd name="connsiteX552" fmla="*/ 744284 w 2457930"/>
              <a:gd name="connsiteY552" fmla="*/ 307666 h 772884"/>
              <a:gd name="connsiteX553" fmla="*/ 763429 w 2457930"/>
              <a:gd name="connsiteY553" fmla="*/ 354053 h 772884"/>
              <a:gd name="connsiteX554" fmla="*/ 720376 w 2457930"/>
              <a:gd name="connsiteY554" fmla="*/ 397392 h 772884"/>
              <a:gd name="connsiteX555" fmla="*/ 676847 w 2457930"/>
              <a:gd name="connsiteY555" fmla="*/ 382056 h 772884"/>
              <a:gd name="connsiteX556" fmla="*/ 654272 w 2457930"/>
              <a:gd name="connsiteY556" fmla="*/ 361673 h 772884"/>
              <a:gd name="connsiteX557" fmla="*/ 654272 w 2457930"/>
              <a:gd name="connsiteY557" fmla="*/ 747245 h 772884"/>
              <a:gd name="connsiteX558" fmla="*/ 654082 w 2457930"/>
              <a:gd name="connsiteY558" fmla="*/ 754770 h 772884"/>
              <a:gd name="connsiteX559" fmla="*/ 642937 w 2457930"/>
              <a:gd name="connsiteY559" fmla="*/ 765628 h 772884"/>
              <a:gd name="connsiteX560" fmla="*/ 638651 w 2457930"/>
              <a:gd name="connsiteY560" fmla="*/ 765628 h 772884"/>
              <a:gd name="connsiteX561" fmla="*/ 132398 w 2457930"/>
              <a:gd name="connsiteY561" fmla="*/ 765723 h 772884"/>
              <a:gd name="connsiteX562" fmla="*/ 117443 w 2457930"/>
              <a:gd name="connsiteY562" fmla="*/ 750864 h 772884"/>
              <a:gd name="connsiteX563" fmla="*/ 117634 w 2457930"/>
              <a:gd name="connsiteY563" fmla="*/ 684189 h 772884"/>
              <a:gd name="connsiteX564" fmla="*/ 112967 w 2457930"/>
              <a:gd name="connsiteY564" fmla="*/ 679617 h 772884"/>
              <a:gd name="connsiteX565" fmla="*/ 85439 w 2457930"/>
              <a:gd name="connsiteY565" fmla="*/ 679617 h 772884"/>
              <a:gd name="connsiteX566" fmla="*/ 85154 w 2457930"/>
              <a:gd name="connsiteY566" fmla="*/ 679522 h 772884"/>
              <a:gd name="connsiteX567" fmla="*/ 85154 w 2457930"/>
              <a:gd name="connsiteY567" fmla="*/ 702287 h 772884"/>
              <a:gd name="connsiteX568" fmla="*/ 74962 w 2457930"/>
              <a:gd name="connsiteY568" fmla="*/ 713907 h 772884"/>
              <a:gd name="connsiteX569" fmla="*/ 62103 w 2457930"/>
              <a:gd name="connsiteY569" fmla="*/ 707240 h 772884"/>
              <a:gd name="connsiteX570" fmla="*/ 60770 w 2457930"/>
              <a:gd name="connsiteY570" fmla="*/ 700001 h 772884"/>
              <a:gd name="connsiteX571" fmla="*/ 60770 w 2457930"/>
              <a:gd name="connsiteY571" fmla="*/ 679617 h 772884"/>
              <a:gd name="connsiteX572" fmla="*/ 34481 w 2457930"/>
              <a:gd name="connsiteY572" fmla="*/ 679617 h 772884"/>
              <a:gd name="connsiteX573" fmla="*/ 23908 w 2457930"/>
              <a:gd name="connsiteY573" fmla="*/ 690381 h 772884"/>
              <a:gd name="connsiteX574" fmla="*/ 23908 w 2457930"/>
              <a:gd name="connsiteY574" fmla="*/ 702573 h 772884"/>
              <a:gd name="connsiteX575" fmla="*/ 11716 w 2457930"/>
              <a:gd name="connsiteY575" fmla="*/ 714098 h 772884"/>
              <a:gd name="connsiteX576" fmla="*/ 0 w 2457930"/>
              <a:gd name="connsiteY576" fmla="*/ 702382 h 772884"/>
              <a:gd name="connsiteX577" fmla="*/ 0 w 2457930"/>
              <a:gd name="connsiteY577" fmla="*/ 612466 h 772884"/>
              <a:gd name="connsiteX578" fmla="*/ 0 w 2457930"/>
              <a:gd name="connsiteY578" fmla="*/ 570651 h 772884"/>
              <a:gd name="connsiteX579" fmla="*/ 16288 w 2457930"/>
              <a:gd name="connsiteY579" fmla="*/ 559412 h 772884"/>
              <a:gd name="connsiteX580" fmla="*/ 23813 w 2457930"/>
              <a:gd name="connsiteY580" fmla="*/ 569318 h 772884"/>
              <a:gd name="connsiteX581" fmla="*/ 24003 w 2457930"/>
              <a:gd name="connsiteY581" fmla="*/ 590178 h 772884"/>
              <a:gd name="connsiteX582" fmla="*/ 24384 w 2457930"/>
              <a:gd name="connsiteY582" fmla="*/ 592654 h 772884"/>
              <a:gd name="connsiteX583" fmla="*/ 60865 w 2457930"/>
              <a:gd name="connsiteY583" fmla="*/ 592654 h 772884"/>
              <a:gd name="connsiteX584" fmla="*/ 60865 w 2457930"/>
              <a:gd name="connsiteY584" fmla="*/ 579033 h 772884"/>
              <a:gd name="connsiteX585" fmla="*/ 60865 w 2457930"/>
              <a:gd name="connsiteY585" fmla="*/ 570747 h 772884"/>
              <a:gd name="connsiteX586" fmla="*/ 73914 w 2457930"/>
              <a:gd name="connsiteY586" fmla="*/ 558650 h 772884"/>
              <a:gd name="connsiteX587" fmla="*/ 85249 w 2457930"/>
              <a:gd name="connsiteY587" fmla="*/ 571413 h 772884"/>
              <a:gd name="connsiteX588" fmla="*/ 85249 w 2457930"/>
              <a:gd name="connsiteY588" fmla="*/ 592559 h 772884"/>
              <a:gd name="connsiteX589" fmla="*/ 118205 w 2457930"/>
              <a:gd name="connsiteY589" fmla="*/ 592559 h 772884"/>
              <a:gd name="connsiteX590" fmla="*/ 118205 w 2457930"/>
              <a:gd name="connsiteY590" fmla="*/ 361673 h 772884"/>
              <a:gd name="connsiteX591" fmla="*/ 106871 w 2457930"/>
              <a:gd name="connsiteY591" fmla="*/ 371865 h 772884"/>
              <a:gd name="connsiteX592" fmla="*/ 87821 w 2457930"/>
              <a:gd name="connsiteY592" fmla="*/ 388343 h 772884"/>
              <a:gd name="connsiteX593" fmla="*/ 9811 w 2457930"/>
              <a:gd name="connsiteY593" fmla="*/ 356434 h 772884"/>
              <a:gd name="connsiteX594" fmla="*/ 24956 w 2457930"/>
              <a:gd name="connsiteY594" fmla="*/ 310809 h 772884"/>
              <a:gd name="connsiteX595" fmla="*/ 103823 w 2457930"/>
              <a:gd name="connsiteY595" fmla="*/ 238800 h 772884"/>
              <a:gd name="connsiteX596" fmla="*/ 106299 w 2457930"/>
              <a:gd name="connsiteY596" fmla="*/ 233562 h 772884"/>
              <a:gd name="connsiteX597" fmla="*/ 106299 w 2457930"/>
              <a:gd name="connsiteY597" fmla="*/ 75066 h 772884"/>
              <a:gd name="connsiteX598" fmla="*/ 106109 w 2457930"/>
              <a:gd name="connsiteY598" fmla="*/ 71637 h 772884"/>
              <a:gd name="connsiteX599" fmla="*/ 102680 w 2457930"/>
              <a:gd name="connsiteY599" fmla="*/ 71351 h 772884"/>
              <a:gd name="connsiteX600" fmla="*/ 84582 w 2457930"/>
              <a:gd name="connsiteY600" fmla="*/ 71351 h 772884"/>
              <a:gd name="connsiteX601" fmla="*/ 73343 w 2457930"/>
              <a:gd name="connsiteY601" fmla="*/ 61064 h 772884"/>
              <a:gd name="connsiteX602" fmla="*/ 83153 w 2457930"/>
              <a:gd name="connsiteY602" fmla="*/ 47634 h 772884"/>
              <a:gd name="connsiteX603" fmla="*/ 89059 w 2457930"/>
              <a:gd name="connsiteY603" fmla="*/ 47253 h 772884"/>
              <a:gd name="connsiteX604" fmla="*/ 237744 w 2457930"/>
              <a:gd name="connsiteY604" fmla="*/ 47253 h 772884"/>
              <a:gd name="connsiteX605" fmla="*/ 243269 w 2457930"/>
              <a:gd name="connsiteY605" fmla="*/ 47538 h 772884"/>
              <a:gd name="connsiteX606" fmla="*/ 254032 w 2457930"/>
              <a:gd name="connsiteY606" fmla="*/ 60683 h 772884"/>
              <a:gd name="connsiteX607" fmla="*/ 241935 w 2457930"/>
              <a:gd name="connsiteY607" fmla="*/ 71446 h 772884"/>
              <a:gd name="connsiteX608" fmla="*/ 221266 w 2457930"/>
              <a:gd name="connsiteY608" fmla="*/ 71446 h 772884"/>
              <a:gd name="connsiteX609" fmla="*/ 221266 w 2457930"/>
              <a:gd name="connsiteY609" fmla="*/ 132597 h 772884"/>
              <a:gd name="connsiteX610" fmla="*/ 227838 w 2457930"/>
              <a:gd name="connsiteY610" fmla="*/ 127072 h 772884"/>
              <a:gd name="connsiteX611" fmla="*/ 318135 w 2457930"/>
              <a:gd name="connsiteY611" fmla="*/ 44871 h 772884"/>
              <a:gd name="connsiteX612" fmla="*/ 356045 w 2457930"/>
              <a:gd name="connsiteY612" fmla="*/ 10962 h 772884"/>
              <a:gd name="connsiteX613" fmla="*/ 388822 w 2457930"/>
              <a:gd name="connsiteY613" fmla="*/ 44 h 77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</a:cxnLst>
            <a:rect l="l" t="t" r="r" b="b"/>
            <a:pathLst>
              <a:path w="2457930" h="772884">
                <a:moveTo>
                  <a:pt x="898684" y="616562"/>
                </a:moveTo>
                <a:lnTo>
                  <a:pt x="898684" y="655519"/>
                </a:lnTo>
                <a:cubicBezTo>
                  <a:pt x="908780" y="655519"/>
                  <a:pt x="918496" y="655519"/>
                  <a:pt x="928211" y="655519"/>
                </a:cubicBezTo>
                <a:cubicBezTo>
                  <a:pt x="930878" y="655519"/>
                  <a:pt x="930688" y="653805"/>
                  <a:pt x="930688" y="652090"/>
                </a:cubicBezTo>
                <a:cubicBezTo>
                  <a:pt x="930688" y="641041"/>
                  <a:pt x="930688" y="629992"/>
                  <a:pt x="930688" y="619038"/>
                </a:cubicBezTo>
                <a:cubicBezTo>
                  <a:pt x="930688" y="618181"/>
                  <a:pt x="930402" y="617324"/>
                  <a:pt x="930307" y="616562"/>
                </a:cubicBezTo>
                <a:close/>
                <a:moveTo>
                  <a:pt x="85344" y="616562"/>
                </a:moveTo>
                <a:lnTo>
                  <a:pt x="85344" y="655519"/>
                </a:lnTo>
                <a:cubicBezTo>
                  <a:pt x="95441" y="655519"/>
                  <a:pt x="105156" y="655519"/>
                  <a:pt x="114872" y="655519"/>
                </a:cubicBezTo>
                <a:cubicBezTo>
                  <a:pt x="117539" y="655519"/>
                  <a:pt x="117348" y="653805"/>
                  <a:pt x="117348" y="652090"/>
                </a:cubicBezTo>
                <a:cubicBezTo>
                  <a:pt x="117348" y="641041"/>
                  <a:pt x="117348" y="629992"/>
                  <a:pt x="117348" y="619038"/>
                </a:cubicBezTo>
                <a:cubicBezTo>
                  <a:pt x="117348" y="618181"/>
                  <a:pt x="117062" y="617324"/>
                  <a:pt x="116967" y="616562"/>
                </a:cubicBezTo>
                <a:close/>
                <a:moveTo>
                  <a:pt x="837343" y="616467"/>
                </a:moveTo>
                <a:cubicBezTo>
                  <a:pt x="837343" y="628944"/>
                  <a:pt x="837343" y="641136"/>
                  <a:pt x="837343" y="653328"/>
                </a:cubicBezTo>
                <a:cubicBezTo>
                  <a:pt x="837343" y="653995"/>
                  <a:pt x="838676" y="655424"/>
                  <a:pt x="839438" y="655424"/>
                </a:cubicBezTo>
                <a:cubicBezTo>
                  <a:pt x="850868" y="655519"/>
                  <a:pt x="862203" y="655519"/>
                  <a:pt x="873919" y="655519"/>
                </a:cubicBezTo>
                <a:lnTo>
                  <a:pt x="873919" y="616467"/>
                </a:lnTo>
                <a:close/>
                <a:moveTo>
                  <a:pt x="23908" y="616467"/>
                </a:moveTo>
                <a:cubicBezTo>
                  <a:pt x="23908" y="628944"/>
                  <a:pt x="23908" y="641136"/>
                  <a:pt x="23908" y="653328"/>
                </a:cubicBezTo>
                <a:cubicBezTo>
                  <a:pt x="23908" y="653995"/>
                  <a:pt x="25241" y="655424"/>
                  <a:pt x="26003" y="655424"/>
                </a:cubicBezTo>
                <a:cubicBezTo>
                  <a:pt x="37433" y="655519"/>
                  <a:pt x="48768" y="655519"/>
                  <a:pt x="60484" y="655519"/>
                </a:cubicBezTo>
                <a:lnTo>
                  <a:pt x="60484" y="616467"/>
                </a:lnTo>
                <a:close/>
                <a:moveTo>
                  <a:pt x="1084898" y="606370"/>
                </a:moveTo>
                <a:lnTo>
                  <a:pt x="1084898" y="649995"/>
                </a:lnTo>
                <a:lnTo>
                  <a:pt x="1138238" y="649995"/>
                </a:lnTo>
                <a:lnTo>
                  <a:pt x="1138238" y="606370"/>
                </a:lnTo>
                <a:close/>
                <a:moveTo>
                  <a:pt x="271463" y="606370"/>
                </a:moveTo>
                <a:lnTo>
                  <a:pt x="271463" y="649995"/>
                </a:lnTo>
                <a:lnTo>
                  <a:pt x="324803" y="649995"/>
                </a:lnTo>
                <a:lnTo>
                  <a:pt x="324803" y="606370"/>
                </a:lnTo>
                <a:close/>
                <a:moveTo>
                  <a:pt x="1006602" y="606275"/>
                </a:moveTo>
                <a:lnTo>
                  <a:pt x="1006602" y="650090"/>
                </a:lnTo>
                <a:lnTo>
                  <a:pt x="1060038" y="650090"/>
                </a:lnTo>
                <a:lnTo>
                  <a:pt x="1060038" y="606275"/>
                </a:lnTo>
                <a:close/>
                <a:moveTo>
                  <a:pt x="193167" y="606275"/>
                </a:moveTo>
                <a:lnTo>
                  <a:pt x="193167" y="650090"/>
                </a:lnTo>
                <a:lnTo>
                  <a:pt x="246603" y="650090"/>
                </a:lnTo>
                <a:lnTo>
                  <a:pt x="246603" y="606275"/>
                </a:lnTo>
                <a:close/>
                <a:moveTo>
                  <a:pt x="1241870" y="579510"/>
                </a:moveTo>
                <a:cubicBezTo>
                  <a:pt x="1247204" y="579129"/>
                  <a:pt x="1253871" y="583987"/>
                  <a:pt x="1254157" y="589511"/>
                </a:cubicBezTo>
                <a:cubicBezTo>
                  <a:pt x="1254633" y="599512"/>
                  <a:pt x="1254633" y="609419"/>
                  <a:pt x="1254157" y="619420"/>
                </a:cubicBezTo>
                <a:cubicBezTo>
                  <a:pt x="1253871" y="625325"/>
                  <a:pt x="1248156" y="628564"/>
                  <a:pt x="1240917" y="628183"/>
                </a:cubicBezTo>
                <a:cubicBezTo>
                  <a:pt x="1235488" y="627802"/>
                  <a:pt x="1230916" y="623516"/>
                  <a:pt x="1230630" y="618181"/>
                </a:cubicBezTo>
                <a:cubicBezTo>
                  <a:pt x="1230440" y="613514"/>
                  <a:pt x="1230630" y="608752"/>
                  <a:pt x="1230630" y="603989"/>
                </a:cubicBezTo>
                <a:lnTo>
                  <a:pt x="1230535" y="603894"/>
                </a:lnTo>
                <a:cubicBezTo>
                  <a:pt x="1230535" y="599608"/>
                  <a:pt x="1230535" y="595226"/>
                  <a:pt x="1230535" y="590940"/>
                </a:cubicBezTo>
                <a:cubicBezTo>
                  <a:pt x="1230630" y="584082"/>
                  <a:pt x="1234821" y="579986"/>
                  <a:pt x="1241870" y="579510"/>
                </a:cubicBezTo>
                <a:close/>
                <a:moveTo>
                  <a:pt x="428435" y="579510"/>
                </a:moveTo>
                <a:cubicBezTo>
                  <a:pt x="433769" y="579129"/>
                  <a:pt x="440436" y="583987"/>
                  <a:pt x="440722" y="589511"/>
                </a:cubicBezTo>
                <a:cubicBezTo>
                  <a:pt x="441198" y="599512"/>
                  <a:pt x="441198" y="609419"/>
                  <a:pt x="440722" y="619420"/>
                </a:cubicBezTo>
                <a:cubicBezTo>
                  <a:pt x="440436" y="625325"/>
                  <a:pt x="434721" y="628564"/>
                  <a:pt x="427482" y="628183"/>
                </a:cubicBezTo>
                <a:cubicBezTo>
                  <a:pt x="422053" y="627802"/>
                  <a:pt x="417481" y="623516"/>
                  <a:pt x="417195" y="618181"/>
                </a:cubicBezTo>
                <a:cubicBezTo>
                  <a:pt x="417005" y="613514"/>
                  <a:pt x="417195" y="608752"/>
                  <a:pt x="417195" y="603989"/>
                </a:cubicBezTo>
                <a:lnTo>
                  <a:pt x="417100" y="603894"/>
                </a:lnTo>
                <a:cubicBezTo>
                  <a:pt x="417100" y="599608"/>
                  <a:pt x="417100" y="595226"/>
                  <a:pt x="417100" y="590940"/>
                </a:cubicBezTo>
                <a:cubicBezTo>
                  <a:pt x="417195" y="584082"/>
                  <a:pt x="421386" y="579986"/>
                  <a:pt x="428435" y="579510"/>
                </a:cubicBezTo>
                <a:close/>
                <a:moveTo>
                  <a:pt x="1541026" y="537874"/>
                </a:moveTo>
                <a:cubicBezTo>
                  <a:pt x="1537978" y="537886"/>
                  <a:pt x="1534907" y="540315"/>
                  <a:pt x="1531430" y="545125"/>
                </a:cubicBezTo>
                <a:cubicBezTo>
                  <a:pt x="1522762" y="557031"/>
                  <a:pt x="1517523" y="570461"/>
                  <a:pt x="1513713" y="584558"/>
                </a:cubicBezTo>
                <a:cubicBezTo>
                  <a:pt x="1511142" y="594179"/>
                  <a:pt x="1508951" y="603989"/>
                  <a:pt x="1511427" y="613991"/>
                </a:cubicBezTo>
                <a:cubicBezTo>
                  <a:pt x="1513713" y="623325"/>
                  <a:pt x="1519524" y="630088"/>
                  <a:pt x="1528477" y="634279"/>
                </a:cubicBezTo>
                <a:cubicBezTo>
                  <a:pt x="1528763" y="629516"/>
                  <a:pt x="1528668" y="625230"/>
                  <a:pt x="1529334" y="620944"/>
                </a:cubicBezTo>
                <a:cubicBezTo>
                  <a:pt x="1530477" y="613895"/>
                  <a:pt x="1535240" y="610847"/>
                  <a:pt x="1543241" y="611514"/>
                </a:cubicBezTo>
                <a:cubicBezTo>
                  <a:pt x="1548956" y="611990"/>
                  <a:pt x="1553147" y="616848"/>
                  <a:pt x="1553242" y="623135"/>
                </a:cubicBezTo>
                <a:lnTo>
                  <a:pt x="1553242" y="634079"/>
                </a:lnTo>
                <a:lnTo>
                  <a:pt x="1553147" y="634184"/>
                </a:lnTo>
                <a:lnTo>
                  <a:pt x="1553242" y="634184"/>
                </a:lnTo>
                <a:lnTo>
                  <a:pt x="1553242" y="634079"/>
                </a:lnTo>
                <a:lnTo>
                  <a:pt x="1570387" y="615134"/>
                </a:lnTo>
                <a:cubicBezTo>
                  <a:pt x="1572387" y="608276"/>
                  <a:pt x="1571721" y="601418"/>
                  <a:pt x="1570387" y="594560"/>
                </a:cubicBezTo>
                <a:cubicBezTo>
                  <a:pt x="1566958" y="576748"/>
                  <a:pt x="1560862" y="560079"/>
                  <a:pt x="1550480" y="545125"/>
                </a:cubicBezTo>
                <a:cubicBezTo>
                  <a:pt x="1547099" y="540267"/>
                  <a:pt x="1544074" y="537862"/>
                  <a:pt x="1541026" y="537874"/>
                </a:cubicBezTo>
                <a:close/>
                <a:moveTo>
                  <a:pt x="727591" y="537874"/>
                </a:moveTo>
                <a:cubicBezTo>
                  <a:pt x="724543" y="537886"/>
                  <a:pt x="721471" y="540315"/>
                  <a:pt x="717995" y="545125"/>
                </a:cubicBezTo>
                <a:cubicBezTo>
                  <a:pt x="709327" y="557031"/>
                  <a:pt x="704088" y="570461"/>
                  <a:pt x="700278" y="584558"/>
                </a:cubicBezTo>
                <a:cubicBezTo>
                  <a:pt x="697707" y="594179"/>
                  <a:pt x="695516" y="603989"/>
                  <a:pt x="697992" y="613991"/>
                </a:cubicBezTo>
                <a:cubicBezTo>
                  <a:pt x="700278" y="623325"/>
                  <a:pt x="706089" y="630088"/>
                  <a:pt x="715042" y="634279"/>
                </a:cubicBezTo>
                <a:cubicBezTo>
                  <a:pt x="715328" y="629516"/>
                  <a:pt x="715233" y="625230"/>
                  <a:pt x="715899" y="620944"/>
                </a:cubicBezTo>
                <a:cubicBezTo>
                  <a:pt x="717042" y="613895"/>
                  <a:pt x="721805" y="610847"/>
                  <a:pt x="729806" y="611514"/>
                </a:cubicBezTo>
                <a:cubicBezTo>
                  <a:pt x="735521" y="611990"/>
                  <a:pt x="739712" y="616848"/>
                  <a:pt x="739807" y="623135"/>
                </a:cubicBezTo>
                <a:lnTo>
                  <a:pt x="739807" y="634079"/>
                </a:lnTo>
                <a:lnTo>
                  <a:pt x="739712" y="634184"/>
                </a:lnTo>
                <a:lnTo>
                  <a:pt x="739807" y="634184"/>
                </a:lnTo>
                <a:lnTo>
                  <a:pt x="739807" y="634079"/>
                </a:lnTo>
                <a:lnTo>
                  <a:pt x="756952" y="615134"/>
                </a:lnTo>
                <a:cubicBezTo>
                  <a:pt x="758952" y="608276"/>
                  <a:pt x="758286" y="601418"/>
                  <a:pt x="756952" y="594560"/>
                </a:cubicBezTo>
                <a:cubicBezTo>
                  <a:pt x="753523" y="576748"/>
                  <a:pt x="747427" y="560079"/>
                  <a:pt x="737045" y="545125"/>
                </a:cubicBezTo>
                <a:cubicBezTo>
                  <a:pt x="733663" y="540267"/>
                  <a:pt x="730639" y="537862"/>
                  <a:pt x="727591" y="537874"/>
                </a:cubicBezTo>
                <a:close/>
                <a:moveTo>
                  <a:pt x="1084993" y="537790"/>
                </a:moveTo>
                <a:lnTo>
                  <a:pt x="1084993" y="581700"/>
                </a:lnTo>
                <a:lnTo>
                  <a:pt x="1138238" y="581700"/>
                </a:lnTo>
                <a:lnTo>
                  <a:pt x="1138238" y="537790"/>
                </a:lnTo>
                <a:close/>
                <a:moveTo>
                  <a:pt x="271558" y="537790"/>
                </a:moveTo>
                <a:lnTo>
                  <a:pt x="271558" y="581700"/>
                </a:lnTo>
                <a:lnTo>
                  <a:pt x="324803" y="581700"/>
                </a:lnTo>
                <a:lnTo>
                  <a:pt x="324803" y="537790"/>
                </a:lnTo>
                <a:close/>
                <a:moveTo>
                  <a:pt x="1006507" y="536838"/>
                </a:moveTo>
                <a:lnTo>
                  <a:pt x="1006507" y="580462"/>
                </a:lnTo>
                <a:lnTo>
                  <a:pt x="1059942" y="580462"/>
                </a:lnTo>
                <a:lnTo>
                  <a:pt x="1059942" y="536838"/>
                </a:lnTo>
                <a:close/>
                <a:moveTo>
                  <a:pt x="193072" y="536838"/>
                </a:moveTo>
                <a:lnTo>
                  <a:pt x="193072" y="580462"/>
                </a:lnTo>
                <a:lnTo>
                  <a:pt x="246507" y="580462"/>
                </a:lnTo>
                <a:lnTo>
                  <a:pt x="246507" y="536838"/>
                </a:lnTo>
                <a:close/>
                <a:moveTo>
                  <a:pt x="1543467" y="513586"/>
                </a:moveTo>
                <a:cubicBezTo>
                  <a:pt x="1550194" y="514169"/>
                  <a:pt x="1556814" y="517217"/>
                  <a:pt x="1562481" y="522551"/>
                </a:cubicBezTo>
                <a:cubicBezTo>
                  <a:pt x="1572578" y="532171"/>
                  <a:pt x="1579055" y="543982"/>
                  <a:pt x="1584198" y="556745"/>
                </a:cubicBezTo>
                <a:cubicBezTo>
                  <a:pt x="1590485" y="572366"/>
                  <a:pt x="1595247" y="588273"/>
                  <a:pt x="1595914" y="605228"/>
                </a:cubicBezTo>
                <a:cubicBezTo>
                  <a:pt x="1596771" y="629993"/>
                  <a:pt x="1580865" y="651138"/>
                  <a:pt x="1557719" y="658663"/>
                </a:cubicBezTo>
                <a:cubicBezTo>
                  <a:pt x="1554195" y="659806"/>
                  <a:pt x="1553147" y="661139"/>
                  <a:pt x="1553147" y="664759"/>
                </a:cubicBezTo>
                <a:cubicBezTo>
                  <a:pt x="1553337" y="695144"/>
                  <a:pt x="1553242" y="725433"/>
                  <a:pt x="1553147" y="755818"/>
                </a:cubicBezTo>
                <a:cubicBezTo>
                  <a:pt x="1553147" y="762009"/>
                  <a:pt x="1549432" y="766486"/>
                  <a:pt x="1543717" y="767629"/>
                </a:cubicBezTo>
                <a:cubicBezTo>
                  <a:pt x="1537812" y="768772"/>
                  <a:pt x="1532001" y="766105"/>
                  <a:pt x="1530096" y="760866"/>
                </a:cubicBezTo>
                <a:cubicBezTo>
                  <a:pt x="1529144" y="758390"/>
                  <a:pt x="1528763" y="755532"/>
                  <a:pt x="1528763" y="752770"/>
                </a:cubicBezTo>
                <a:cubicBezTo>
                  <a:pt x="1528763" y="723528"/>
                  <a:pt x="1528763" y="694191"/>
                  <a:pt x="1528763" y="664854"/>
                </a:cubicBezTo>
                <a:lnTo>
                  <a:pt x="1528763" y="660187"/>
                </a:lnTo>
                <a:cubicBezTo>
                  <a:pt x="1506760" y="653234"/>
                  <a:pt x="1492568" y="639422"/>
                  <a:pt x="1487234" y="617134"/>
                </a:cubicBezTo>
                <a:cubicBezTo>
                  <a:pt x="1484853" y="607228"/>
                  <a:pt x="1486377" y="597322"/>
                  <a:pt x="1488472" y="587606"/>
                </a:cubicBezTo>
                <a:cubicBezTo>
                  <a:pt x="1492854" y="567509"/>
                  <a:pt x="1499331" y="548268"/>
                  <a:pt x="1511713" y="531599"/>
                </a:cubicBezTo>
                <a:cubicBezTo>
                  <a:pt x="1515047" y="527027"/>
                  <a:pt x="1519238" y="522741"/>
                  <a:pt x="1523810" y="519407"/>
                </a:cubicBezTo>
                <a:cubicBezTo>
                  <a:pt x="1529906" y="514883"/>
                  <a:pt x="1536740" y="513002"/>
                  <a:pt x="1543467" y="513586"/>
                </a:cubicBezTo>
                <a:close/>
                <a:moveTo>
                  <a:pt x="730032" y="513586"/>
                </a:moveTo>
                <a:cubicBezTo>
                  <a:pt x="736759" y="514169"/>
                  <a:pt x="743379" y="517217"/>
                  <a:pt x="749046" y="522551"/>
                </a:cubicBezTo>
                <a:cubicBezTo>
                  <a:pt x="759143" y="532171"/>
                  <a:pt x="765620" y="543982"/>
                  <a:pt x="770763" y="556745"/>
                </a:cubicBezTo>
                <a:cubicBezTo>
                  <a:pt x="777050" y="572366"/>
                  <a:pt x="781812" y="588273"/>
                  <a:pt x="782479" y="605228"/>
                </a:cubicBezTo>
                <a:cubicBezTo>
                  <a:pt x="783336" y="629993"/>
                  <a:pt x="767430" y="651138"/>
                  <a:pt x="744284" y="658663"/>
                </a:cubicBezTo>
                <a:cubicBezTo>
                  <a:pt x="740760" y="659806"/>
                  <a:pt x="739712" y="661139"/>
                  <a:pt x="739712" y="664759"/>
                </a:cubicBezTo>
                <a:cubicBezTo>
                  <a:pt x="739902" y="695144"/>
                  <a:pt x="739807" y="725433"/>
                  <a:pt x="739712" y="755818"/>
                </a:cubicBezTo>
                <a:cubicBezTo>
                  <a:pt x="739712" y="762009"/>
                  <a:pt x="735997" y="766486"/>
                  <a:pt x="730282" y="767629"/>
                </a:cubicBezTo>
                <a:cubicBezTo>
                  <a:pt x="724377" y="768772"/>
                  <a:pt x="718566" y="766105"/>
                  <a:pt x="716661" y="760866"/>
                </a:cubicBezTo>
                <a:cubicBezTo>
                  <a:pt x="715709" y="758390"/>
                  <a:pt x="715328" y="755532"/>
                  <a:pt x="715328" y="752770"/>
                </a:cubicBezTo>
                <a:cubicBezTo>
                  <a:pt x="715328" y="723528"/>
                  <a:pt x="715328" y="694191"/>
                  <a:pt x="715328" y="664854"/>
                </a:cubicBezTo>
                <a:lnTo>
                  <a:pt x="715328" y="660187"/>
                </a:lnTo>
                <a:cubicBezTo>
                  <a:pt x="693325" y="653234"/>
                  <a:pt x="679133" y="639422"/>
                  <a:pt x="673799" y="617134"/>
                </a:cubicBezTo>
                <a:cubicBezTo>
                  <a:pt x="671418" y="607228"/>
                  <a:pt x="672942" y="597322"/>
                  <a:pt x="675037" y="587606"/>
                </a:cubicBezTo>
                <a:cubicBezTo>
                  <a:pt x="679419" y="567509"/>
                  <a:pt x="685896" y="548268"/>
                  <a:pt x="698278" y="531599"/>
                </a:cubicBezTo>
                <a:cubicBezTo>
                  <a:pt x="701612" y="527027"/>
                  <a:pt x="705803" y="522741"/>
                  <a:pt x="710375" y="519407"/>
                </a:cubicBezTo>
                <a:cubicBezTo>
                  <a:pt x="716471" y="514883"/>
                  <a:pt x="723305" y="513002"/>
                  <a:pt x="730032" y="513586"/>
                </a:cubicBezTo>
                <a:close/>
                <a:moveTo>
                  <a:pt x="994220" y="512168"/>
                </a:moveTo>
                <a:cubicBezTo>
                  <a:pt x="1046417" y="512168"/>
                  <a:pt x="1098614" y="512168"/>
                  <a:pt x="1150716" y="512168"/>
                </a:cubicBezTo>
                <a:cubicBezTo>
                  <a:pt x="1158145" y="512168"/>
                  <a:pt x="1162717" y="516835"/>
                  <a:pt x="1162717" y="524169"/>
                </a:cubicBezTo>
                <a:cubicBezTo>
                  <a:pt x="1162717" y="570270"/>
                  <a:pt x="1162717" y="616467"/>
                  <a:pt x="1162717" y="662568"/>
                </a:cubicBezTo>
                <a:cubicBezTo>
                  <a:pt x="1162717" y="669997"/>
                  <a:pt x="1158145" y="674569"/>
                  <a:pt x="1150716" y="674569"/>
                </a:cubicBezTo>
                <a:cubicBezTo>
                  <a:pt x="1124712" y="674569"/>
                  <a:pt x="1098709" y="674569"/>
                  <a:pt x="1072611" y="674569"/>
                </a:cubicBezTo>
                <a:lnTo>
                  <a:pt x="1072706" y="674664"/>
                </a:lnTo>
                <a:lnTo>
                  <a:pt x="995839" y="674664"/>
                </a:lnTo>
                <a:cubicBezTo>
                  <a:pt x="987648" y="674664"/>
                  <a:pt x="982123" y="669426"/>
                  <a:pt x="982123" y="661329"/>
                </a:cubicBezTo>
                <a:cubicBezTo>
                  <a:pt x="982123" y="615610"/>
                  <a:pt x="982123" y="569889"/>
                  <a:pt x="982123" y="524074"/>
                </a:cubicBezTo>
                <a:cubicBezTo>
                  <a:pt x="982123" y="516645"/>
                  <a:pt x="986790" y="512168"/>
                  <a:pt x="994220" y="512168"/>
                </a:cubicBezTo>
                <a:close/>
                <a:moveTo>
                  <a:pt x="180785" y="512168"/>
                </a:moveTo>
                <a:cubicBezTo>
                  <a:pt x="232982" y="512168"/>
                  <a:pt x="285179" y="512168"/>
                  <a:pt x="337281" y="512168"/>
                </a:cubicBezTo>
                <a:cubicBezTo>
                  <a:pt x="344710" y="512168"/>
                  <a:pt x="349282" y="516835"/>
                  <a:pt x="349282" y="524169"/>
                </a:cubicBezTo>
                <a:cubicBezTo>
                  <a:pt x="349282" y="570270"/>
                  <a:pt x="349282" y="616467"/>
                  <a:pt x="349282" y="662568"/>
                </a:cubicBezTo>
                <a:cubicBezTo>
                  <a:pt x="349282" y="669997"/>
                  <a:pt x="344710" y="674569"/>
                  <a:pt x="337281" y="674569"/>
                </a:cubicBezTo>
                <a:cubicBezTo>
                  <a:pt x="311277" y="674569"/>
                  <a:pt x="285274" y="674569"/>
                  <a:pt x="259176" y="674569"/>
                </a:cubicBezTo>
                <a:lnTo>
                  <a:pt x="259271" y="674664"/>
                </a:lnTo>
                <a:lnTo>
                  <a:pt x="182404" y="674664"/>
                </a:lnTo>
                <a:cubicBezTo>
                  <a:pt x="174212" y="674664"/>
                  <a:pt x="168688" y="669426"/>
                  <a:pt x="168688" y="661329"/>
                </a:cubicBezTo>
                <a:cubicBezTo>
                  <a:pt x="168688" y="615610"/>
                  <a:pt x="168688" y="569889"/>
                  <a:pt x="168688" y="524074"/>
                </a:cubicBezTo>
                <a:cubicBezTo>
                  <a:pt x="168688" y="516645"/>
                  <a:pt x="173355" y="512168"/>
                  <a:pt x="180785" y="512168"/>
                </a:cubicBezTo>
                <a:close/>
                <a:moveTo>
                  <a:pt x="1214247" y="481688"/>
                </a:moveTo>
                <a:lnTo>
                  <a:pt x="1214247" y="740577"/>
                </a:lnTo>
                <a:lnTo>
                  <a:pt x="1373029" y="740577"/>
                </a:lnTo>
                <a:lnTo>
                  <a:pt x="1373029" y="481688"/>
                </a:lnTo>
                <a:close/>
                <a:moveTo>
                  <a:pt x="400812" y="481688"/>
                </a:moveTo>
                <a:lnTo>
                  <a:pt x="400812" y="740577"/>
                </a:lnTo>
                <a:lnTo>
                  <a:pt x="559594" y="740577"/>
                </a:lnTo>
                <a:lnTo>
                  <a:pt x="559594" y="481688"/>
                </a:lnTo>
                <a:close/>
                <a:moveTo>
                  <a:pt x="1133952" y="311381"/>
                </a:moveTo>
                <a:cubicBezTo>
                  <a:pt x="1137095" y="335765"/>
                  <a:pt x="1159955" y="360816"/>
                  <a:pt x="1187197" y="365007"/>
                </a:cubicBezTo>
                <a:lnTo>
                  <a:pt x="1187197" y="311381"/>
                </a:lnTo>
                <a:close/>
                <a:moveTo>
                  <a:pt x="320516" y="311381"/>
                </a:moveTo>
                <a:cubicBezTo>
                  <a:pt x="323659" y="335765"/>
                  <a:pt x="346519" y="360816"/>
                  <a:pt x="373760" y="365007"/>
                </a:cubicBezTo>
                <a:lnTo>
                  <a:pt x="373760" y="311381"/>
                </a:lnTo>
                <a:close/>
                <a:moveTo>
                  <a:pt x="1264825" y="311191"/>
                </a:moveTo>
                <a:cubicBezTo>
                  <a:pt x="1247871" y="311191"/>
                  <a:pt x="1230916" y="311191"/>
                  <a:pt x="1214057" y="311286"/>
                </a:cubicBezTo>
                <a:cubicBezTo>
                  <a:pt x="1213295" y="311286"/>
                  <a:pt x="1211771" y="313000"/>
                  <a:pt x="1211771" y="313858"/>
                </a:cubicBezTo>
                <a:cubicBezTo>
                  <a:pt x="1211676" y="330812"/>
                  <a:pt x="1211676" y="347767"/>
                  <a:pt x="1211676" y="365007"/>
                </a:cubicBezTo>
                <a:lnTo>
                  <a:pt x="1211676" y="365102"/>
                </a:lnTo>
                <a:cubicBezTo>
                  <a:pt x="1242823" y="360625"/>
                  <a:pt x="1264825" y="329955"/>
                  <a:pt x="1264825" y="311191"/>
                </a:cubicBezTo>
                <a:close/>
                <a:moveTo>
                  <a:pt x="451389" y="311191"/>
                </a:moveTo>
                <a:cubicBezTo>
                  <a:pt x="434435" y="311191"/>
                  <a:pt x="417480" y="311191"/>
                  <a:pt x="400621" y="311286"/>
                </a:cubicBezTo>
                <a:cubicBezTo>
                  <a:pt x="399859" y="311286"/>
                  <a:pt x="398335" y="313000"/>
                  <a:pt x="398335" y="313858"/>
                </a:cubicBezTo>
                <a:cubicBezTo>
                  <a:pt x="398240" y="330812"/>
                  <a:pt x="398240" y="347767"/>
                  <a:pt x="398240" y="365007"/>
                </a:cubicBezTo>
                <a:lnTo>
                  <a:pt x="398240" y="365102"/>
                </a:lnTo>
                <a:cubicBezTo>
                  <a:pt x="429387" y="360625"/>
                  <a:pt x="451389" y="329955"/>
                  <a:pt x="451389" y="311191"/>
                </a:cubicBezTo>
                <a:close/>
                <a:moveTo>
                  <a:pt x="1974607" y="309345"/>
                </a:moveTo>
                <a:lnTo>
                  <a:pt x="1974385" y="311270"/>
                </a:lnTo>
                <a:cubicBezTo>
                  <a:pt x="1975955" y="329199"/>
                  <a:pt x="1981224" y="347195"/>
                  <a:pt x="1990534" y="364245"/>
                </a:cubicBezTo>
                <a:cubicBezTo>
                  <a:pt x="2012823" y="405107"/>
                  <a:pt x="2048256" y="428158"/>
                  <a:pt x="2094357" y="433492"/>
                </a:cubicBezTo>
                <a:lnTo>
                  <a:pt x="2095839" y="433389"/>
                </a:lnTo>
                <a:lnTo>
                  <a:pt x="2050161" y="392630"/>
                </a:lnTo>
                <a:cubicBezTo>
                  <a:pt x="2040065" y="387391"/>
                  <a:pt x="2033016" y="380438"/>
                  <a:pt x="2028254" y="370055"/>
                </a:cubicBezTo>
                <a:cubicBezTo>
                  <a:pt x="2021777" y="355696"/>
                  <a:pt x="2013127" y="342778"/>
                  <a:pt x="2002824" y="331616"/>
                </a:cubicBezTo>
                <a:close/>
                <a:moveTo>
                  <a:pt x="1879473" y="287093"/>
                </a:moveTo>
                <a:cubicBezTo>
                  <a:pt x="1827181" y="294522"/>
                  <a:pt x="1789462" y="322907"/>
                  <a:pt x="1766983" y="370913"/>
                </a:cubicBezTo>
                <a:cubicBezTo>
                  <a:pt x="1762506" y="380438"/>
                  <a:pt x="1756220" y="387486"/>
                  <a:pt x="1746695" y="392058"/>
                </a:cubicBezTo>
                <a:cubicBezTo>
                  <a:pt x="1676591" y="425681"/>
                  <a:pt x="1649159" y="509025"/>
                  <a:pt x="1686402" y="577224"/>
                </a:cubicBezTo>
                <a:cubicBezTo>
                  <a:pt x="1708690" y="618086"/>
                  <a:pt x="1744123" y="641137"/>
                  <a:pt x="1790224" y="646471"/>
                </a:cubicBezTo>
                <a:cubicBezTo>
                  <a:pt x="1823180" y="650281"/>
                  <a:pt x="1853661" y="641708"/>
                  <a:pt x="1881092" y="622944"/>
                </a:cubicBezTo>
                <a:cubicBezTo>
                  <a:pt x="1882616" y="621896"/>
                  <a:pt x="1883759" y="619325"/>
                  <a:pt x="1883759" y="617420"/>
                </a:cubicBezTo>
                <a:cubicBezTo>
                  <a:pt x="1883950" y="605894"/>
                  <a:pt x="1883664" y="594274"/>
                  <a:pt x="1884045" y="582749"/>
                </a:cubicBezTo>
                <a:cubicBezTo>
                  <a:pt x="1884141" y="578177"/>
                  <a:pt x="1882712" y="575986"/>
                  <a:pt x="1878711" y="574081"/>
                </a:cubicBezTo>
                <a:cubicBezTo>
                  <a:pt x="1846612" y="558269"/>
                  <a:pt x="1814608" y="542172"/>
                  <a:pt x="1782604" y="526265"/>
                </a:cubicBezTo>
                <a:cubicBezTo>
                  <a:pt x="1777651" y="523789"/>
                  <a:pt x="1773841" y="520550"/>
                  <a:pt x="1772984" y="514931"/>
                </a:cubicBezTo>
                <a:cubicBezTo>
                  <a:pt x="1772222" y="509597"/>
                  <a:pt x="1773841" y="504929"/>
                  <a:pt x="1778223" y="501596"/>
                </a:cubicBezTo>
                <a:cubicBezTo>
                  <a:pt x="1782985" y="497976"/>
                  <a:pt x="1788224" y="497690"/>
                  <a:pt x="1793462" y="500262"/>
                </a:cubicBezTo>
                <a:cubicBezTo>
                  <a:pt x="1809655" y="508263"/>
                  <a:pt x="1825848" y="516455"/>
                  <a:pt x="1842040" y="524456"/>
                </a:cubicBezTo>
                <a:cubicBezTo>
                  <a:pt x="1855756" y="531314"/>
                  <a:pt x="1869472" y="538172"/>
                  <a:pt x="1884045" y="545411"/>
                </a:cubicBezTo>
                <a:lnTo>
                  <a:pt x="1884045" y="538457"/>
                </a:lnTo>
                <a:cubicBezTo>
                  <a:pt x="1884045" y="499691"/>
                  <a:pt x="1884045" y="460924"/>
                  <a:pt x="1884045" y="422157"/>
                </a:cubicBezTo>
                <a:cubicBezTo>
                  <a:pt x="1884045" y="419871"/>
                  <a:pt x="1884045" y="417490"/>
                  <a:pt x="1884807" y="415299"/>
                </a:cubicBezTo>
                <a:cubicBezTo>
                  <a:pt x="1886998" y="408727"/>
                  <a:pt x="1893380" y="405107"/>
                  <a:pt x="1900333" y="406155"/>
                </a:cubicBezTo>
                <a:cubicBezTo>
                  <a:pt x="1906905" y="407203"/>
                  <a:pt x="1911668" y="412918"/>
                  <a:pt x="1911668" y="420062"/>
                </a:cubicBezTo>
                <a:cubicBezTo>
                  <a:pt x="1911668" y="443017"/>
                  <a:pt x="1911668" y="465877"/>
                  <a:pt x="1911668" y="489880"/>
                </a:cubicBezTo>
                <a:lnTo>
                  <a:pt x="1911763" y="489689"/>
                </a:lnTo>
                <a:cubicBezTo>
                  <a:pt x="1926241" y="482450"/>
                  <a:pt x="1939576" y="475783"/>
                  <a:pt x="1953006" y="469115"/>
                </a:cubicBezTo>
                <a:cubicBezTo>
                  <a:pt x="1969389" y="460924"/>
                  <a:pt x="1985677" y="452732"/>
                  <a:pt x="2002060" y="444541"/>
                </a:cubicBezTo>
                <a:cubicBezTo>
                  <a:pt x="2007299" y="441969"/>
                  <a:pt x="2012537" y="442064"/>
                  <a:pt x="2017300" y="445589"/>
                </a:cubicBezTo>
                <a:cubicBezTo>
                  <a:pt x="2021682" y="448827"/>
                  <a:pt x="2023491" y="453399"/>
                  <a:pt x="2022729" y="458828"/>
                </a:cubicBezTo>
                <a:cubicBezTo>
                  <a:pt x="2021967" y="464829"/>
                  <a:pt x="2017871" y="468068"/>
                  <a:pt x="2012823" y="470639"/>
                </a:cubicBezTo>
                <a:cubicBezTo>
                  <a:pt x="1980629" y="486641"/>
                  <a:pt x="1948434" y="502739"/>
                  <a:pt x="1916240" y="518836"/>
                </a:cubicBezTo>
                <a:cubicBezTo>
                  <a:pt x="1913858" y="519979"/>
                  <a:pt x="1911573" y="520741"/>
                  <a:pt x="1911573" y="524360"/>
                </a:cubicBezTo>
                <a:cubicBezTo>
                  <a:pt x="1911763" y="555602"/>
                  <a:pt x="1911573" y="586844"/>
                  <a:pt x="1911763" y="618086"/>
                </a:cubicBezTo>
                <a:cubicBezTo>
                  <a:pt x="1911763" y="619610"/>
                  <a:pt x="1912906" y="621801"/>
                  <a:pt x="1914240" y="622658"/>
                </a:cubicBezTo>
                <a:cubicBezTo>
                  <a:pt x="1943481" y="642375"/>
                  <a:pt x="1975580" y="650376"/>
                  <a:pt x="2010823" y="645614"/>
                </a:cubicBezTo>
                <a:cubicBezTo>
                  <a:pt x="2075117" y="636946"/>
                  <a:pt x="2125790" y="580558"/>
                  <a:pt x="2125599" y="515597"/>
                </a:cubicBezTo>
                <a:lnTo>
                  <a:pt x="2111400" y="461653"/>
                </a:lnTo>
                <a:lnTo>
                  <a:pt x="2106269" y="462181"/>
                </a:lnTo>
                <a:cubicBezTo>
                  <a:pt x="2032439" y="461132"/>
                  <a:pt x="1963912" y="409251"/>
                  <a:pt x="1948910" y="330526"/>
                </a:cubicBezTo>
                <a:lnTo>
                  <a:pt x="1953377" y="298541"/>
                </a:lnTo>
                <a:lnTo>
                  <a:pt x="1925317" y="288242"/>
                </a:lnTo>
                <a:cubicBezTo>
                  <a:pt x="1910477" y="285366"/>
                  <a:pt x="1895023" y="284878"/>
                  <a:pt x="1879473" y="287093"/>
                </a:cubicBezTo>
                <a:close/>
                <a:moveTo>
                  <a:pt x="1187197" y="233276"/>
                </a:moveTo>
                <a:cubicBezTo>
                  <a:pt x="1157479" y="238420"/>
                  <a:pt x="1136143" y="265280"/>
                  <a:pt x="1134047" y="286902"/>
                </a:cubicBezTo>
                <a:lnTo>
                  <a:pt x="1187197" y="286902"/>
                </a:lnTo>
                <a:close/>
                <a:moveTo>
                  <a:pt x="373760" y="233276"/>
                </a:moveTo>
                <a:cubicBezTo>
                  <a:pt x="344043" y="238420"/>
                  <a:pt x="322707" y="265280"/>
                  <a:pt x="320611" y="286902"/>
                </a:cubicBezTo>
                <a:lnTo>
                  <a:pt x="373760" y="286902"/>
                </a:lnTo>
                <a:close/>
                <a:moveTo>
                  <a:pt x="1211866" y="233181"/>
                </a:moveTo>
                <a:lnTo>
                  <a:pt x="1211866" y="286711"/>
                </a:lnTo>
                <a:lnTo>
                  <a:pt x="1265302" y="286711"/>
                </a:lnTo>
                <a:cubicBezTo>
                  <a:pt x="1262920" y="264899"/>
                  <a:pt x="1241870" y="238229"/>
                  <a:pt x="1211866" y="233181"/>
                </a:cubicBezTo>
                <a:close/>
                <a:moveTo>
                  <a:pt x="398430" y="233181"/>
                </a:moveTo>
                <a:lnTo>
                  <a:pt x="398430" y="286711"/>
                </a:lnTo>
                <a:lnTo>
                  <a:pt x="451866" y="286711"/>
                </a:lnTo>
                <a:cubicBezTo>
                  <a:pt x="449484" y="264899"/>
                  <a:pt x="428434" y="238229"/>
                  <a:pt x="398430" y="233181"/>
                </a:cubicBezTo>
                <a:close/>
                <a:moveTo>
                  <a:pt x="1199865" y="207654"/>
                </a:moveTo>
                <a:cubicBezTo>
                  <a:pt x="1248633" y="207082"/>
                  <a:pt x="1291590" y="248516"/>
                  <a:pt x="1291400" y="299570"/>
                </a:cubicBezTo>
                <a:cubicBezTo>
                  <a:pt x="1291210" y="349862"/>
                  <a:pt x="1249014" y="391105"/>
                  <a:pt x="1199198" y="390915"/>
                </a:cubicBezTo>
                <a:cubicBezTo>
                  <a:pt x="1150144" y="390629"/>
                  <a:pt x="1108139" y="349291"/>
                  <a:pt x="1108139" y="299284"/>
                </a:cubicBezTo>
                <a:cubicBezTo>
                  <a:pt x="1108139" y="249088"/>
                  <a:pt x="1150430" y="207082"/>
                  <a:pt x="1199960" y="207749"/>
                </a:cubicBezTo>
                <a:close/>
                <a:moveTo>
                  <a:pt x="386429" y="207654"/>
                </a:moveTo>
                <a:cubicBezTo>
                  <a:pt x="435197" y="207082"/>
                  <a:pt x="478155" y="248516"/>
                  <a:pt x="477964" y="299570"/>
                </a:cubicBezTo>
                <a:cubicBezTo>
                  <a:pt x="477774" y="349862"/>
                  <a:pt x="435578" y="391105"/>
                  <a:pt x="385762" y="390915"/>
                </a:cubicBezTo>
                <a:cubicBezTo>
                  <a:pt x="336708" y="390629"/>
                  <a:pt x="294703" y="349291"/>
                  <a:pt x="294703" y="299284"/>
                </a:cubicBezTo>
                <a:cubicBezTo>
                  <a:pt x="294703" y="249088"/>
                  <a:pt x="336994" y="207082"/>
                  <a:pt x="386524" y="207749"/>
                </a:cubicBezTo>
                <a:close/>
                <a:moveTo>
                  <a:pt x="1199579" y="117928"/>
                </a:moveTo>
                <a:lnTo>
                  <a:pt x="1199674" y="118023"/>
                </a:lnTo>
                <a:cubicBezTo>
                  <a:pt x="1195769" y="121548"/>
                  <a:pt x="1192244" y="124691"/>
                  <a:pt x="1188720" y="127834"/>
                </a:cubicBezTo>
                <a:cubicBezTo>
                  <a:pt x="1162431" y="151647"/>
                  <a:pt x="1136237" y="175459"/>
                  <a:pt x="1109853" y="199272"/>
                </a:cubicBezTo>
                <a:cubicBezTo>
                  <a:pt x="1083659" y="222989"/>
                  <a:pt x="1057370" y="246611"/>
                  <a:pt x="1031177" y="270328"/>
                </a:cubicBezTo>
                <a:cubicBezTo>
                  <a:pt x="1006602" y="292521"/>
                  <a:pt x="982123" y="314715"/>
                  <a:pt x="957548" y="336908"/>
                </a:cubicBezTo>
                <a:cubicBezTo>
                  <a:pt x="955548" y="338718"/>
                  <a:pt x="954691" y="340527"/>
                  <a:pt x="954691" y="343290"/>
                </a:cubicBezTo>
                <a:cubicBezTo>
                  <a:pt x="954691" y="474163"/>
                  <a:pt x="954691" y="605132"/>
                  <a:pt x="954691" y="736005"/>
                </a:cubicBezTo>
                <a:lnTo>
                  <a:pt x="954691" y="740482"/>
                </a:lnTo>
                <a:lnTo>
                  <a:pt x="1189768" y="740482"/>
                </a:lnTo>
                <a:lnTo>
                  <a:pt x="1189768" y="481307"/>
                </a:lnTo>
                <a:cubicBezTo>
                  <a:pt x="1187101" y="481307"/>
                  <a:pt x="1184624" y="481307"/>
                  <a:pt x="1182148" y="481307"/>
                </a:cubicBezTo>
                <a:cubicBezTo>
                  <a:pt x="1176147" y="481212"/>
                  <a:pt x="1171194" y="477021"/>
                  <a:pt x="1170623" y="471591"/>
                </a:cubicBezTo>
                <a:cubicBezTo>
                  <a:pt x="1169860" y="463686"/>
                  <a:pt x="1172813" y="458923"/>
                  <a:pt x="1179671" y="457399"/>
                </a:cubicBezTo>
                <a:cubicBezTo>
                  <a:pt x="1181481" y="457018"/>
                  <a:pt x="1183291" y="456828"/>
                  <a:pt x="1185101" y="456828"/>
                </a:cubicBezTo>
                <a:cubicBezTo>
                  <a:pt x="1257681" y="456828"/>
                  <a:pt x="1330166" y="456828"/>
                  <a:pt x="1402747" y="456828"/>
                </a:cubicBezTo>
                <a:cubicBezTo>
                  <a:pt x="1404557" y="456828"/>
                  <a:pt x="1406461" y="457018"/>
                  <a:pt x="1408176" y="457399"/>
                </a:cubicBezTo>
                <a:cubicBezTo>
                  <a:pt x="1414177" y="458733"/>
                  <a:pt x="1417987" y="463971"/>
                  <a:pt x="1417415" y="470067"/>
                </a:cubicBezTo>
                <a:cubicBezTo>
                  <a:pt x="1416748" y="476544"/>
                  <a:pt x="1412272" y="480926"/>
                  <a:pt x="1405890" y="481212"/>
                </a:cubicBezTo>
                <a:cubicBezTo>
                  <a:pt x="1403318" y="481307"/>
                  <a:pt x="1400747" y="481212"/>
                  <a:pt x="1397984" y="481212"/>
                </a:cubicBezTo>
                <a:lnTo>
                  <a:pt x="1397984" y="740387"/>
                </a:lnTo>
                <a:lnTo>
                  <a:pt x="1444276" y="740387"/>
                </a:lnTo>
                <a:lnTo>
                  <a:pt x="1444276" y="423014"/>
                </a:lnTo>
                <a:cubicBezTo>
                  <a:pt x="1444276" y="396249"/>
                  <a:pt x="1444276" y="369388"/>
                  <a:pt x="1444276" y="342623"/>
                </a:cubicBezTo>
                <a:cubicBezTo>
                  <a:pt x="1444276" y="341099"/>
                  <a:pt x="1443895" y="339003"/>
                  <a:pt x="1442847" y="338146"/>
                </a:cubicBezTo>
                <a:cubicBezTo>
                  <a:pt x="1426750" y="323287"/>
                  <a:pt x="1410462" y="308523"/>
                  <a:pt x="1394174" y="293855"/>
                </a:cubicBezTo>
                <a:cubicBezTo>
                  <a:pt x="1376172" y="277567"/>
                  <a:pt x="1358075" y="261279"/>
                  <a:pt x="1340072" y="244992"/>
                </a:cubicBezTo>
                <a:cubicBezTo>
                  <a:pt x="1322260" y="228894"/>
                  <a:pt x="1304449" y="212702"/>
                  <a:pt x="1286637" y="196605"/>
                </a:cubicBezTo>
                <a:cubicBezTo>
                  <a:pt x="1265206" y="177174"/>
                  <a:pt x="1243775" y="157838"/>
                  <a:pt x="1222343" y="138407"/>
                </a:cubicBezTo>
                <a:cubicBezTo>
                  <a:pt x="1214819" y="131644"/>
                  <a:pt x="1207294" y="124881"/>
                  <a:pt x="1199579" y="117928"/>
                </a:cubicBezTo>
                <a:close/>
                <a:moveTo>
                  <a:pt x="386144" y="117928"/>
                </a:moveTo>
                <a:lnTo>
                  <a:pt x="386239" y="118023"/>
                </a:lnTo>
                <a:cubicBezTo>
                  <a:pt x="382334" y="121548"/>
                  <a:pt x="378809" y="124691"/>
                  <a:pt x="375285" y="127834"/>
                </a:cubicBezTo>
                <a:cubicBezTo>
                  <a:pt x="348996" y="151647"/>
                  <a:pt x="322802" y="175459"/>
                  <a:pt x="296418" y="199272"/>
                </a:cubicBezTo>
                <a:cubicBezTo>
                  <a:pt x="270224" y="222989"/>
                  <a:pt x="243935" y="246611"/>
                  <a:pt x="217741" y="270328"/>
                </a:cubicBezTo>
                <a:cubicBezTo>
                  <a:pt x="193167" y="292521"/>
                  <a:pt x="168688" y="314715"/>
                  <a:pt x="144113" y="336908"/>
                </a:cubicBezTo>
                <a:cubicBezTo>
                  <a:pt x="142113" y="338718"/>
                  <a:pt x="141256" y="340527"/>
                  <a:pt x="141256" y="343290"/>
                </a:cubicBezTo>
                <a:cubicBezTo>
                  <a:pt x="141256" y="474163"/>
                  <a:pt x="141256" y="605132"/>
                  <a:pt x="141256" y="736005"/>
                </a:cubicBezTo>
                <a:lnTo>
                  <a:pt x="141256" y="740482"/>
                </a:lnTo>
                <a:lnTo>
                  <a:pt x="376333" y="740482"/>
                </a:lnTo>
                <a:lnTo>
                  <a:pt x="376333" y="481307"/>
                </a:lnTo>
                <a:cubicBezTo>
                  <a:pt x="373666" y="481307"/>
                  <a:pt x="371189" y="481307"/>
                  <a:pt x="368713" y="481307"/>
                </a:cubicBezTo>
                <a:cubicBezTo>
                  <a:pt x="362712" y="481212"/>
                  <a:pt x="357759" y="477021"/>
                  <a:pt x="357188" y="471591"/>
                </a:cubicBezTo>
                <a:cubicBezTo>
                  <a:pt x="356330" y="463686"/>
                  <a:pt x="359378" y="458923"/>
                  <a:pt x="366236" y="457399"/>
                </a:cubicBezTo>
                <a:cubicBezTo>
                  <a:pt x="368046" y="457018"/>
                  <a:pt x="369856" y="456828"/>
                  <a:pt x="371666" y="456828"/>
                </a:cubicBezTo>
                <a:cubicBezTo>
                  <a:pt x="444246" y="456828"/>
                  <a:pt x="516731" y="456828"/>
                  <a:pt x="589312" y="456828"/>
                </a:cubicBezTo>
                <a:cubicBezTo>
                  <a:pt x="591122" y="456828"/>
                  <a:pt x="593027" y="457018"/>
                  <a:pt x="594741" y="457399"/>
                </a:cubicBezTo>
                <a:cubicBezTo>
                  <a:pt x="600742" y="458733"/>
                  <a:pt x="604552" y="463971"/>
                  <a:pt x="603980" y="470067"/>
                </a:cubicBezTo>
                <a:cubicBezTo>
                  <a:pt x="603314" y="476544"/>
                  <a:pt x="598837" y="480926"/>
                  <a:pt x="592455" y="481212"/>
                </a:cubicBezTo>
                <a:cubicBezTo>
                  <a:pt x="589883" y="481307"/>
                  <a:pt x="587312" y="481212"/>
                  <a:pt x="584549" y="481212"/>
                </a:cubicBezTo>
                <a:lnTo>
                  <a:pt x="584549" y="740387"/>
                </a:lnTo>
                <a:lnTo>
                  <a:pt x="630841" y="740387"/>
                </a:lnTo>
                <a:lnTo>
                  <a:pt x="630841" y="423014"/>
                </a:lnTo>
                <a:cubicBezTo>
                  <a:pt x="630841" y="396249"/>
                  <a:pt x="630841" y="369388"/>
                  <a:pt x="630841" y="342623"/>
                </a:cubicBezTo>
                <a:cubicBezTo>
                  <a:pt x="630841" y="341099"/>
                  <a:pt x="630460" y="339003"/>
                  <a:pt x="629412" y="338146"/>
                </a:cubicBezTo>
                <a:cubicBezTo>
                  <a:pt x="613315" y="323287"/>
                  <a:pt x="597027" y="308523"/>
                  <a:pt x="580739" y="293855"/>
                </a:cubicBezTo>
                <a:cubicBezTo>
                  <a:pt x="562737" y="277567"/>
                  <a:pt x="544640" y="261279"/>
                  <a:pt x="526637" y="244992"/>
                </a:cubicBezTo>
                <a:cubicBezTo>
                  <a:pt x="508826" y="228894"/>
                  <a:pt x="491014" y="212702"/>
                  <a:pt x="473202" y="196605"/>
                </a:cubicBezTo>
                <a:cubicBezTo>
                  <a:pt x="451771" y="177174"/>
                  <a:pt x="430340" y="157838"/>
                  <a:pt x="408908" y="138407"/>
                </a:cubicBezTo>
                <a:cubicBezTo>
                  <a:pt x="401384" y="131644"/>
                  <a:pt x="393859" y="124881"/>
                  <a:pt x="386144" y="117928"/>
                </a:cubicBezTo>
                <a:close/>
                <a:moveTo>
                  <a:pt x="2183606" y="74113"/>
                </a:moveTo>
                <a:cubicBezTo>
                  <a:pt x="2131314" y="81543"/>
                  <a:pt x="2093595" y="109927"/>
                  <a:pt x="2071116" y="157933"/>
                </a:cubicBezTo>
                <a:cubicBezTo>
                  <a:pt x="2066639" y="167458"/>
                  <a:pt x="2060353" y="174507"/>
                  <a:pt x="2050828" y="179079"/>
                </a:cubicBezTo>
                <a:cubicBezTo>
                  <a:pt x="2015776" y="195891"/>
                  <a:pt x="1991392" y="225132"/>
                  <a:pt x="1980426" y="258696"/>
                </a:cubicBezTo>
                <a:lnTo>
                  <a:pt x="1978225" y="277851"/>
                </a:lnTo>
                <a:lnTo>
                  <a:pt x="1981094" y="278890"/>
                </a:lnTo>
                <a:cubicBezTo>
                  <a:pt x="2012633" y="296427"/>
                  <a:pt x="2038684" y="324002"/>
                  <a:pt x="2054448" y="358625"/>
                </a:cubicBezTo>
                <a:cubicBezTo>
                  <a:pt x="2055971" y="361959"/>
                  <a:pt x="2059210" y="365102"/>
                  <a:pt x="2062449" y="366817"/>
                </a:cubicBezTo>
                <a:cubicBezTo>
                  <a:pt x="2088405" y="380343"/>
                  <a:pt x="2109122" y="397630"/>
                  <a:pt x="2124254" y="418812"/>
                </a:cubicBezTo>
                <a:lnTo>
                  <a:pt x="2128868" y="431096"/>
                </a:lnTo>
                <a:lnTo>
                  <a:pt x="2141863" y="430194"/>
                </a:lnTo>
                <a:cubicBezTo>
                  <a:pt x="2157031" y="426181"/>
                  <a:pt x="2171509" y="419347"/>
                  <a:pt x="2185225" y="409965"/>
                </a:cubicBezTo>
                <a:cubicBezTo>
                  <a:pt x="2186750" y="408917"/>
                  <a:pt x="2187892" y="406345"/>
                  <a:pt x="2187892" y="404440"/>
                </a:cubicBezTo>
                <a:cubicBezTo>
                  <a:pt x="2188083" y="392915"/>
                  <a:pt x="2187797" y="381295"/>
                  <a:pt x="2188178" y="369769"/>
                </a:cubicBezTo>
                <a:cubicBezTo>
                  <a:pt x="2188273" y="365197"/>
                  <a:pt x="2186845" y="363007"/>
                  <a:pt x="2182844" y="361102"/>
                </a:cubicBezTo>
                <a:cubicBezTo>
                  <a:pt x="2150745" y="345290"/>
                  <a:pt x="2118741" y="329193"/>
                  <a:pt x="2086737" y="313286"/>
                </a:cubicBezTo>
                <a:cubicBezTo>
                  <a:pt x="2081784" y="310810"/>
                  <a:pt x="2077974" y="307571"/>
                  <a:pt x="2077117" y="301951"/>
                </a:cubicBezTo>
                <a:cubicBezTo>
                  <a:pt x="2076355" y="296617"/>
                  <a:pt x="2077974" y="291950"/>
                  <a:pt x="2082355" y="288616"/>
                </a:cubicBezTo>
                <a:cubicBezTo>
                  <a:pt x="2087118" y="284997"/>
                  <a:pt x="2092357" y="284711"/>
                  <a:pt x="2097595" y="287283"/>
                </a:cubicBezTo>
                <a:cubicBezTo>
                  <a:pt x="2113788" y="295284"/>
                  <a:pt x="2129980" y="303475"/>
                  <a:pt x="2146173" y="311476"/>
                </a:cubicBezTo>
                <a:cubicBezTo>
                  <a:pt x="2159889" y="318334"/>
                  <a:pt x="2173605" y="325192"/>
                  <a:pt x="2188178" y="332431"/>
                </a:cubicBezTo>
                <a:lnTo>
                  <a:pt x="2188178" y="325478"/>
                </a:lnTo>
                <a:cubicBezTo>
                  <a:pt x="2188178" y="286711"/>
                  <a:pt x="2188178" y="247945"/>
                  <a:pt x="2188178" y="209178"/>
                </a:cubicBezTo>
                <a:cubicBezTo>
                  <a:pt x="2188178" y="206892"/>
                  <a:pt x="2188178" y="204511"/>
                  <a:pt x="2188940" y="202320"/>
                </a:cubicBezTo>
                <a:cubicBezTo>
                  <a:pt x="2191131" y="195748"/>
                  <a:pt x="2197513" y="192128"/>
                  <a:pt x="2204466" y="193176"/>
                </a:cubicBezTo>
                <a:cubicBezTo>
                  <a:pt x="2211038" y="194224"/>
                  <a:pt x="2215801" y="199939"/>
                  <a:pt x="2215801" y="207082"/>
                </a:cubicBezTo>
                <a:cubicBezTo>
                  <a:pt x="2215801" y="230038"/>
                  <a:pt x="2215801" y="252898"/>
                  <a:pt x="2215801" y="276901"/>
                </a:cubicBezTo>
                <a:lnTo>
                  <a:pt x="2215896" y="276710"/>
                </a:lnTo>
                <a:cubicBezTo>
                  <a:pt x="2230374" y="269471"/>
                  <a:pt x="2243709" y="262804"/>
                  <a:pt x="2257139" y="256136"/>
                </a:cubicBezTo>
                <a:cubicBezTo>
                  <a:pt x="2273522" y="247945"/>
                  <a:pt x="2289810" y="239753"/>
                  <a:pt x="2306193" y="231562"/>
                </a:cubicBezTo>
                <a:cubicBezTo>
                  <a:pt x="2311432" y="228990"/>
                  <a:pt x="2316671" y="229085"/>
                  <a:pt x="2321433" y="232609"/>
                </a:cubicBezTo>
                <a:cubicBezTo>
                  <a:pt x="2325814" y="235848"/>
                  <a:pt x="2327624" y="240420"/>
                  <a:pt x="2326862" y="245849"/>
                </a:cubicBezTo>
                <a:cubicBezTo>
                  <a:pt x="2326100" y="251850"/>
                  <a:pt x="2322004" y="255088"/>
                  <a:pt x="2316956" y="257660"/>
                </a:cubicBezTo>
                <a:cubicBezTo>
                  <a:pt x="2284762" y="273662"/>
                  <a:pt x="2252567" y="289759"/>
                  <a:pt x="2220373" y="305857"/>
                </a:cubicBezTo>
                <a:cubicBezTo>
                  <a:pt x="2217991" y="307000"/>
                  <a:pt x="2215705" y="307762"/>
                  <a:pt x="2215705" y="311381"/>
                </a:cubicBezTo>
                <a:cubicBezTo>
                  <a:pt x="2215896" y="342623"/>
                  <a:pt x="2215705" y="373865"/>
                  <a:pt x="2215896" y="405107"/>
                </a:cubicBezTo>
                <a:cubicBezTo>
                  <a:pt x="2215896" y="406631"/>
                  <a:pt x="2217039" y="408822"/>
                  <a:pt x="2218372" y="409679"/>
                </a:cubicBezTo>
                <a:cubicBezTo>
                  <a:pt x="2247614" y="429396"/>
                  <a:pt x="2279713" y="437397"/>
                  <a:pt x="2314956" y="432634"/>
                </a:cubicBezTo>
                <a:cubicBezTo>
                  <a:pt x="2379250" y="423967"/>
                  <a:pt x="2429923" y="367579"/>
                  <a:pt x="2429732" y="302618"/>
                </a:cubicBezTo>
                <a:cubicBezTo>
                  <a:pt x="2429637" y="246802"/>
                  <a:pt x="2403919" y="205463"/>
                  <a:pt x="2354294" y="179650"/>
                </a:cubicBezTo>
                <a:cubicBezTo>
                  <a:pt x="2344198" y="174412"/>
                  <a:pt x="2337149" y="167458"/>
                  <a:pt x="2332387" y="157076"/>
                </a:cubicBezTo>
                <a:cubicBezTo>
                  <a:pt x="2306479" y="99640"/>
                  <a:pt x="2245804" y="65255"/>
                  <a:pt x="2183606" y="74113"/>
                </a:cubicBezTo>
                <a:close/>
                <a:moveTo>
                  <a:pt x="942975" y="71637"/>
                </a:moveTo>
                <a:lnTo>
                  <a:pt x="942975" y="214607"/>
                </a:lnTo>
                <a:lnTo>
                  <a:pt x="942975" y="214702"/>
                </a:lnTo>
                <a:cubicBezTo>
                  <a:pt x="945928" y="212035"/>
                  <a:pt x="948404" y="209749"/>
                  <a:pt x="950881" y="207463"/>
                </a:cubicBezTo>
                <a:cubicBezTo>
                  <a:pt x="969455" y="190604"/>
                  <a:pt x="988028" y="173840"/>
                  <a:pt x="1006507" y="156885"/>
                </a:cubicBezTo>
                <a:cubicBezTo>
                  <a:pt x="1007935" y="155552"/>
                  <a:pt x="1008888" y="153075"/>
                  <a:pt x="1008888" y="151170"/>
                </a:cubicBezTo>
                <a:cubicBezTo>
                  <a:pt x="1009079" y="126120"/>
                  <a:pt x="1008983" y="100974"/>
                  <a:pt x="1008983" y="75923"/>
                </a:cubicBezTo>
                <a:lnTo>
                  <a:pt x="1008983" y="71637"/>
                </a:lnTo>
                <a:close/>
                <a:moveTo>
                  <a:pt x="129540" y="71637"/>
                </a:moveTo>
                <a:lnTo>
                  <a:pt x="129540" y="214607"/>
                </a:lnTo>
                <a:lnTo>
                  <a:pt x="129540" y="214702"/>
                </a:lnTo>
                <a:cubicBezTo>
                  <a:pt x="132493" y="212035"/>
                  <a:pt x="134969" y="209749"/>
                  <a:pt x="137446" y="207463"/>
                </a:cubicBezTo>
                <a:cubicBezTo>
                  <a:pt x="156020" y="190604"/>
                  <a:pt x="174593" y="173840"/>
                  <a:pt x="193072" y="156885"/>
                </a:cubicBezTo>
                <a:cubicBezTo>
                  <a:pt x="194501" y="155552"/>
                  <a:pt x="195453" y="153075"/>
                  <a:pt x="195453" y="151170"/>
                </a:cubicBezTo>
                <a:cubicBezTo>
                  <a:pt x="195644" y="126120"/>
                  <a:pt x="195548" y="100974"/>
                  <a:pt x="195548" y="75923"/>
                </a:cubicBezTo>
                <a:lnTo>
                  <a:pt x="195548" y="71637"/>
                </a:lnTo>
                <a:close/>
                <a:moveTo>
                  <a:pt x="2178939" y="46491"/>
                </a:moveTo>
                <a:cubicBezTo>
                  <a:pt x="2254377" y="35442"/>
                  <a:pt x="2327053" y="76495"/>
                  <a:pt x="2358580" y="145741"/>
                </a:cubicBezTo>
                <a:cubicBezTo>
                  <a:pt x="2360104" y="149075"/>
                  <a:pt x="2363343" y="152218"/>
                  <a:pt x="2366581" y="153933"/>
                </a:cubicBezTo>
                <a:cubicBezTo>
                  <a:pt x="2418493" y="180984"/>
                  <a:pt x="2449449" y="223084"/>
                  <a:pt x="2456688" y="281282"/>
                </a:cubicBezTo>
                <a:cubicBezTo>
                  <a:pt x="2467356" y="366721"/>
                  <a:pt x="2408206" y="445398"/>
                  <a:pt x="2323338" y="459876"/>
                </a:cubicBezTo>
                <a:cubicBezTo>
                  <a:pt x="2287810" y="465877"/>
                  <a:pt x="2253996" y="460543"/>
                  <a:pt x="2221897" y="444255"/>
                </a:cubicBezTo>
                <a:cubicBezTo>
                  <a:pt x="2220277" y="443398"/>
                  <a:pt x="2218563" y="442636"/>
                  <a:pt x="2216086" y="441397"/>
                </a:cubicBezTo>
                <a:lnTo>
                  <a:pt x="2215896" y="441397"/>
                </a:lnTo>
                <a:cubicBezTo>
                  <a:pt x="2215896" y="474544"/>
                  <a:pt x="2215896" y="725814"/>
                  <a:pt x="2215896" y="758008"/>
                </a:cubicBezTo>
                <a:cubicBezTo>
                  <a:pt x="2215896" y="767248"/>
                  <a:pt x="2209990" y="773248"/>
                  <a:pt x="2201323" y="772867"/>
                </a:cubicBezTo>
                <a:cubicBezTo>
                  <a:pt x="2193608" y="772582"/>
                  <a:pt x="2188178" y="766676"/>
                  <a:pt x="2188178" y="758389"/>
                </a:cubicBezTo>
                <a:cubicBezTo>
                  <a:pt x="2188178" y="728100"/>
                  <a:pt x="2188178" y="478831"/>
                  <a:pt x="2188178" y="448541"/>
                </a:cubicBezTo>
                <a:lnTo>
                  <a:pt x="2188178" y="441493"/>
                </a:lnTo>
                <a:cubicBezTo>
                  <a:pt x="2185130" y="442921"/>
                  <a:pt x="2182558" y="444064"/>
                  <a:pt x="2180082" y="445398"/>
                </a:cubicBezTo>
                <a:cubicBezTo>
                  <a:pt x="2168081" y="451316"/>
                  <a:pt x="2155780" y="455599"/>
                  <a:pt x="2143404" y="458359"/>
                </a:cubicBezTo>
                <a:lnTo>
                  <a:pt x="2139267" y="458785"/>
                </a:lnTo>
                <a:lnTo>
                  <a:pt x="2152555" y="494166"/>
                </a:lnTo>
                <a:cubicBezTo>
                  <a:pt x="2163223" y="579605"/>
                  <a:pt x="2104073" y="658282"/>
                  <a:pt x="2019205" y="672760"/>
                </a:cubicBezTo>
                <a:cubicBezTo>
                  <a:pt x="1983677" y="678761"/>
                  <a:pt x="1949863" y="673427"/>
                  <a:pt x="1917764" y="657139"/>
                </a:cubicBezTo>
                <a:cubicBezTo>
                  <a:pt x="1916145" y="656282"/>
                  <a:pt x="1914430" y="655520"/>
                  <a:pt x="1911954" y="654281"/>
                </a:cubicBezTo>
                <a:lnTo>
                  <a:pt x="1911763" y="654281"/>
                </a:lnTo>
                <a:cubicBezTo>
                  <a:pt x="1911763" y="687428"/>
                  <a:pt x="1911763" y="719718"/>
                  <a:pt x="1911763" y="751913"/>
                </a:cubicBezTo>
                <a:cubicBezTo>
                  <a:pt x="1911763" y="761152"/>
                  <a:pt x="1905858" y="767153"/>
                  <a:pt x="1897190" y="766772"/>
                </a:cubicBezTo>
                <a:cubicBezTo>
                  <a:pt x="1889475" y="766486"/>
                  <a:pt x="1884045" y="760580"/>
                  <a:pt x="1884045" y="752198"/>
                </a:cubicBezTo>
                <a:cubicBezTo>
                  <a:pt x="1884045" y="721909"/>
                  <a:pt x="1884045" y="691619"/>
                  <a:pt x="1884045" y="661425"/>
                </a:cubicBezTo>
                <a:lnTo>
                  <a:pt x="1884045" y="654377"/>
                </a:lnTo>
                <a:cubicBezTo>
                  <a:pt x="1880997" y="655805"/>
                  <a:pt x="1878425" y="656948"/>
                  <a:pt x="1875949" y="658282"/>
                </a:cubicBezTo>
                <a:cubicBezTo>
                  <a:pt x="1779937" y="705621"/>
                  <a:pt x="1664780" y="648376"/>
                  <a:pt x="1644777" y="543410"/>
                </a:cubicBezTo>
                <a:cubicBezTo>
                  <a:pt x="1631061" y="471497"/>
                  <a:pt x="1667352" y="399202"/>
                  <a:pt x="1733360" y="367198"/>
                </a:cubicBezTo>
                <a:cubicBezTo>
                  <a:pt x="1737455" y="365198"/>
                  <a:pt x="1739932" y="362531"/>
                  <a:pt x="1741837" y="358530"/>
                </a:cubicBezTo>
                <a:cubicBezTo>
                  <a:pt x="1768698" y="302142"/>
                  <a:pt x="1813179" y="268424"/>
                  <a:pt x="1874806" y="259375"/>
                </a:cubicBezTo>
                <a:cubicBezTo>
                  <a:pt x="1893666" y="256613"/>
                  <a:pt x="1912353" y="257107"/>
                  <a:pt x="1930267" y="260484"/>
                </a:cubicBezTo>
                <a:lnTo>
                  <a:pt x="1957324" y="270282"/>
                </a:lnTo>
                <a:lnTo>
                  <a:pt x="1963305" y="227454"/>
                </a:lnTo>
                <a:cubicBezTo>
                  <a:pt x="1978914" y="196391"/>
                  <a:pt x="2004489" y="170316"/>
                  <a:pt x="2037493" y="154314"/>
                </a:cubicBezTo>
                <a:cubicBezTo>
                  <a:pt x="2041588" y="152314"/>
                  <a:pt x="2044065" y="149647"/>
                  <a:pt x="2045970" y="145646"/>
                </a:cubicBezTo>
                <a:cubicBezTo>
                  <a:pt x="2072830" y="89258"/>
                  <a:pt x="2117312" y="55540"/>
                  <a:pt x="2178939" y="46491"/>
                </a:cubicBezTo>
                <a:close/>
                <a:moveTo>
                  <a:pt x="1200531" y="23440"/>
                </a:moveTo>
                <a:cubicBezTo>
                  <a:pt x="1195197" y="23250"/>
                  <a:pt x="1189863" y="24869"/>
                  <a:pt x="1185767" y="28393"/>
                </a:cubicBezTo>
                <a:cubicBezTo>
                  <a:pt x="1177862" y="35251"/>
                  <a:pt x="1170146" y="42395"/>
                  <a:pt x="1162336" y="49443"/>
                </a:cubicBezTo>
                <a:cubicBezTo>
                  <a:pt x="1147191" y="63159"/>
                  <a:pt x="1131951" y="76971"/>
                  <a:pt x="1116806" y="90782"/>
                </a:cubicBezTo>
                <a:cubicBezTo>
                  <a:pt x="1098423" y="107451"/>
                  <a:pt x="1080040" y="124119"/>
                  <a:pt x="1061561" y="140788"/>
                </a:cubicBezTo>
                <a:cubicBezTo>
                  <a:pt x="1043559" y="157076"/>
                  <a:pt x="1025557" y="173364"/>
                  <a:pt x="1007555" y="189747"/>
                </a:cubicBezTo>
                <a:cubicBezTo>
                  <a:pt x="989362" y="206225"/>
                  <a:pt x="971169" y="222703"/>
                  <a:pt x="952976" y="239181"/>
                </a:cubicBezTo>
                <a:cubicBezTo>
                  <a:pt x="936879" y="253755"/>
                  <a:pt x="920877" y="268233"/>
                  <a:pt x="904875" y="282901"/>
                </a:cubicBezTo>
                <a:cubicBezTo>
                  <a:pt x="888111" y="298236"/>
                  <a:pt x="871347" y="313572"/>
                  <a:pt x="854583" y="328907"/>
                </a:cubicBezTo>
                <a:cubicBezTo>
                  <a:pt x="849154" y="333860"/>
                  <a:pt x="846582" y="340146"/>
                  <a:pt x="846677" y="346718"/>
                </a:cubicBezTo>
                <a:lnTo>
                  <a:pt x="846391" y="346814"/>
                </a:lnTo>
                <a:cubicBezTo>
                  <a:pt x="846391" y="355482"/>
                  <a:pt x="849059" y="362244"/>
                  <a:pt x="855345" y="367102"/>
                </a:cubicBezTo>
                <a:cubicBezTo>
                  <a:pt x="866489" y="375865"/>
                  <a:pt x="880205" y="374722"/>
                  <a:pt x="891064" y="364721"/>
                </a:cubicBezTo>
                <a:cubicBezTo>
                  <a:pt x="907066" y="349957"/>
                  <a:pt x="923163" y="335289"/>
                  <a:pt x="939356" y="320620"/>
                </a:cubicBezTo>
                <a:cubicBezTo>
                  <a:pt x="960310" y="301665"/>
                  <a:pt x="981266" y="282711"/>
                  <a:pt x="1002221" y="263851"/>
                </a:cubicBezTo>
                <a:cubicBezTo>
                  <a:pt x="1022033" y="246039"/>
                  <a:pt x="1041749" y="228132"/>
                  <a:pt x="1061561" y="210225"/>
                </a:cubicBezTo>
                <a:cubicBezTo>
                  <a:pt x="1083945" y="190128"/>
                  <a:pt x="1106329" y="170030"/>
                  <a:pt x="1128713" y="149932"/>
                </a:cubicBezTo>
                <a:cubicBezTo>
                  <a:pt x="1149287" y="131454"/>
                  <a:pt x="1169860" y="112785"/>
                  <a:pt x="1190530" y="94306"/>
                </a:cubicBezTo>
                <a:cubicBezTo>
                  <a:pt x="1197578" y="88020"/>
                  <a:pt x="1203198" y="87924"/>
                  <a:pt x="1210247" y="94306"/>
                </a:cubicBezTo>
                <a:cubicBezTo>
                  <a:pt x="1223010" y="105641"/>
                  <a:pt x="1235583" y="117166"/>
                  <a:pt x="1248251" y="128691"/>
                </a:cubicBezTo>
                <a:cubicBezTo>
                  <a:pt x="1266444" y="145170"/>
                  <a:pt x="1284637" y="161743"/>
                  <a:pt x="1302830" y="178221"/>
                </a:cubicBezTo>
                <a:cubicBezTo>
                  <a:pt x="1321403" y="195081"/>
                  <a:pt x="1339977" y="211845"/>
                  <a:pt x="1358646" y="228704"/>
                </a:cubicBezTo>
                <a:cubicBezTo>
                  <a:pt x="1376744" y="245087"/>
                  <a:pt x="1394841" y="261565"/>
                  <a:pt x="1412939" y="277948"/>
                </a:cubicBezTo>
                <a:cubicBezTo>
                  <a:pt x="1431322" y="294617"/>
                  <a:pt x="1449705" y="311286"/>
                  <a:pt x="1468088" y="327954"/>
                </a:cubicBezTo>
                <a:cubicBezTo>
                  <a:pt x="1482376" y="340908"/>
                  <a:pt x="1496568" y="354053"/>
                  <a:pt x="1511046" y="366816"/>
                </a:cubicBezTo>
                <a:cubicBezTo>
                  <a:pt x="1517618" y="372722"/>
                  <a:pt x="1525715" y="374246"/>
                  <a:pt x="1534192" y="372150"/>
                </a:cubicBezTo>
                <a:cubicBezTo>
                  <a:pt x="1543526" y="369769"/>
                  <a:pt x="1549813" y="363673"/>
                  <a:pt x="1552289" y="354339"/>
                </a:cubicBezTo>
                <a:cubicBezTo>
                  <a:pt x="1555052" y="344052"/>
                  <a:pt x="1552099" y="335098"/>
                  <a:pt x="1544384" y="327954"/>
                </a:cubicBezTo>
                <a:cubicBezTo>
                  <a:pt x="1537526" y="321668"/>
                  <a:pt x="1530477" y="315477"/>
                  <a:pt x="1523619" y="309285"/>
                </a:cubicBezTo>
                <a:cubicBezTo>
                  <a:pt x="1489615" y="278424"/>
                  <a:pt x="1455515" y="247563"/>
                  <a:pt x="1421511" y="216607"/>
                </a:cubicBezTo>
                <a:cubicBezTo>
                  <a:pt x="1387602" y="185841"/>
                  <a:pt x="1353598" y="154980"/>
                  <a:pt x="1319689" y="124215"/>
                </a:cubicBezTo>
                <a:cubicBezTo>
                  <a:pt x="1284923" y="92592"/>
                  <a:pt x="1250061" y="60969"/>
                  <a:pt x="1215295" y="29346"/>
                </a:cubicBezTo>
                <a:cubicBezTo>
                  <a:pt x="1211199" y="25631"/>
                  <a:pt x="1205865" y="23631"/>
                  <a:pt x="1200531" y="23440"/>
                </a:cubicBezTo>
                <a:close/>
                <a:moveTo>
                  <a:pt x="387096" y="23440"/>
                </a:moveTo>
                <a:cubicBezTo>
                  <a:pt x="381762" y="23250"/>
                  <a:pt x="376428" y="24869"/>
                  <a:pt x="372332" y="28393"/>
                </a:cubicBezTo>
                <a:cubicBezTo>
                  <a:pt x="364427" y="35251"/>
                  <a:pt x="356711" y="42395"/>
                  <a:pt x="348901" y="49443"/>
                </a:cubicBezTo>
                <a:cubicBezTo>
                  <a:pt x="333756" y="63159"/>
                  <a:pt x="318516" y="76971"/>
                  <a:pt x="303371" y="90782"/>
                </a:cubicBezTo>
                <a:cubicBezTo>
                  <a:pt x="284988" y="107451"/>
                  <a:pt x="266605" y="124119"/>
                  <a:pt x="248126" y="140788"/>
                </a:cubicBezTo>
                <a:cubicBezTo>
                  <a:pt x="230124" y="157076"/>
                  <a:pt x="212122" y="173364"/>
                  <a:pt x="194120" y="189747"/>
                </a:cubicBezTo>
                <a:cubicBezTo>
                  <a:pt x="175927" y="206225"/>
                  <a:pt x="157734" y="222703"/>
                  <a:pt x="139541" y="239181"/>
                </a:cubicBezTo>
                <a:cubicBezTo>
                  <a:pt x="123444" y="253755"/>
                  <a:pt x="107442" y="268233"/>
                  <a:pt x="91440" y="282901"/>
                </a:cubicBezTo>
                <a:cubicBezTo>
                  <a:pt x="74676" y="298236"/>
                  <a:pt x="57912" y="313572"/>
                  <a:pt x="41148" y="328907"/>
                </a:cubicBezTo>
                <a:cubicBezTo>
                  <a:pt x="35719" y="333860"/>
                  <a:pt x="33147" y="340146"/>
                  <a:pt x="33242" y="346718"/>
                </a:cubicBezTo>
                <a:lnTo>
                  <a:pt x="32957" y="346814"/>
                </a:lnTo>
                <a:cubicBezTo>
                  <a:pt x="32957" y="355482"/>
                  <a:pt x="35624" y="362244"/>
                  <a:pt x="41910" y="367102"/>
                </a:cubicBezTo>
                <a:cubicBezTo>
                  <a:pt x="53054" y="375865"/>
                  <a:pt x="66770" y="374722"/>
                  <a:pt x="77629" y="364721"/>
                </a:cubicBezTo>
                <a:cubicBezTo>
                  <a:pt x="93631" y="349957"/>
                  <a:pt x="109728" y="335289"/>
                  <a:pt x="125921" y="320620"/>
                </a:cubicBezTo>
                <a:cubicBezTo>
                  <a:pt x="146876" y="301665"/>
                  <a:pt x="167831" y="282711"/>
                  <a:pt x="188786" y="263851"/>
                </a:cubicBezTo>
                <a:cubicBezTo>
                  <a:pt x="208598" y="246039"/>
                  <a:pt x="228314" y="228132"/>
                  <a:pt x="248126" y="210225"/>
                </a:cubicBezTo>
                <a:cubicBezTo>
                  <a:pt x="270510" y="190128"/>
                  <a:pt x="292894" y="170030"/>
                  <a:pt x="315278" y="149932"/>
                </a:cubicBezTo>
                <a:cubicBezTo>
                  <a:pt x="335852" y="131454"/>
                  <a:pt x="356426" y="112785"/>
                  <a:pt x="377095" y="94306"/>
                </a:cubicBezTo>
                <a:cubicBezTo>
                  <a:pt x="384143" y="88020"/>
                  <a:pt x="389763" y="87924"/>
                  <a:pt x="396812" y="94306"/>
                </a:cubicBezTo>
                <a:cubicBezTo>
                  <a:pt x="409575" y="105641"/>
                  <a:pt x="422148" y="117166"/>
                  <a:pt x="434816" y="128691"/>
                </a:cubicBezTo>
                <a:cubicBezTo>
                  <a:pt x="453009" y="145170"/>
                  <a:pt x="471202" y="161743"/>
                  <a:pt x="489395" y="178221"/>
                </a:cubicBezTo>
                <a:cubicBezTo>
                  <a:pt x="507968" y="195081"/>
                  <a:pt x="526542" y="211845"/>
                  <a:pt x="545211" y="228704"/>
                </a:cubicBezTo>
                <a:cubicBezTo>
                  <a:pt x="563309" y="245087"/>
                  <a:pt x="581406" y="261565"/>
                  <a:pt x="599504" y="277948"/>
                </a:cubicBezTo>
                <a:cubicBezTo>
                  <a:pt x="617887" y="294617"/>
                  <a:pt x="636270" y="311286"/>
                  <a:pt x="654653" y="327954"/>
                </a:cubicBezTo>
                <a:cubicBezTo>
                  <a:pt x="668941" y="340908"/>
                  <a:pt x="683133" y="354053"/>
                  <a:pt x="697611" y="366816"/>
                </a:cubicBezTo>
                <a:cubicBezTo>
                  <a:pt x="704183" y="372722"/>
                  <a:pt x="712280" y="374246"/>
                  <a:pt x="720757" y="372150"/>
                </a:cubicBezTo>
                <a:cubicBezTo>
                  <a:pt x="730091" y="369769"/>
                  <a:pt x="736378" y="363673"/>
                  <a:pt x="738854" y="354339"/>
                </a:cubicBezTo>
                <a:cubicBezTo>
                  <a:pt x="741617" y="344052"/>
                  <a:pt x="738664" y="335098"/>
                  <a:pt x="730949" y="327954"/>
                </a:cubicBezTo>
                <a:cubicBezTo>
                  <a:pt x="724091" y="321668"/>
                  <a:pt x="717042" y="315477"/>
                  <a:pt x="710184" y="309285"/>
                </a:cubicBezTo>
                <a:cubicBezTo>
                  <a:pt x="676180" y="278424"/>
                  <a:pt x="642080" y="247563"/>
                  <a:pt x="608076" y="216607"/>
                </a:cubicBezTo>
                <a:cubicBezTo>
                  <a:pt x="574167" y="185841"/>
                  <a:pt x="540163" y="154980"/>
                  <a:pt x="506254" y="124215"/>
                </a:cubicBezTo>
                <a:cubicBezTo>
                  <a:pt x="471488" y="92592"/>
                  <a:pt x="436626" y="60969"/>
                  <a:pt x="401860" y="29346"/>
                </a:cubicBezTo>
                <a:cubicBezTo>
                  <a:pt x="397764" y="25631"/>
                  <a:pt x="392430" y="23631"/>
                  <a:pt x="387096" y="23440"/>
                </a:cubicBezTo>
                <a:close/>
                <a:moveTo>
                  <a:pt x="1202258" y="44"/>
                </a:moveTo>
                <a:cubicBezTo>
                  <a:pt x="1213938" y="533"/>
                  <a:pt x="1225534" y="5057"/>
                  <a:pt x="1234535" y="13344"/>
                </a:cubicBezTo>
                <a:cubicBezTo>
                  <a:pt x="1260062" y="36870"/>
                  <a:pt x="1285780" y="60111"/>
                  <a:pt x="1311402" y="83448"/>
                </a:cubicBezTo>
                <a:cubicBezTo>
                  <a:pt x="1333310" y="103450"/>
                  <a:pt x="1355217" y="123453"/>
                  <a:pt x="1377220" y="143455"/>
                </a:cubicBezTo>
                <a:cubicBezTo>
                  <a:pt x="1399223" y="163553"/>
                  <a:pt x="1421416" y="183555"/>
                  <a:pt x="1443419" y="203653"/>
                </a:cubicBezTo>
                <a:cubicBezTo>
                  <a:pt x="1462373" y="220893"/>
                  <a:pt x="1481233" y="238229"/>
                  <a:pt x="1500188" y="255469"/>
                </a:cubicBezTo>
                <a:cubicBezTo>
                  <a:pt x="1519333" y="272900"/>
                  <a:pt x="1538383" y="290426"/>
                  <a:pt x="1557719" y="307666"/>
                </a:cubicBezTo>
                <a:cubicBezTo>
                  <a:pt x="1571720" y="320144"/>
                  <a:pt x="1578769" y="335384"/>
                  <a:pt x="1576864" y="354053"/>
                </a:cubicBezTo>
                <a:cubicBezTo>
                  <a:pt x="1574387" y="377675"/>
                  <a:pt x="1554671" y="395201"/>
                  <a:pt x="1533811" y="397392"/>
                </a:cubicBezTo>
                <a:cubicBezTo>
                  <a:pt x="1516666" y="399201"/>
                  <a:pt x="1502473" y="393677"/>
                  <a:pt x="1490186" y="382056"/>
                </a:cubicBezTo>
                <a:cubicBezTo>
                  <a:pt x="1483138" y="375389"/>
                  <a:pt x="1475804" y="369102"/>
                  <a:pt x="1467612" y="361673"/>
                </a:cubicBezTo>
                <a:lnTo>
                  <a:pt x="1467612" y="747245"/>
                </a:lnTo>
                <a:cubicBezTo>
                  <a:pt x="1467612" y="749721"/>
                  <a:pt x="1467612" y="752293"/>
                  <a:pt x="1467422" y="754770"/>
                </a:cubicBezTo>
                <a:cubicBezTo>
                  <a:pt x="1467040" y="761056"/>
                  <a:pt x="1462659" y="765342"/>
                  <a:pt x="1456277" y="765628"/>
                </a:cubicBezTo>
                <a:cubicBezTo>
                  <a:pt x="1454848" y="765628"/>
                  <a:pt x="1453420" y="765628"/>
                  <a:pt x="1451991" y="765628"/>
                </a:cubicBezTo>
                <a:cubicBezTo>
                  <a:pt x="1283208" y="765628"/>
                  <a:pt x="1114425" y="765628"/>
                  <a:pt x="945737" y="765723"/>
                </a:cubicBezTo>
                <a:cubicBezTo>
                  <a:pt x="937736" y="765723"/>
                  <a:pt x="930688" y="760008"/>
                  <a:pt x="930783" y="750864"/>
                </a:cubicBezTo>
                <a:cubicBezTo>
                  <a:pt x="931069" y="728671"/>
                  <a:pt x="930783" y="706383"/>
                  <a:pt x="930974" y="684189"/>
                </a:cubicBezTo>
                <a:cubicBezTo>
                  <a:pt x="930974" y="680475"/>
                  <a:pt x="929926" y="679522"/>
                  <a:pt x="926306" y="679617"/>
                </a:cubicBezTo>
                <a:cubicBezTo>
                  <a:pt x="917258" y="679808"/>
                  <a:pt x="908209" y="679617"/>
                  <a:pt x="898779" y="679617"/>
                </a:cubicBezTo>
                <a:lnTo>
                  <a:pt x="898589" y="679522"/>
                </a:lnTo>
                <a:cubicBezTo>
                  <a:pt x="898589" y="687428"/>
                  <a:pt x="898589" y="694857"/>
                  <a:pt x="898589" y="702287"/>
                </a:cubicBezTo>
                <a:cubicBezTo>
                  <a:pt x="898589" y="708573"/>
                  <a:pt x="894874" y="712574"/>
                  <a:pt x="888397" y="713907"/>
                </a:cubicBezTo>
                <a:cubicBezTo>
                  <a:pt x="883253" y="714955"/>
                  <a:pt x="877348" y="712098"/>
                  <a:pt x="875538" y="707240"/>
                </a:cubicBezTo>
                <a:cubicBezTo>
                  <a:pt x="874681" y="704954"/>
                  <a:pt x="874300" y="702477"/>
                  <a:pt x="874205" y="700001"/>
                </a:cubicBezTo>
                <a:cubicBezTo>
                  <a:pt x="874014" y="693333"/>
                  <a:pt x="874205" y="686666"/>
                  <a:pt x="874205" y="679617"/>
                </a:cubicBezTo>
                <a:lnTo>
                  <a:pt x="847916" y="679617"/>
                </a:lnTo>
                <a:cubicBezTo>
                  <a:pt x="840867" y="679617"/>
                  <a:pt x="837343" y="683205"/>
                  <a:pt x="837343" y="690381"/>
                </a:cubicBezTo>
                <a:cubicBezTo>
                  <a:pt x="837343" y="694476"/>
                  <a:pt x="837343" y="698572"/>
                  <a:pt x="837343" y="702573"/>
                </a:cubicBezTo>
                <a:cubicBezTo>
                  <a:pt x="837057" y="709621"/>
                  <a:pt x="832104" y="714288"/>
                  <a:pt x="825151" y="714098"/>
                </a:cubicBezTo>
                <a:cubicBezTo>
                  <a:pt x="818293" y="713907"/>
                  <a:pt x="813530" y="709335"/>
                  <a:pt x="813435" y="702382"/>
                </a:cubicBezTo>
                <a:cubicBezTo>
                  <a:pt x="813435" y="672378"/>
                  <a:pt x="813435" y="642470"/>
                  <a:pt x="813435" y="612466"/>
                </a:cubicBezTo>
                <a:cubicBezTo>
                  <a:pt x="813435" y="598560"/>
                  <a:pt x="813435" y="584653"/>
                  <a:pt x="813435" y="570651"/>
                </a:cubicBezTo>
                <a:cubicBezTo>
                  <a:pt x="813435" y="561603"/>
                  <a:pt x="821055" y="556459"/>
                  <a:pt x="829723" y="559412"/>
                </a:cubicBezTo>
                <a:cubicBezTo>
                  <a:pt x="834295" y="560936"/>
                  <a:pt x="837152" y="564460"/>
                  <a:pt x="837248" y="569318"/>
                </a:cubicBezTo>
                <a:cubicBezTo>
                  <a:pt x="837438" y="576271"/>
                  <a:pt x="837343" y="583224"/>
                  <a:pt x="837438" y="590178"/>
                </a:cubicBezTo>
                <a:cubicBezTo>
                  <a:pt x="837438" y="590940"/>
                  <a:pt x="837629" y="591702"/>
                  <a:pt x="837819" y="592654"/>
                </a:cubicBezTo>
                <a:lnTo>
                  <a:pt x="874300" y="592654"/>
                </a:lnTo>
                <a:lnTo>
                  <a:pt x="874300" y="579033"/>
                </a:lnTo>
                <a:cubicBezTo>
                  <a:pt x="874300" y="576271"/>
                  <a:pt x="874205" y="573509"/>
                  <a:pt x="874300" y="570747"/>
                </a:cubicBezTo>
                <a:cubicBezTo>
                  <a:pt x="874776" y="562841"/>
                  <a:pt x="879634" y="558459"/>
                  <a:pt x="887349" y="558650"/>
                </a:cubicBezTo>
                <a:cubicBezTo>
                  <a:pt x="894398" y="558840"/>
                  <a:pt x="898684" y="563698"/>
                  <a:pt x="898684" y="571413"/>
                </a:cubicBezTo>
                <a:cubicBezTo>
                  <a:pt x="898684" y="578367"/>
                  <a:pt x="898684" y="585320"/>
                  <a:pt x="898684" y="592559"/>
                </a:cubicBezTo>
                <a:lnTo>
                  <a:pt x="931640" y="592559"/>
                </a:lnTo>
                <a:lnTo>
                  <a:pt x="931640" y="361673"/>
                </a:lnTo>
                <a:cubicBezTo>
                  <a:pt x="927640" y="365292"/>
                  <a:pt x="923925" y="368626"/>
                  <a:pt x="920306" y="371865"/>
                </a:cubicBezTo>
                <a:cubicBezTo>
                  <a:pt x="914019" y="377389"/>
                  <a:pt x="908114" y="383580"/>
                  <a:pt x="901256" y="388343"/>
                </a:cubicBezTo>
                <a:cubicBezTo>
                  <a:pt x="871347" y="409584"/>
                  <a:pt x="829628" y="392534"/>
                  <a:pt x="823246" y="356434"/>
                </a:cubicBezTo>
                <a:cubicBezTo>
                  <a:pt x="820103" y="338813"/>
                  <a:pt x="824960" y="323097"/>
                  <a:pt x="838391" y="310809"/>
                </a:cubicBezTo>
                <a:cubicBezTo>
                  <a:pt x="864584" y="286711"/>
                  <a:pt x="891064" y="262899"/>
                  <a:pt x="917258" y="238800"/>
                </a:cubicBezTo>
                <a:cubicBezTo>
                  <a:pt x="918591" y="237562"/>
                  <a:pt x="919734" y="235276"/>
                  <a:pt x="919734" y="233562"/>
                </a:cubicBezTo>
                <a:cubicBezTo>
                  <a:pt x="919829" y="180698"/>
                  <a:pt x="919829" y="127834"/>
                  <a:pt x="919734" y="75066"/>
                </a:cubicBezTo>
                <a:cubicBezTo>
                  <a:pt x="919734" y="74018"/>
                  <a:pt x="919639" y="72970"/>
                  <a:pt x="919543" y="71637"/>
                </a:cubicBezTo>
                <a:cubicBezTo>
                  <a:pt x="918305" y="71541"/>
                  <a:pt x="917162" y="71351"/>
                  <a:pt x="916114" y="71351"/>
                </a:cubicBezTo>
                <a:cubicBezTo>
                  <a:pt x="910114" y="71351"/>
                  <a:pt x="904018" y="71351"/>
                  <a:pt x="898017" y="71351"/>
                </a:cubicBezTo>
                <a:cubicBezTo>
                  <a:pt x="891826" y="71351"/>
                  <a:pt x="887159" y="66969"/>
                  <a:pt x="886778" y="61064"/>
                </a:cubicBezTo>
                <a:cubicBezTo>
                  <a:pt x="886397" y="53063"/>
                  <a:pt x="889730" y="48396"/>
                  <a:pt x="896588" y="47634"/>
                </a:cubicBezTo>
                <a:cubicBezTo>
                  <a:pt x="898589" y="47443"/>
                  <a:pt x="900493" y="47253"/>
                  <a:pt x="902494" y="47253"/>
                </a:cubicBezTo>
                <a:cubicBezTo>
                  <a:pt x="952024" y="47253"/>
                  <a:pt x="1001554" y="47253"/>
                  <a:pt x="1051179" y="47253"/>
                </a:cubicBezTo>
                <a:cubicBezTo>
                  <a:pt x="1052989" y="47253"/>
                  <a:pt x="1054894" y="47348"/>
                  <a:pt x="1056704" y="47538"/>
                </a:cubicBezTo>
                <a:cubicBezTo>
                  <a:pt x="1064324" y="48396"/>
                  <a:pt x="1067848" y="52872"/>
                  <a:pt x="1067467" y="60683"/>
                </a:cubicBezTo>
                <a:cubicBezTo>
                  <a:pt x="1067086" y="67065"/>
                  <a:pt x="1062323" y="71351"/>
                  <a:pt x="1055370" y="71446"/>
                </a:cubicBezTo>
                <a:cubicBezTo>
                  <a:pt x="1048512" y="71446"/>
                  <a:pt x="1041749" y="71446"/>
                  <a:pt x="1034701" y="71446"/>
                </a:cubicBezTo>
                <a:lnTo>
                  <a:pt x="1034701" y="132597"/>
                </a:lnTo>
                <a:cubicBezTo>
                  <a:pt x="1037082" y="130596"/>
                  <a:pt x="1039273" y="128882"/>
                  <a:pt x="1041273" y="127072"/>
                </a:cubicBezTo>
                <a:cubicBezTo>
                  <a:pt x="1071372" y="99735"/>
                  <a:pt x="1101471" y="72208"/>
                  <a:pt x="1131665" y="44871"/>
                </a:cubicBezTo>
                <a:cubicBezTo>
                  <a:pt x="1144143" y="33537"/>
                  <a:pt x="1156526" y="21821"/>
                  <a:pt x="1169480" y="10962"/>
                </a:cubicBezTo>
                <a:cubicBezTo>
                  <a:pt x="1178815" y="3104"/>
                  <a:pt x="1190578" y="-444"/>
                  <a:pt x="1202258" y="44"/>
                </a:cubicBezTo>
                <a:close/>
                <a:moveTo>
                  <a:pt x="388822" y="44"/>
                </a:moveTo>
                <a:cubicBezTo>
                  <a:pt x="400502" y="533"/>
                  <a:pt x="412099" y="5057"/>
                  <a:pt x="421100" y="13344"/>
                </a:cubicBezTo>
                <a:cubicBezTo>
                  <a:pt x="446627" y="36870"/>
                  <a:pt x="472345" y="60111"/>
                  <a:pt x="497967" y="83448"/>
                </a:cubicBezTo>
                <a:cubicBezTo>
                  <a:pt x="519875" y="103450"/>
                  <a:pt x="541782" y="123453"/>
                  <a:pt x="563785" y="143455"/>
                </a:cubicBezTo>
                <a:cubicBezTo>
                  <a:pt x="585788" y="163553"/>
                  <a:pt x="607981" y="183555"/>
                  <a:pt x="629984" y="203653"/>
                </a:cubicBezTo>
                <a:cubicBezTo>
                  <a:pt x="648938" y="220893"/>
                  <a:pt x="667798" y="238229"/>
                  <a:pt x="686753" y="255469"/>
                </a:cubicBezTo>
                <a:cubicBezTo>
                  <a:pt x="705898" y="272900"/>
                  <a:pt x="724948" y="290426"/>
                  <a:pt x="744284" y="307666"/>
                </a:cubicBezTo>
                <a:cubicBezTo>
                  <a:pt x="758285" y="320144"/>
                  <a:pt x="765334" y="335384"/>
                  <a:pt x="763429" y="354053"/>
                </a:cubicBezTo>
                <a:cubicBezTo>
                  <a:pt x="760952" y="377675"/>
                  <a:pt x="741235" y="395201"/>
                  <a:pt x="720376" y="397392"/>
                </a:cubicBezTo>
                <a:cubicBezTo>
                  <a:pt x="703326" y="399201"/>
                  <a:pt x="689039" y="393677"/>
                  <a:pt x="676847" y="382056"/>
                </a:cubicBezTo>
                <a:cubicBezTo>
                  <a:pt x="669798" y="375389"/>
                  <a:pt x="662464" y="369102"/>
                  <a:pt x="654272" y="361673"/>
                </a:cubicBezTo>
                <a:lnTo>
                  <a:pt x="654272" y="747245"/>
                </a:lnTo>
                <a:cubicBezTo>
                  <a:pt x="654272" y="749721"/>
                  <a:pt x="654272" y="752293"/>
                  <a:pt x="654082" y="754770"/>
                </a:cubicBezTo>
                <a:cubicBezTo>
                  <a:pt x="653701" y="761056"/>
                  <a:pt x="649319" y="765342"/>
                  <a:pt x="642937" y="765628"/>
                </a:cubicBezTo>
                <a:cubicBezTo>
                  <a:pt x="641509" y="765628"/>
                  <a:pt x="640080" y="765628"/>
                  <a:pt x="638651" y="765628"/>
                </a:cubicBezTo>
                <a:cubicBezTo>
                  <a:pt x="469868" y="765628"/>
                  <a:pt x="301085" y="765628"/>
                  <a:pt x="132398" y="765723"/>
                </a:cubicBezTo>
                <a:cubicBezTo>
                  <a:pt x="124397" y="765723"/>
                  <a:pt x="117348" y="760008"/>
                  <a:pt x="117443" y="750864"/>
                </a:cubicBezTo>
                <a:cubicBezTo>
                  <a:pt x="117729" y="728671"/>
                  <a:pt x="117443" y="706383"/>
                  <a:pt x="117634" y="684189"/>
                </a:cubicBezTo>
                <a:cubicBezTo>
                  <a:pt x="117634" y="680475"/>
                  <a:pt x="116586" y="679522"/>
                  <a:pt x="112967" y="679617"/>
                </a:cubicBezTo>
                <a:cubicBezTo>
                  <a:pt x="103918" y="679808"/>
                  <a:pt x="94869" y="679617"/>
                  <a:pt x="85439" y="679617"/>
                </a:cubicBezTo>
                <a:lnTo>
                  <a:pt x="85154" y="679522"/>
                </a:lnTo>
                <a:cubicBezTo>
                  <a:pt x="85154" y="687428"/>
                  <a:pt x="85154" y="694857"/>
                  <a:pt x="85154" y="702287"/>
                </a:cubicBezTo>
                <a:cubicBezTo>
                  <a:pt x="85154" y="708573"/>
                  <a:pt x="81439" y="712574"/>
                  <a:pt x="74962" y="713907"/>
                </a:cubicBezTo>
                <a:cubicBezTo>
                  <a:pt x="69818" y="714955"/>
                  <a:pt x="63913" y="712098"/>
                  <a:pt x="62103" y="707240"/>
                </a:cubicBezTo>
                <a:cubicBezTo>
                  <a:pt x="61246" y="704954"/>
                  <a:pt x="60865" y="702477"/>
                  <a:pt x="60770" y="700001"/>
                </a:cubicBezTo>
                <a:cubicBezTo>
                  <a:pt x="60579" y="693333"/>
                  <a:pt x="60770" y="686666"/>
                  <a:pt x="60770" y="679617"/>
                </a:cubicBezTo>
                <a:lnTo>
                  <a:pt x="34481" y="679617"/>
                </a:lnTo>
                <a:cubicBezTo>
                  <a:pt x="27432" y="679617"/>
                  <a:pt x="23908" y="683205"/>
                  <a:pt x="23908" y="690381"/>
                </a:cubicBezTo>
                <a:cubicBezTo>
                  <a:pt x="23908" y="694476"/>
                  <a:pt x="23908" y="698572"/>
                  <a:pt x="23908" y="702573"/>
                </a:cubicBezTo>
                <a:cubicBezTo>
                  <a:pt x="23622" y="709621"/>
                  <a:pt x="18669" y="714288"/>
                  <a:pt x="11716" y="714098"/>
                </a:cubicBezTo>
                <a:cubicBezTo>
                  <a:pt x="4763" y="713907"/>
                  <a:pt x="95" y="709335"/>
                  <a:pt x="0" y="702382"/>
                </a:cubicBezTo>
                <a:cubicBezTo>
                  <a:pt x="0" y="672378"/>
                  <a:pt x="0" y="642470"/>
                  <a:pt x="0" y="612466"/>
                </a:cubicBezTo>
                <a:cubicBezTo>
                  <a:pt x="0" y="598560"/>
                  <a:pt x="0" y="584653"/>
                  <a:pt x="0" y="570651"/>
                </a:cubicBezTo>
                <a:cubicBezTo>
                  <a:pt x="0" y="561603"/>
                  <a:pt x="7620" y="556459"/>
                  <a:pt x="16288" y="559412"/>
                </a:cubicBezTo>
                <a:cubicBezTo>
                  <a:pt x="20860" y="560936"/>
                  <a:pt x="23622" y="564460"/>
                  <a:pt x="23813" y="569318"/>
                </a:cubicBezTo>
                <a:cubicBezTo>
                  <a:pt x="24003" y="576271"/>
                  <a:pt x="23908" y="583224"/>
                  <a:pt x="24003" y="590178"/>
                </a:cubicBezTo>
                <a:cubicBezTo>
                  <a:pt x="24003" y="590940"/>
                  <a:pt x="24194" y="591702"/>
                  <a:pt x="24384" y="592654"/>
                </a:cubicBezTo>
                <a:lnTo>
                  <a:pt x="60865" y="592654"/>
                </a:lnTo>
                <a:cubicBezTo>
                  <a:pt x="60865" y="588082"/>
                  <a:pt x="60865" y="583605"/>
                  <a:pt x="60865" y="579033"/>
                </a:cubicBezTo>
                <a:cubicBezTo>
                  <a:pt x="60865" y="576271"/>
                  <a:pt x="60770" y="573509"/>
                  <a:pt x="60865" y="570747"/>
                </a:cubicBezTo>
                <a:cubicBezTo>
                  <a:pt x="61341" y="562841"/>
                  <a:pt x="66199" y="558459"/>
                  <a:pt x="73914" y="558650"/>
                </a:cubicBezTo>
                <a:cubicBezTo>
                  <a:pt x="80963" y="558840"/>
                  <a:pt x="85249" y="563698"/>
                  <a:pt x="85249" y="571413"/>
                </a:cubicBezTo>
                <a:cubicBezTo>
                  <a:pt x="85249" y="578367"/>
                  <a:pt x="85249" y="585320"/>
                  <a:pt x="85249" y="592559"/>
                </a:cubicBezTo>
                <a:lnTo>
                  <a:pt x="118205" y="592559"/>
                </a:lnTo>
                <a:lnTo>
                  <a:pt x="118205" y="361673"/>
                </a:lnTo>
                <a:cubicBezTo>
                  <a:pt x="114205" y="365292"/>
                  <a:pt x="110490" y="368626"/>
                  <a:pt x="106871" y="371865"/>
                </a:cubicBezTo>
                <a:cubicBezTo>
                  <a:pt x="100584" y="377389"/>
                  <a:pt x="94679" y="383580"/>
                  <a:pt x="87821" y="388343"/>
                </a:cubicBezTo>
                <a:cubicBezTo>
                  <a:pt x="57912" y="409584"/>
                  <a:pt x="16193" y="392534"/>
                  <a:pt x="9811" y="356434"/>
                </a:cubicBezTo>
                <a:cubicBezTo>
                  <a:pt x="6668" y="338813"/>
                  <a:pt x="11525" y="323097"/>
                  <a:pt x="24956" y="310809"/>
                </a:cubicBezTo>
                <a:cubicBezTo>
                  <a:pt x="51149" y="286711"/>
                  <a:pt x="77629" y="262899"/>
                  <a:pt x="103823" y="238800"/>
                </a:cubicBezTo>
                <a:cubicBezTo>
                  <a:pt x="105156" y="237562"/>
                  <a:pt x="106299" y="235276"/>
                  <a:pt x="106299" y="233562"/>
                </a:cubicBezTo>
                <a:cubicBezTo>
                  <a:pt x="106394" y="180698"/>
                  <a:pt x="106394" y="127834"/>
                  <a:pt x="106299" y="75066"/>
                </a:cubicBezTo>
                <a:cubicBezTo>
                  <a:pt x="106299" y="74018"/>
                  <a:pt x="106204" y="72970"/>
                  <a:pt x="106109" y="71637"/>
                </a:cubicBezTo>
                <a:cubicBezTo>
                  <a:pt x="104870" y="71541"/>
                  <a:pt x="103727" y="71351"/>
                  <a:pt x="102680" y="71351"/>
                </a:cubicBezTo>
                <a:cubicBezTo>
                  <a:pt x="96679" y="71351"/>
                  <a:pt x="90583" y="71351"/>
                  <a:pt x="84582" y="71351"/>
                </a:cubicBezTo>
                <a:cubicBezTo>
                  <a:pt x="78391" y="71351"/>
                  <a:pt x="73724" y="66969"/>
                  <a:pt x="73343" y="61064"/>
                </a:cubicBezTo>
                <a:cubicBezTo>
                  <a:pt x="72962" y="53063"/>
                  <a:pt x="76295" y="48396"/>
                  <a:pt x="83153" y="47634"/>
                </a:cubicBezTo>
                <a:cubicBezTo>
                  <a:pt x="85154" y="47443"/>
                  <a:pt x="87059" y="47253"/>
                  <a:pt x="89059" y="47253"/>
                </a:cubicBezTo>
                <a:cubicBezTo>
                  <a:pt x="138589" y="47253"/>
                  <a:pt x="188119" y="47253"/>
                  <a:pt x="237744" y="47253"/>
                </a:cubicBezTo>
                <a:cubicBezTo>
                  <a:pt x="239554" y="47253"/>
                  <a:pt x="241459" y="47348"/>
                  <a:pt x="243269" y="47538"/>
                </a:cubicBezTo>
                <a:cubicBezTo>
                  <a:pt x="250889" y="48396"/>
                  <a:pt x="254413" y="52872"/>
                  <a:pt x="254032" y="60683"/>
                </a:cubicBezTo>
                <a:cubicBezTo>
                  <a:pt x="253746" y="67065"/>
                  <a:pt x="248888" y="71351"/>
                  <a:pt x="241935" y="71446"/>
                </a:cubicBezTo>
                <a:cubicBezTo>
                  <a:pt x="235077" y="71446"/>
                  <a:pt x="228314" y="71446"/>
                  <a:pt x="221266" y="71446"/>
                </a:cubicBezTo>
                <a:lnTo>
                  <a:pt x="221266" y="132597"/>
                </a:lnTo>
                <a:cubicBezTo>
                  <a:pt x="223647" y="130596"/>
                  <a:pt x="225838" y="128882"/>
                  <a:pt x="227838" y="127072"/>
                </a:cubicBezTo>
                <a:cubicBezTo>
                  <a:pt x="257937" y="99735"/>
                  <a:pt x="288036" y="72208"/>
                  <a:pt x="318135" y="44871"/>
                </a:cubicBezTo>
                <a:cubicBezTo>
                  <a:pt x="330708" y="33537"/>
                  <a:pt x="342995" y="21821"/>
                  <a:pt x="356045" y="10962"/>
                </a:cubicBezTo>
                <a:cubicBezTo>
                  <a:pt x="365379" y="3104"/>
                  <a:pt x="377143" y="-444"/>
                  <a:pt x="388822" y="44"/>
                </a:cubicBezTo>
                <a:close/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53B89C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637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ofdstuk - Blauw">
    <p:bg>
      <p:bgPr>
        <a:solidFill>
          <a:srgbClr val="BAE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6F820CA-3096-2533-C40B-0E847D317369}"/>
              </a:ext>
            </a:extLst>
          </p:cNvPr>
          <p:cNvSpPr/>
          <p:nvPr userDrawn="1"/>
        </p:nvSpPr>
        <p:spPr>
          <a:xfrm>
            <a:off x="3589917" y="-2"/>
            <a:ext cx="2283223" cy="6858002"/>
          </a:xfrm>
          <a:prstGeom prst="rect">
            <a:avLst/>
          </a:prstGeom>
          <a:solidFill>
            <a:srgbClr val="4AC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err="1">
              <a:ln>
                <a:noFill/>
              </a:ln>
              <a:solidFill>
                <a:srgbClr val="ED6B6A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A6453EB-60E2-B659-4537-985B124D20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5384" y="0"/>
            <a:ext cx="8486616" cy="6858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B2D7C56-9ED3-A139-D7F4-D2848212E1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587" y="-1"/>
            <a:ext cx="5719655" cy="6858000"/>
          </a:xfrm>
          <a:custGeom>
            <a:avLst/>
            <a:gdLst>
              <a:gd name="connsiteX0" fmla="*/ 0 w 5719655"/>
              <a:gd name="connsiteY0" fmla="*/ 0 h 6858000"/>
              <a:gd name="connsiteX1" fmla="*/ 1587 w 5719655"/>
              <a:gd name="connsiteY1" fmla="*/ 0 h 6858000"/>
              <a:gd name="connsiteX2" fmla="*/ 2686730 w 5719655"/>
              <a:gd name="connsiteY2" fmla="*/ 0 h 6858000"/>
              <a:gd name="connsiteX3" fmla="*/ 4929760 w 5719655"/>
              <a:gd name="connsiteY3" fmla="*/ 0 h 6858000"/>
              <a:gd name="connsiteX4" fmla="*/ 5719655 w 5719655"/>
              <a:gd name="connsiteY4" fmla="*/ 1874841 h 6858000"/>
              <a:gd name="connsiteX5" fmla="*/ 3690820 w 5719655"/>
              <a:gd name="connsiteY5" fmla="*/ 6858000 h 6858000"/>
              <a:gd name="connsiteX6" fmla="*/ 0 w 571965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19655" h="6858000">
                <a:moveTo>
                  <a:pt x="0" y="0"/>
                </a:moveTo>
                <a:lnTo>
                  <a:pt x="1587" y="0"/>
                </a:lnTo>
                <a:lnTo>
                  <a:pt x="2686730" y="0"/>
                </a:lnTo>
                <a:lnTo>
                  <a:pt x="4929760" y="0"/>
                </a:lnTo>
                <a:lnTo>
                  <a:pt x="5719655" y="1874841"/>
                </a:lnTo>
                <a:lnTo>
                  <a:pt x="369082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lumMod val="95000"/>
            </a:schemeClr>
          </a:solidFill>
        </p:spPr>
        <p:txBody>
          <a:bodyPr wrap="square" lIns="360000" tIns="0" rIns="360000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dit kader, ga naar ‘Slidebuilder’, </a:t>
            </a:r>
            <a:br>
              <a:rPr lang="nl-NL"/>
            </a:br>
            <a:r>
              <a:rPr lang="nl-NL"/>
              <a:t>klik op ‘Afbeeldingen’, selecteer een afbeelding en klik op ‘Invoegen’.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2FD0BC-917B-D8FB-C81A-F526046760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266586">
            <a:off x="5240231" y="2175017"/>
            <a:ext cx="6645556" cy="2651820"/>
          </a:xfrm>
        </p:spPr>
        <p:txBody>
          <a:bodyPr anchor="ctr"/>
          <a:lstStyle>
            <a:lvl1pPr algn="ctr">
              <a:lnSpc>
                <a:spcPts val="5900"/>
              </a:lnSpc>
              <a:defRPr sz="6600" b="1">
                <a:solidFill>
                  <a:schemeClr val="accent5"/>
                </a:solidFill>
                <a:latin typeface="Aptos Black" panose="020F0502020204030204" pitchFamily="34" charset="0"/>
              </a:defRPr>
            </a:lvl1pPr>
          </a:lstStyle>
          <a:p>
            <a:r>
              <a:rPr lang="nl-NL"/>
              <a:t>DIT IS EEN HOOFDSTUK </a:t>
            </a:r>
            <a:br>
              <a:rPr lang="nl-NL"/>
            </a:br>
            <a:r>
              <a:rPr lang="nl-NL"/>
              <a:t>SLIDE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F77AE6-799F-3026-5579-9B8713A30038}"/>
              </a:ext>
            </a:extLst>
          </p:cNvPr>
          <p:cNvCxnSpPr>
            <a:cxnSpLocks/>
          </p:cNvCxnSpPr>
          <p:nvPr userDrawn="1"/>
        </p:nvCxnSpPr>
        <p:spPr>
          <a:xfrm>
            <a:off x="719138" y="6295118"/>
            <a:ext cx="10752137" cy="0"/>
          </a:xfrm>
          <a:prstGeom prst="line">
            <a:avLst/>
          </a:prstGeom>
          <a:ln w="12700" cap="rnd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4E21E6A-1609-043F-733D-9720C7BECAEB}"/>
              </a:ext>
            </a:extLst>
          </p:cNvPr>
          <p:cNvSpPr/>
          <p:nvPr userDrawn="1"/>
        </p:nvSpPr>
        <p:spPr>
          <a:xfrm>
            <a:off x="1188334" y="5486403"/>
            <a:ext cx="2329800" cy="732594"/>
          </a:xfrm>
          <a:custGeom>
            <a:avLst/>
            <a:gdLst>
              <a:gd name="connsiteX0" fmla="*/ 898684 w 2457930"/>
              <a:gd name="connsiteY0" fmla="*/ 616562 h 772884"/>
              <a:gd name="connsiteX1" fmla="*/ 898684 w 2457930"/>
              <a:gd name="connsiteY1" fmla="*/ 655519 h 772884"/>
              <a:gd name="connsiteX2" fmla="*/ 928211 w 2457930"/>
              <a:gd name="connsiteY2" fmla="*/ 655519 h 772884"/>
              <a:gd name="connsiteX3" fmla="*/ 930688 w 2457930"/>
              <a:gd name="connsiteY3" fmla="*/ 652090 h 772884"/>
              <a:gd name="connsiteX4" fmla="*/ 930688 w 2457930"/>
              <a:gd name="connsiteY4" fmla="*/ 619038 h 772884"/>
              <a:gd name="connsiteX5" fmla="*/ 930307 w 2457930"/>
              <a:gd name="connsiteY5" fmla="*/ 616562 h 772884"/>
              <a:gd name="connsiteX6" fmla="*/ 85344 w 2457930"/>
              <a:gd name="connsiteY6" fmla="*/ 616562 h 772884"/>
              <a:gd name="connsiteX7" fmla="*/ 85344 w 2457930"/>
              <a:gd name="connsiteY7" fmla="*/ 655519 h 772884"/>
              <a:gd name="connsiteX8" fmla="*/ 114872 w 2457930"/>
              <a:gd name="connsiteY8" fmla="*/ 655519 h 772884"/>
              <a:gd name="connsiteX9" fmla="*/ 117348 w 2457930"/>
              <a:gd name="connsiteY9" fmla="*/ 652090 h 772884"/>
              <a:gd name="connsiteX10" fmla="*/ 117348 w 2457930"/>
              <a:gd name="connsiteY10" fmla="*/ 619038 h 772884"/>
              <a:gd name="connsiteX11" fmla="*/ 116967 w 2457930"/>
              <a:gd name="connsiteY11" fmla="*/ 616562 h 772884"/>
              <a:gd name="connsiteX12" fmla="*/ 837343 w 2457930"/>
              <a:gd name="connsiteY12" fmla="*/ 616467 h 772884"/>
              <a:gd name="connsiteX13" fmla="*/ 837343 w 2457930"/>
              <a:gd name="connsiteY13" fmla="*/ 653328 h 772884"/>
              <a:gd name="connsiteX14" fmla="*/ 839438 w 2457930"/>
              <a:gd name="connsiteY14" fmla="*/ 655424 h 772884"/>
              <a:gd name="connsiteX15" fmla="*/ 873919 w 2457930"/>
              <a:gd name="connsiteY15" fmla="*/ 655519 h 772884"/>
              <a:gd name="connsiteX16" fmla="*/ 873919 w 2457930"/>
              <a:gd name="connsiteY16" fmla="*/ 616467 h 772884"/>
              <a:gd name="connsiteX17" fmla="*/ 23908 w 2457930"/>
              <a:gd name="connsiteY17" fmla="*/ 616467 h 772884"/>
              <a:gd name="connsiteX18" fmla="*/ 23908 w 2457930"/>
              <a:gd name="connsiteY18" fmla="*/ 653328 h 772884"/>
              <a:gd name="connsiteX19" fmla="*/ 26003 w 2457930"/>
              <a:gd name="connsiteY19" fmla="*/ 655424 h 772884"/>
              <a:gd name="connsiteX20" fmla="*/ 60484 w 2457930"/>
              <a:gd name="connsiteY20" fmla="*/ 655519 h 772884"/>
              <a:gd name="connsiteX21" fmla="*/ 60484 w 2457930"/>
              <a:gd name="connsiteY21" fmla="*/ 616467 h 772884"/>
              <a:gd name="connsiteX22" fmla="*/ 1084898 w 2457930"/>
              <a:gd name="connsiteY22" fmla="*/ 606370 h 772884"/>
              <a:gd name="connsiteX23" fmla="*/ 1084898 w 2457930"/>
              <a:gd name="connsiteY23" fmla="*/ 649995 h 772884"/>
              <a:gd name="connsiteX24" fmla="*/ 1138238 w 2457930"/>
              <a:gd name="connsiteY24" fmla="*/ 649995 h 772884"/>
              <a:gd name="connsiteX25" fmla="*/ 1138238 w 2457930"/>
              <a:gd name="connsiteY25" fmla="*/ 606370 h 772884"/>
              <a:gd name="connsiteX26" fmla="*/ 271463 w 2457930"/>
              <a:gd name="connsiteY26" fmla="*/ 606370 h 772884"/>
              <a:gd name="connsiteX27" fmla="*/ 271463 w 2457930"/>
              <a:gd name="connsiteY27" fmla="*/ 649995 h 772884"/>
              <a:gd name="connsiteX28" fmla="*/ 324803 w 2457930"/>
              <a:gd name="connsiteY28" fmla="*/ 649995 h 772884"/>
              <a:gd name="connsiteX29" fmla="*/ 324803 w 2457930"/>
              <a:gd name="connsiteY29" fmla="*/ 606370 h 772884"/>
              <a:gd name="connsiteX30" fmla="*/ 1006602 w 2457930"/>
              <a:gd name="connsiteY30" fmla="*/ 606275 h 772884"/>
              <a:gd name="connsiteX31" fmla="*/ 1006602 w 2457930"/>
              <a:gd name="connsiteY31" fmla="*/ 650090 h 772884"/>
              <a:gd name="connsiteX32" fmla="*/ 1060038 w 2457930"/>
              <a:gd name="connsiteY32" fmla="*/ 650090 h 772884"/>
              <a:gd name="connsiteX33" fmla="*/ 1060038 w 2457930"/>
              <a:gd name="connsiteY33" fmla="*/ 606275 h 772884"/>
              <a:gd name="connsiteX34" fmla="*/ 193167 w 2457930"/>
              <a:gd name="connsiteY34" fmla="*/ 606275 h 772884"/>
              <a:gd name="connsiteX35" fmla="*/ 193167 w 2457930"/>
              <a:gd name="connsiteY35" fmla="*/ 650090 h 772884"/>
              <a:gd name="connsiteX36" fmla="*/ 246603 w 2457930"/>
              <a:gd name="connsiteY36" fmla="*/ 650090 h 772884"/>
              <a:gd name="connsiteX37" fmla="*/ 246603 w 2457930"/>
              <a:gd name="connsiteY37" fmla="*/ 606275 h 772884"/>
              <a:gd name="connsiteX38" fmla="*/ 1241870 w 2457930"/>
              <a:gd name="connsiteY38" fmla="*/ 579510 h 772884"/>
              <a:gd name="connsiteX39" fmla="*/ 1254157 w 2457930"/>
              <a:gd name="connsiteY39" fmla="*/ 589511 h 772884"/>
              <a:gd name="connsiteX40" fmla="*/ 1254157 w 2457930"/>
              <a:gd name="connsiteY40" fmla="*/ 619420 h 772884"/>
              <a:gd name="connsiteX41" fmla="*/ 1240917 w 2457930"/>
              <a:gd name="connsiteY41" fmla="*/ 628183 h 772884"/>
              <a:gd name="connsiteX42" fmla="*/ 1230630 w 2457930"/>
              <a:gd name="connsiteY42" fmla="*/ 618181 h 772884"/>
              <a:gd name="connsiteX43" fmla="*/ 1230630 w 2457930"/>
              <a:gd name="connsiteY43" fmla="*/ 603989 h 772884"/>
              <a:gd name="connsiteX44" fmla="*/ 1230535 w 2457930"/>
              <a:gd name="connsiteY44" fmla="*/ 603894 h 772884"/>
              <a:gd name="connsiteX45" fmla="*/ 1230535 w 2457930"/>
              <a:gd name="connsiteY45" fmla="*/ 590940 h 772884"/>
              <a:gd name="connsiteX46" fmla="*/ 1241870 w 2457930"/>
              <a:gd name="connsiteY46" fmla="*/ 579510 h 772884"/>
              <a:gd name="connsiteX47" fmla="*/ 428435 w 2457930"/>
              <a:gd name="connsiteY47" fmla="*/ 579510 h 772884"/>
              <a:gd name="connsiteX48" fmla="*/ 440722 w 2457930"/>
              <a:gd name="connsiteY48" fmla="*/ 589511 h 772884"/>
              <a:gd name="connsiteX49" fmla="*/ 440722 w 2457930"/>
              <a:gd name="connsiteY49" fmla="*/ 619420 h 772884"/>
              <a:gd name="connsiteX50" fmla="*/ 427482 w 2457930"/>
              <a:gd name="connsiteY50" fmla="*/ 628183 h 772884"/>
              <a:gd name="connsiteX51" fmla="*/ 417195 w 2457930"/>
              <a:gd name="connsiteY51" fmla="*/ 618181 h 772884"/>
              <a:gd name="connsiteX52" fmla="*/ 417195 w 2457930"/>
              <a:gd name="connsiteY52" fmla="*/ 603989 h 772884"/>
              <a:gd name="connsiteX53" fmla="*/ 417100 w 2457930"/>
              <a:gd name="connsiteY53" fmla="*/ 603894 h 772884"/>
              <a:gd name="connsiteX54" fmla="*/ 417100 w 2457930"/>
              <a:gd name="connsiteY54" fmla="*/ 590940 h 772884"/>
              <a:gd name="connsiteX55" fmla="*/ 428435 w 2457930"/>
              <a:gd name="connsiteY55" fmla="*/ 579510 h 772884"/>
              <a:gd name="connsiteX56" fmla="*/ 1541026 w 2457930"/>
              <a:gd name="connsiteY56" fmla="*/ 537874 h 772884"/>
              <a:gd name="connsiteX57" fmla="*/ 1531430 w 2457930"/>
              <a:gd name="connsiteY57" fmla="*/ 545125 h 772884"/>
              <a:gd name="connsiteX58" fmla="*/ 1513713 w 2457930"/>
              <a:gd name="connsiteY58" fmla="*/ 584558 h 772884"/>
              <a:gd name="connsiteX59" fmla="*/ 1511427 w 2457930"/>
              <a:gd name="connsiteY59" fmla="*/ 613991 h 772884"/>
              <a:gd name="connsiteX60" fmla="*/ 1528477 w 2457930"/>
              <a:gd name="connsiteY60" fmla="*/ 634279 h 772884"/>
              <a:gd name="connsiteX61" fmla="*/ 1529334 w 2457930"/>
              <a:gd name="connsiteY61" fmla="*/ 620944 h 772884"/>
              <a:gd name="connsiteX62" fmla="*/ 1543241 w 2457930"/>
              <a:gd name="connsiteY62" fmla="*/ 611514 h 772884"/>
              <a:gd name="connsiteX63" fmla="*/ 1553242 w 2457930"/>
              <a:gd name="connsiteY63" fmla="*/ 623135 h 772884"/>
              <a:gd name="connsiteX64" fmla="*/ 1553242 w 2457930"/>
              <a:gd name="connsiteY64" fmla="*/ 634079 h 772884"/>
              <a:gd name="connsiteX65" fmla="*/ 1553147 w 2457930"/>
              <a:gd name="connsiteY65" fmla="*/ 634184 h 772884"/>
              <a:gd name="connsiteX66" fmla="*/ 1553242 w 2457930"/>
              <a:gd name="connsiteY66" fmla="*/ 634184 h 772884"/>
              <a:gd name="connsiteX67" fmla="*/ 1553242 w 2457930"/>
              <a:gd name="connsiteY67" fmla="*/ 634079 h 772884"/>
              <a:gd name="connsiteX68" fmla="*/ 1570387 w 2457930"/>
              <a:gd name="connsiteY68" fmla="*/ 615134 h 772884"/>
              <a:gd name="connsiteX69" fmla="*/ 1570387 w 2457930"/>
              <a:gd name="connsiteY69" fmla="*/ 594560 h 772884"/>
              <a:gd name="connsiteX70" fmla="*/ 1550480 w 2457930"/>
              <a:gd name="connsiteY70" fmla="*/ 545125 h 772884"/>
              <a:gd name="connsiteX71" fmla="*/ 1541026 w 2457930"/>
              <a:gd name="connsiteY71" fmla="*/ 537874 h 772884"/>
              <a:gd name="connsiteX72" fmla="*/ 727591 w 2457930"/>
              <a:gd name="connsiteY72" fmla="*/ 537874 h 772884"/>
              <a:gd name="connsiteX73" fmla="*/ 717995 w 2457930"/>
              <a:gd name="connsiteY73" fmla="*/ 545125 h 772884"/>
              <a:gd name="connsiteX74" fmla="*/ 700278 w 2457930"/>
              <a:gd name="connsiteY74" fmla="*/ 584558 h 772884"/>
              <a:gd name="connsiteX75" fmla="*/ 697992 w 2457930"/>
              <a:gd name="connsiteY75" fmla="*/ 613991 h 772884"/>
              <a:gd name="connsiteX76" fmla="*/ 715042 w 2457930"/>
              <a:gd name="connsiteY76" fmla="*/ 634279 h 772884"/>
              <a:gd name="connsiteX77" fmla="*/ 715899 w 2457930"/>
              <a:gd name="connsiteY77" fmla="*/ 620944 h 772884"/>
              <a:gd name="connsiteX78" fmla="*/ 729806 w 2457930"/>
              <a:gd name="connsiteY78" fmla="*/ 611514 h 772884"/>
              <a:gd name="connsiteX79" fmla="*/ 739807 w 2457930"/>
              <a:gd name="connsiteY79" fmla="*/ 623135 h 772884"/>
              <a:gd name="connsiteX80" fmla="*/ 739807 w 2457930"/>
              <a:gd name="connsiteY80" fmla="*/ 634079 h 772884"/>
              <a:gd name="connsiteX81" fmla="*/ 739712 w 2457930"/>
              <a:gd name="connsiteY81" fmla="*/ 634184 h 772884"/>
              <a:gd name="connsiteX82" fmla="*/ 739807 w 2457930"/>
              <a:gd name="connsiteY82" fmla="*/ 634184 h 772884"/>
              <a:gd name="connsiteX83" fmla="*/ 739807 w 2457930"/>
              <a:gd name="connsiteY83" fmla="*/ 634079 h 772884"/>
              <a:gd name="connsiteX84" fmla="*/ 756952 w 2457930"/>
              <a:gd name="connsiteY84" fmla="*/ 615134 h 772884"/>
              <a:gd name="connsiteX85" fmla="*/ 756952 w 2457930"/>
              <a:gd name="connsiteY85" fmla="*/ 594560 h 772884"/>
              <a:gd name="connsiteX86" fmla="*/ 737045 w 2457930"/>
              <a:gd name="connsiteY86" fmla="*/ 545125 h 772884"/>
              <a:gd name="connsiteX87" fmla="*/ 727591 w 2457930"/>
              <a:gd name="connsiteY87" fmla="*/ 537874 h 772884"/>
              <a:gd name="connsiteX88" fmla="*/ 1084993 w 2457930"/>
              <a:gd name="connsiteY88" fmla="*/ 537790 h 772884"/>
              <a:gd name="connsiteX89" fmla="*/ 1084993 w 2457930"/>
              <a:gd name="connsiteY89" fmla="*/ 581700 h 772884"/>
              <a:gd name="connsiteX90" fmla="*/ 1138238 w 2457930"/>
              <a:gd name="connsiteY90" fmla="*/ 581700 h 772884"/>
              <a:gd name="connsiteX91" fmla="*/ 1138238 w 2457930"/>
              <a:gd name="connsiteY91" fmla="*/ 537790 h 772884"/>
              <a:gd name="connsiteX92" fmla="*/ 271558 w 2457930"/>
              <a:gd name="connsiteY92" fmla="*/ 537790 h 772884"/>
              <a:gd name="connsiteX93" fmla="*/ 271558 w 2457930"/>
              <a:gd name="connsiteY93" fmla="*/ 581700 h 772884"/>
              <a:gd name="connsiteX94" fmla="*/ 324803 w 2457930"/>
              <a:gd name="connsiteY94" fmla="*/ 581700 h 772884"/>
              <a:gd name="connsiteX95" fmla="*/ 324803 w 2457930"/>
              <a:gd name="connsiteY95" fmla="*/ 537790 h 772884"/>
              <a:gd name="connsiteX96" fmla="*/ 1006507 w 2457930"/>
              <a:gd name="connsiteY96" fmla="*/ 536838 h 772884"/>
              <a:gd name="connsiteX97" fmla="*/ 1006507 w 2457930"/>
              <a:gd name="connsiteY97" fmla="*/ 580462 h 772884"/>
              <a:gd name="connsiteX98" fmla="*/ 1059942 w 2457930"/>
              <a:gd name="connsiteY98" fmla="*/ 580462 h 772884"/>
              <a:gd name="connsiteX99" fmla="*/ 1059942 w 2457930"/>
              <a:gd name="connsiteY99" fmla="*/ 536838 h 772884"/>
              <a:gd name="connsiteX100" fmla="*/ 193072 w 2457930"/>
              <a:gd name="connsiteY100" fmla="*/ 536838 h 772884"/>
              <a:gd name="connsiteX101" fmla="*/ 193072 w 2457930"/>
              <a:gd name="connsiteY101" fmla="*/ 580462 h 772884"/>
              <a:gd name="connsiteX102" fmla="*/ 246507 w 2457930"/>
              <a:gd name="connsiteY102" fmla="*/ 580462 h 772884"/>
              <a:gd name="connsiteX103" fmla="*/ 246507 w 2457930"/>
              <a:gd name="connsiteY103" fmla="*/ 536838 h 772884"/>
              <a:gd name="connsiteX104" fmla="*/ 1543467 w 2457930"/>
              <a:gd name="connsiteY104" fmla="*/ 513586 h 772884"/>
              <a:gd name="connsiteX105" fmla="*/ 1562481 w 2457930"/>
              <a:gd name="connsiteY105" fmla="*/ 522551 h 772884"/>
              <a:gd name="connsiteX106" fmla="*/ 1584198 w 2457930"/>
              <a:gd name="connsiteY106" fmla="*/ 556745 h 772884"/>
              <a:gd name="connsiteX107" fmla="*/ 1595914 w 2457930"/>
              <a:gd name="connsiteY107" fmla="*/ 605228 h 772884"/>
              <a:gd name="connsiteX108" fmla="*/ 1557719 w 2457930"/>
              <a:gd name="connsiteY108" fmla="*/ 658663 h 772884"/>
              <a:gd name="connsiteX109" fmla="*/ 1553147 w 2457930"/>
              <a:gd name="connsiteY109" fmla="*/ 664759 h 772884"/>
              <a:gd name="connsiteX110" fmla="*/ 1553147 w 2457930"/>
              <a:gd name="connsiteY110" fmla="*/ 755818 h 772884"/>
              <a:gd name="connsiteX111" fmla="*/ 1543717 w 2457930"/>
              <a:gd name="connsiteY111" fmla="*/ 767629 h 772884"/>
              <a:gd name="connsiteX112" fmla="*/ 1530096 w 2457930"/>
              <a:gd name="connsiteY112" fmla="*/ 760866 h 772884"/>
              <a:gd name="connsiteX113" fmla="*/ 1528763 w 2457930"/>
              <a:gd name="connsiteY113" fmla="*/ 752770 h 772884"/>
              <a:gd name="connsiteX114" fmla="*/ 1528763 w 2457930"/>
              <a:gd name="connsiteY114" fmla="*/ 664854 h 772884"/>
              <a:gd name="connsiteX115" fmla="*/ 1528763 w 2457930"/>
              <a:gd name="connsiteY115" fmla="*/ 660187 h 772884"/>
              <a:gd name="connsiteX116" fmla="*/ 1487234 w 2457930"/>
              <a:gd name="connsiteY116" fmla="*/ 617134 h 772884"/>
              <a:gd name="connsiteX117" fmla="*/ 1488472 w 2457930"/>
              <a:gd name="connsiteY117" fmla="*/ 587606 h 772884"/>
              <a:gd name="connsiteX118" fmla="*/ 1511713 w 2457930"/>
              <a:gd name="connsiteY118" fmla="*/ 531599 h 772884"/>
              <a:gd name="connsiteX119" fmla="*/ 1523810 w 2457930"/>
              <a:gd name="connsiteY119" fmla="*/ 519407 h 772884"/>
              <a:gd name="connsiteX120" fmla="*/ 1543467 w 2457930"/>
              <a:gd name="connsiteY120" fmla="*/ 513586 h 772884"/>
              <a:gd name="connsiteX121" fmla="*/ 730032 w 2457930"/>
              <a:gd name="connsiteY121" fmla="*/ 513586 h 772884"/>
              <a:gd name="connsiteX122" fmla="*/ 749046 w 2457930"/>
              <a:gd name="connsiteY122" fmla="*/ 522551 h 772884"/>
              <a:gd name="connsiteX123" fmla="*/ 770763 w 2457930"/>
              <a:gd name="connsiteY123" fmla="*/ 556745 h 772884"/>
              <a:gd name="connsiteX124" fmla="*/ 782479 w 2457930"/>
              <a:gd name="connsiteY124" fmla="*/ 605228 h 772884"/>
              <a:gd name="connsiteX125" fmla="*/ 744284 w 2457930"/>
              <a:gd name="connsiteY125" fmla="*/ 658663 h 772884"/>
              <a:gd name="connsiteX126" fmla="*/ 739712 w 2457930"/>
              <a:gd name="connsiteY126" fmla="*/ 664759 h 772884"/>
              <a:gd name="connsiteX127" fmla="*/ 739712 w 2457930"/>
              <a:gd name="connsiteY127" fmla="*/ 755818 h 772884"/>
              <a:gd name="connsiteX128" fmla="*/ 730282 w 2457930"/>
              <a:gd name="connsiteY128" fmla="*/ 767629 h 772884"/>
              <a:gd name="connsiteX129" fmla="*/ 716661 w 2457930"/>
              <a:gd name="connsiteY129" fmla="*/ 760866 h 772884"/>
              <a:gd name="connsiteX130" fmla="*/ 715328 w 2457930"/>
              <a:gd name="connsiteY130" fmla="*/ 752770 h 772884"/>
              <a:gd name="connsiteX131" fmla="*/ 715328 w 2457930"/>
              <a:gd name="connsiteY131" fmla="*/ 664854 h 772884"/>
              <a:gd name="connsiteX132" fmla="*/ 715328 w 2457930"/>
              <a:gd name="connsiteY132" fmla="*/ 660187 h 772884"/>
              <a:gd name="connsiteX133" fmla="*/ 673799 w 2457930"/>
              <a:gd name="connsiteY133" fmla="*/ 617134 h 772884"/>
              <a:gd name="connsiteX134" fmla="*/ 675037 w 2457930"/>
              <a:gd name="connsiteY134" fmla="*/ 587606 h 772884"/>
              <a:gd name="connsiteX135" fmla="*/ 698278 w 2457930"/>
              <a:gd name="connsiteY135" fmla="*/ 531599 h 772884"/>
              <a:gd name="connsiteX136" fmla="*/ 710375 w 2457930"/>
              <a:gd name="connsiteY136" fmla="*/ 519407 h 772884"/>
              <a:gd name="connsiteX137" fmla="*/ 730032 w 2457930"/>
              <a:gd name="connsiteY137" fmla="*/ 513586 h 772884"/>
              <a:gd name="connsiteX138" fmla="*/ 994220 w 2457930"/>
              <a:gd name="connsiteY138" fmla="*/ 512168 h 772884"/>
              <a:gd name="connsiteX139" fmla="*/ 1150716 w 2457930"/>
              <a:gd name="connsiteY139" fmla="*/ 512168 h 772884"/>
              <a:gd name="connsiteX140" fmla="*/ 1162717 w 2457930"/>
              <a:gd name="connsiteY140" fmla="*/ 524169 h 772884"/>
              <a:gd name="connsiteX141" fmla="*/ 1162717 w 2457930"/>
              <a:gd name="connsiteY141" fmla="*/ 662568 h 772884"/>
              <a:gd name="connsiteX142" fmla="*/ 1150716 w 2457930"/>
              <a:gd name="connsiteY142" fmla="*/ 674569 h 772884"/>
              <a:gd name="connsiteX143" fmla="*/ 1072611 w 2457930"/>
              <a:gd name="connsiteY143" fmla="*/ 674569 h 772884"/>
              <a:gd name="connsiteX144" fmla="*/ 1072706 w 2457930"/>
              <a:gd name="connsiteY144" fmla="*/ 674664 h 772884"/>
              <a:gd name="connsiteX145" fmla="*/ 995839 w 2457930"/>
              <a:gd name="connsiteY145" fmla="*/ 674664 h 772884"/>
              <a:gd name="connsiteX146" fmla="*/ 982123 w 2457930"/>
              <a:gd name="connsiteY146" fmla="*/ 661329 h 772884"/>
              <a:gd name="connsiteX147" fmla="*/ 982123 w 2457930"/>
              <a:gd name="connsiteY147" fmla="*/ 524074 h 772884"/>
              <a:gd name="connsiteX148" fmla="*/ 994220 w 2457930"/>
              <a:gd name="connsiteY148" fmla="*/ 512168 h 772884"/>
              <a:gd name="connsiteX149" fmla="*/ 180785 w 2457930"/>
              <a:gd name="connsiteY149" fmla="*/ 512168 h 772884"/>
              <a:gd name="connsiteX150" fmla="*/ 337281 w 2457930"/>
              <a:gd name="connsiteY150" fmla="*/ 512168 h 772884"/>
              <a:gd name="connsiteX151" fmla="*/ 349282 w 2457930"/>
              <a:gd name="connsiteY151" fmla="*/ 524169 h 772884"/>
              <a:gd name="connsiteX152" fmla="*/ 349282 w 2457930"/>
              <a:gd name="connsiteY152" fmla="*/ 662568 h 772884"/>
              <a:gd name="connsiteX153" fmla="*/ 337281 w 2457930"/>
              <a:gd name="connsiteY153" fmla="*/ 674569 h 772884"/>
              <a:gd name="connsiteX154" fmla="*/ 259176 w 2457930"/>
              <a:gd name="connsiteY154" fmla="*/ 674569 h 772884"/>
              <a:gd name="connsiteX155" fmla="*/ 259271 w 2457930"/>
              <a:gd name="connsiteY155" fmla="*/ 674664 h 772884"/>
              <a:gd name="connsiteX156" fmla="*/ 182404 w 2457930"/>
              <a:gd name="connsiteY156" fmla="*/ 674664 h 772884"/>
              <a:gd name="connsiteX157" fmla="*/ 168688 w 2457930"/>
              <a:gd name="connsiteY157" fmla="*/ 661329 h 772884"/>
              <a:gd name="connsiteX158" fmla="*/ 168688 w 2457930"/>
              <a:gd name="connsiteY158" fmla="*/ 524074 h 772884"/>
              <a:gd name="connsiteX159" fmla="*/ 180785 w 2457930"/>
              <a:gd name="connsiteY159" fmla="*/ 512168 h 772884"/>
              <a:gd name="connsiteX160" fmla="*/ 1214247 w 2457930"/>
              <a:gd name="connsiteY160" fmla="*/ 481688 h 772884"/>
              <a:gd name="connsiteX161" fmla="*/ 1214247 w 2457930"/>
              <a:gd name="connsiteY161" fmla="*/ 740577 h 772884"/>
              <a:gd name="connsiteX162" fmla="*/ 1373029 w 2457930"/>
              <a:gd name="connsiteY162" fmla="*/ 740577 h 772884"/>
              <a:gd name="connsiteX163" fmla="*/ 1373029 w 2457930"/>
              <a:gd name="connsiteY163" fmla="*/ 481688 h 772884"/>
              <a:gd name="connsiteX164" fmla="*/ 400812 w 2457930"/>
              <a:gd name="connsiteY164" fmla="*/ 481688 h 772884"/>
              <a:gd name="connsiteX165" fmla="*/ 400812 w 2457930"/>
              <a:gd name="connsiteY165" fmla="*/ 740577 h 772884"/>
              <a:gd name="connsiteX166" fmla="*/ 559594 w 2457930"/>
              <a:gd name="connsiteY166" fmla="*/ 740577 h 772884"/>
              <a:gd name="connsiteX167" fmla="*/ 559594 w 2457930"/>
              <a:gd name="connsiteY167" fmla="*/ 481688 h 772884"/>
              <a:gd name="connsiteX168" fmla="*/ 1133952 w 2457930"/>
              <a:gd name="connsiteY168" fmla="*/ 311381 h 772884"/>
              <a:gd name="connsiteX169" fmla="*/ 1187197 w 2457930"/>
              <a:gd name="connsiteY169" fmla="*/ 365007 h 772884"/>
              <a:gd name="connsiteX170" fmla="*/ 1187197 w 2457930"/>
              <a:gd name="connsiteY170" fmla="*/ 311381 h 772884"/>
              <a:gd name="connsiteX171" fmla="*/ 320516 w 2457930"/>
              <a:gd name="connsiteY171" fmla="*/ 311381 h 772884"/>
              <a:gd name="connsiteX172" fmla="*/ 373760 w 2457930"/>
              <a:gd name="connsiteY172" fmla="*/ 365007 h 772884"/>
              <a:gd name="connsiteX173" fmla="*/ 373760 w 2457930"/>
              <a:gd name="connsiteY173" fmla="*/ 311381 h 772884"/>
              <a:gd name="connsiteX174" fmla="*/ 1264825 w 2457930"/>
              <a:gd name="connsiteY174" fmla="*/ 311191 h 772884"/>
              <a:gd name="connsiteX175" fmla="*/ 1214057 w 2457930"/>
              <a:gd name="connsiteY175" fmla="*/ 311286 h 772884"/>
              <a:gd name="connsiteX176" fmla="*/ 1211771 w 2457930"/>
              <a:gd name="connsiteY176" fmla="*/ 313858 h 772884"/>
              <a:gd name="connsiteX177" fmla="*/ 1211676 w 2457930"/>
              <a:gd name="connsiteY177" fmla="*/ 365007 h 772884"/>
              <a:gd name="connsiteX178" fmla="*/ 1211676 w 2457930"/>
              <a:gd name="connsiteY178" fmla="*/ 365102 h 772884"/>
              <a:gd name="connsiteX179" fmla="*/ 1264825 w 2457930"/>
              <a:gd name="connsiteY179" fmla="*/ 311191 h 772884"/>
              <a:gd name="connsiteX180" fmla="*/ 451389 w 2457930"/>
              <a:gd name="connsiteY180" fmla="*/ 311191 h 772884"/>
              <a:gd name="connsiteX181" fmla="*/ 400621 w 2457930"/>
              <a:gd name="connsiteY181" fmla="*/ 311286 h 772884"/>
              <a:gd name="connsiteX182" fmla="*/ 398335 w 2457930"/>
              <a:gd name="connsiteY182" fmla="*/ 313858 h 772884"/>
              <a:gd name="connsiteX183" fmla="*/ 398240 w 2457930"/>
              <a:gd name="connsiteY183" fmla="*/ 365007 h 772884"/>
              <a:gd name="connsiteX184" fmla="*/ 398240 w 2457930"/>
              <a:gd name="connsiteY184" fmla="*/ 365102 h 772884"/>
              <a:gd name="connsiteX185" fmla="*/ 451389 w 2457930"/>
              <a:gd name="connsiteY185" fmla="*/ 311191 h 772884"/>
              <a:gd name="connsiteX186" fmla="*/ 1974607 w 2457930"/>
              <a:gd name="connsiteY186" fmla="*/ 309345 h 772884"/>
              <a:gd name="connsiteX187" fmla="*/ 1974385 w 2457930"/>
              <a:gd name="connsiteY187" fmla="*/ 311270 h 772884"/>
              <a:gd name="connsiteX188" fmla="*/ 1990534 w 2457930"/>
              <a:gd name="connsiteY188" fmla="*/ 364245 h 772884"/>
              <a:gd name="connsiteX189" fmla="*/ 2094357 w 2457930"/>
              <a:gd name="connsiteY189" fmla="*/ 433492 h 772884"/>
              <a:gd name="connsiteX190" fmla="*/ 2095839 w 2457930"/>
              <a:gd name="connsiteY190" fmla="*/ 433389 h 772884"/>
              <a:gd name="connsiteX191" fmla="*/ 2050161 w 2457930"/>
              <a:gd name="connsiteY191" fmla="*/ 392630 h 772884"/>
              <a:gd name="connsiteX192" fmla="*/ 2028254 w 2457930"/>
              <a:gd name="connsiteY192" fmla="*/ 370055 h 772884"/>
              <a:gd name="connsiteX193" fmla="*/ 2002824 w 2457930"/>
              <a:gd name="connsiteY193" fmla="*/ 331616 h 772884"/>
              <a:gd name="connsiteX194" fmla="*/ 1879473 w 2457930"/>
              <a:gd name="connsiteY194" fmla="*/ 287093 h 772884"/>
              <a:gd name="connsiteX195" fmla="*/ 1766983 w 2457930"/>
              <a:gd name="connsiteY195" fmla="*/ 370913 h 772884"/>
              <a:gd name="connsiteX196" fmla="*/ 1746695 w 2457930"/>
              <a:gd name="connsiteY196" fmla="*/ 392058 h 772884"/>
              <a:gd name="connsiteX197" fmla="*/ 1686402 w 2457930"/>
              <a:gd name="connsiteY197" fmla="*/ 577224 h 772884"/>
              <a:gd name="connsiteX198" fmla="*/ 1790224 w 2457930"/>
              <a:gd name="connsiteY198" fmla="*/ 646471 h 772884"/>
              <a:gd name="connsiteX199" fmla="*/ 1881092 w 2457930"/>
              <a:gd name="connsiteY199" fmla="*/ 622944 h 772884"/>
              <a:gd name="connsiteX200" fmla="*/ 1883759 w 2457930"/>
              <a:gd name="connsiteY200" fmla="*/ 617420 h 772884"/>
              <a:gd name="connsiteX201" fmla="*/ 1884045 w 2457930"/>
              <a:gd name="connsiteY201" fmla="*/ 582749 h 772884"/>
              <a:gd name="connsiteX202" fmla="*/ 1878711 w 2457930"/>
              <a:gd name="connsiteY202" fmla="*/ 574081 h 772884"/>
              <a:gd name="connsiteX203" fmla="*/ 1782604 w 2457930"/>
              <a:gd name="connsiteY203" fmla="*/ 526265 h 772884"/>
              <a:gd name="connsiteX204" fmla="*/ 1772984 w 2457930"/>
              <a:gd name="connsiteY204" fmla="*/ 514931 h 772884"/>
              <a:gd name="connsiteX205" fmla="*/ 1778223 w 2457930"/>
              <a:gd name="connsiteY205" fmla="*/ 501596 h 772884"/>
              <a:gd name="connsiteX206" fmla="*/ 1793462 w 2457930"/>
              <a:gd name="connsiteY206" fmla="*/ 500262 h 772884"/>
              <a:gd name="connsiteX207" fmla="*/ 1842040 w 2457930"/>
              <a:gd name="connsiteY207" fmla="*/ 524456 h 772884"/>
              <a:gd name="connsiteX208" fmla="*/ 1884045 w 2457930"/>
              <a:gd name="connsiteY208" fmla="*/ 545411 h 772884"/>
              <a:gd name="connsiteX209" fmla="*/ 1884045 w 2457930"/>
              <a:gd name="connsiteY209" fmla="*/ 538457 h 772884"/>
              <a:gd name="connsiteX210" fmla="*/ 1884045 w 2457930"/>
              <a:gd name="connsiteY210" fmla="*/ 422157 h 772884"/>
              <a:gd name="connsiteX211" fmla="*/ 1884807 w 2457930"/>
              <a:gd name="connsiteY211" fmla="*/ 415299 h 772884"/>
              <a:gd name="connsiteX212" fmla="*/ 1900333 w 2457930"/>
              <a:gd name="connsiteY212" fmla="*/ 406155 h 772884"/>
              <a:gd name="connsiteX213" fmla="*/ 1911668 w 2457930"/>
              <a:gd name="connsiteY213" fmla="*/ 420062 h 772884"/>
              <a:gd name="connsiteX214" fmla="*/ 1911668 w 2457930"/>
              <a:gd name="connsiteY214" fmla="*/ 489880 h 772884"/>
              <a:gd name="connsiteX215" fmla="*/ 1911763 w 2457930"/>
              <a:gd name="connsiteY215" fmla="*/ 489689 h 772884"/>
              <a:gd name="connsiteX216" fmla="*/ 1953006 w 2457930"/>
              <a:gd name="connsiteY216" fmla="*/ 469115 h 772884"/>
              <a:gd name="connsiteX217" fmla="*/ 2002060 w 2457930"/>
              <a:gd name="connsiteY217" fmla="*/ 444541 h 772884"/>
              <a:gd name="connsiteX218" fmla="*/ 2017300 w 2457930"/>
              <a:gd name="connsiteY218" fmla="*/ 445589 h 772884"/>
              <a:gd name="connsiteX219" fmla="*/ 2022729 w 2457930"/>
              <a:gd name="connsiteY219" fmla="*/ 458828 h 772884"/>
              <a:gd name="connsiteX220" fmla="*/ 2012823 w 2457930"/>
              <a:gd name="connsiteY220" fmla="*/ 470639 h 772884"/>
              <a:gd name="connsiteX221" fmla="*/ 1916240 w 2457930"/>
              <a:gd name="connsiteY221" fmla="*/ 518836 h 772884"/>
              <a:gd name="connsiteX222" fmla="*/ 1911573 w 2457930"/>
              <a:gd name="connsiteY222" fmla="*/ 524360 h 772884"/>
              <a:gd name="connsiteX223" fmla="*/ 1911763 w 2457930"/>
              <a:gd name="connsiteY223" fmla="*/ 618086 h 772884"/>
              <a:gd name="connsiteX224" fmla="*/ 1914240 w 2457930"/>
              <a:gd name="connsiteY224" fmla="*/ 622658 h 772884"/>
              <a:gd name="connsiteX225" fmla="*/ 2010823 w 2457930"/>
              <a:gd name="connsiteY225" fmla="*/ 645614 h 772884"/>
              <a:gd name="connsiteX226" fmla="*/ 2125599 w 2457930"/>
              <a:gd name="connsiteY226" fmla="*/ 515597 h 772884"/>
              <a:gd name="connsiteX227" fmla="*/ 2111400 w 2457930"/>
              <a:gd name="connsiteY227" fmla="*/ 461653 h 772884"/>
              <a:gd name="connsiteX228" fmla="*/ 2106269 w 2457930"/>
              <a:gd name="connsiteY228" fmla="*/ 462181 h 772884"/>
              <a:gd name="connsiteX229" fmla="*/ 1948910 w 2457930"/>
              <a:gd name="connsiteY229" fmla="*/ 330526 h 772884"/>
              <a:gd name="connsiteX230" fmla="*/ 1953377 w 2457930"/>
              <a:gd name="connsiteY230" fmla="*/ 298541 h 772884"/>
              <a:gd name="connsiteX231" fmla="*/ 1925317 w 2457930"/>
              <a:gd name="connsiteY231" fmla="*/ 288242 h 772884"/>
              <a:gd name="connsiteX232" fmla="*/ 1879473 w 2457930"/>
              <a:gd name="connsiteY232" fmla="*/ 287093 h 772884"/>
              <a:gd name="connsiteX233" fmla="*/ 1187197 w 2457930"/>
              <a:gd name="connsiteY233" fmla="*/ 233276 h 772884"/>
              <a:gd name="connsiteX234" fmla="*/ 1134047 w 2457930"/>
              <a:gd name="connsiteY234" fmla="*/ 286902 h 772884"/>
              <a:gd name="connsiteX235" fmla="*/ 1187197 w 2457930"/>
              <a:gd name="connsiteY235" fmla="*/ 286902 h 772884"/>
              <a:gd name="connsiteX236" fmla="*/ 373760 w 2457930"/>
              <a:gd name="connsiteY236" fmla="*/ 233276 h 772884"/>
              <a:gd name="connsiteX237" fmla="*/ 320611 w 2457930"/>
              <a:gd name="connsiteY237" fmla="*/ 286902 h 772884"/>
              <a:gd name="connsiteX238" fmla="*/ 373760 w 2457930"/>
              <a:gd name="connsiteY238" fmla="*/ 286902 h 772884"/>
              <a:gd name="connsiteX239" fmla="*/ 1211866 w 2457930"/>
              <a:gd name="connsiteY239" fmla="*/ 233181 h 772884"/>
              <a:gd name="connsiteX240" fmla="*/ 1211866 w 2457930"/>
              <a:gd name="connsiteY240" fmla="*/ 286711 h 772884"/>
              <a:gd name="connsiteX241" fmla="*/ 1265302 w 2457930"/>
              <a:gd name="connsiteY241" fmla="*/ 286711 h 772884"/>
              <a:gd name="connsiteX242" fmla="*/ 1211866 w 2457930"/>
              <a:gd name="connsiteY242" fmla="*/ 233181 h 772884"/>
              <a:gd name="connsiteX243" fmla="*/ 398430 w 2457930"/>
              <a:gd name="connsiteY243" fmla="*/ 233181 h 772884"/>
              <a:gd name="connsiteX244" fmla="*/ 398430 w 2457930"/>
              <a:gd name="connsiteY244" fmla="*/ 286711 h 772884"/>
              <a:gd name="connsiteX245" fmla="*/ 451866 w 2457930"/>
              <a:gd name="connsiteY245" fmla="*/ 286711 h 772884"/>
              <a:gd name="connsiteX246" fmla="*/ 398430 w 2457930"/>
              <a:gd name="connsiteY246" fmla="*/ 233181 h 772884"/>
              <a:gd name="connsiteX247" fmla="*/ 1199865 w 2457930"/>
              <a:gd name="connsiteY247" fmla="*/ 207654 h 772884"/>
              <a:gd name="connsiteX248" fmla="*/ 1291400 w 2457930"/>
              <a:gd name="connsiteY248" fmla="*/ 299570 h 772884"/>
              <a:gd name="connsiteX249" fmla="*/ 1199198 w 2457930"/>
              <a:gd name="connsiteY249" fmla="*/ 390915 h 772884"/>
              <a:gd name="connsiteX250" fmla="*/ 1108139 w 2457930"/>
              <a:gd name="connsiteY250" fmla="*/ 299284 h 772884"/>
              <a:gd name="connsiteX251" fmla="*/ 1199960 w 2457930"/>
              <a:gd name="connsiteY251" fmla="*/ 207749 h 772884"/>
              <a:gd name="connsiteX252" fmla="*/ 386429 w 2457930"/>
              <a:gd name="connsiteY252" fmla="*/ 207654 h 772884"/>
              <a:gd name="connsiteX253" fmla="*/ 477964 w 2457930"/>
              <a:gd name="connsiteY253" fmla="*/ 299570 h 772884"/>
              <a:gd name="connsiteX254" fmla="*/ 385762 w 2457930"/>
              <a:gd name="connsiteY254" fmla="*/ 390915 h 772884"/>
              <a:gd name="connsiteX255" fmla="*/ 294703 w 2457930"/>
              <a:gd name="connsiteY255" fmla="*/ 299284 h 772884"/>
              <a:gd name="connsiteX256" fmla="*/ 386524 w 2457930"/>
              <a:gd name="connsiteY256" fmla="*/ 207749 h 772884"/>
              <a:gd name="connsiteX257" fmla="*/ 1199579 w 2457930"/>
              <a:gd name="connsiteY257" fmla="*/ 117928 h 772884"/>
              <a:gd name="connsiteX258" fmla="*/ 1199674 w 2457930"/>
              <a:gd name="connsiteY258" fmla="*/ 118023 h 772884"/>
              <a:gd name="connsiteX259" fmla="*/ 1188720 w 2457930"/>
              <a:gd name="connsiteY259" fmla="*/ 127834 h 772884"/>
              <a:gd name="connsiteX260" fmla="*/ 1109853 w 2457930"/>
              <a:gd name="connsiteY260" fmla="*/ 199272 h 772884"/>
              <a:gd name="connsiteX261" fmla="*/ 1031177 w 2457930"/>
              <a:gd name="connsiteY261" fmla="*/ 270328 h 772884"/>
              <a:gd name="connsiteX262" fmla="*/ 957548 w 2457930"/>
              <a:gd name="connsiteY262" fmla="*/ 336908 h 772884"/>
              <a:gd name="connsiteX263" fmla="*/ 954691 w 2457930"/>
              <a:gd name="connsiteY263" fmla="*/ 343290 h 772884"/>
              <a:gd name="connsiteX264" fmla="*/ 954691 w 2457930"/>
              <a:gd name="connsiteY264" fmla="*/ 736005 h 772884"/>
              <a:gd name="connsiteX265" fmla="*/ 954691 w 2457930"/>
              <a:gd name="connsiteY265" fmla="*/ 740482 h 772884"/>
              <a:gd name="connsiteX266" fmla="*/ 1189768 w 2457930"/>
              <a:gd name="connsiteY266" fmla="*/ 740482 h 772884"/>
              <a:gd name="connsiteX267" fmla="*/ 1189768 w 2457930"/>
              <a:gd name="connsiteY267" fmla="*/ 481307 h 772884"/>
              <a:gd name="connsiteX268" fmla="*/ 1182148 w 2457930"/>
              <a:gd name="connsiteY268" fmla="*/ 481307 h 772884"/>
              <a:gd name="connsiteX269" fmla="*/ 1170623 w 2457930"/>
              <a:gd name="connsiteY269" fmla="*/ 471591 h 772884"/>
              <a:gd name="connsiteX270" fmla="*/ 1179671 w 2457930"/>
              <a:gd name="connsiteY270" fmla="*/ 457399 h 772884"/>
              <a:gd name="connsiteX271" fmla="*/ 1185101 w 2457930"/>
              <a:gd name="connsiteY271" fmla="*/ 456828 h 772884"/>
              <a:gd name="connsiteX272" fmla="*/ 1402747 w 2457930"/>
              <a:gd name="connsiteY272" fmla="*/ 456828 h 772884"/>
              <a:gd name="connsiteX273" fmla="*/ 1408176 w 2457930"/>
              <a:gd name="connsiteY273" fmla="*/ 457399 h 772884"/>
              <a:gd name="connsiteX274" fmla="*/ 1417415 w 2457930"/>
              <a:gd name="connsiteY274" fmla="*/ 470067 h 772884"/>
              <a:gd name="connsiteX275" fmla="*/ 1405890 w 2457930"/>
              <a:gd name="connsiteY275" fmla="*/ 481212 h 772884"/>
              <a:gd name="connsiteX276" fmla="*/ 1397984 w 2457930"/>
              <a:gd name="connsiteY276" fmla="*/ 481212 h 772884"/>
              <a:gd name="connsiteX277" fmla="*/ 1397984 w 2457930"/>
              <a:gd name="connsiteY277" fmla="*/ 740387 h 772884"/>
              <a:gd name="connsiteX278" fmla="*/ 1444276 w 2457930"/>
              <a:gd name="connsiteY278" fmla="*/ 740387 h 772884"/>
              <a:gd name="connsiteX279" fmla="*/ 1444276 w 2457930"/>
              <a:gd name="connsiteY279" fmla="*/ 423014 h 772884"/>
              <a:gd name="connsiteX280" fmla="*/ 1444276 w 2457930"/>
              <a:gd name="connsiteY280" fmla="*/ 342623 h 772884"/>
              <a:gd name="connsiteX281" fmla="*/ 1442847 w 2457930"/>
              <a:gd name="connsiteY281" fmla="*/ 338146 h 772884"/>
              <a:gd name="connsiteX282" fmla="*/ 1394174 w 2457930"/>
              <a:gd name="connsiteY282" fmla="*/ 293855 h 772884"/>
              <a:gd name="connsiteX283" fmla="*/ 1340072 w 2457930"/>
              <a:gd name="connsiteY283" fmla="*/ 244992 h 772884"/>
              <a:gd name="connsiteX284" fmla="*/ 1286637 w 2457930"/>
              <a:gd name="connsiteY284" fmla="*/ 196605 h 772884"/>
              <a:gd name="connsiteX285" fmla="*/ 1222343 w 2457930"/>
              <a:gd name="connsiteY285" fmla="*/ 138407 h 772884"/>
              <a:gd name="connsiteX286" fmla="*/ 1199579 w 2457930"/>
              <a:gd name="connsiteY286" fmla="*/ 117928 h 772884"/>
              <a:gd name="connsiteX287" fmla="*/ 386144 w 2457930"/>
              <a:gd name="connsiteY287" fmla="*/ 117928 h 772884"/>
              <a:gd name="connsiteX288" fmla="*/ 386239 w 2457930"/>
              <a:gd name="connsiteY288" fmla="*/ 118023 h 772884"/>
              <a:gd name="connsiteX289" fmla="*/ 375285 w 2457930"/>
              <a:gd name="connsiteY289" fmla="*/ 127834 h 772884"/>
              <a:gd name="connsiteX290" fmla="*/ 296418 w 2457930"/>
              <a:gd name="connsiteY290" fmla="*/ 199272 h 772884"/>
              <a:gd name="connsiteX291" fmla="*/ 217741 w 2457930"/>
              <a:gd name="connsiteY291" fmla="*/ 270328 h 772884"/>
              <a:gd name="connsiteX292" fmla="*/ 144113 w 2457930"/>
              <a:gd name="connsiteY292" fmla="*/ 336908 h 772884"/>
              <a:gd name="connsiteX293" fmla="*/ 141256 w 2457930"/>
              <a:gd name="connsiteY293" fmla="*/ 343290 h 772884"/>
              <a:gd name="connsiteX294" fmla="*/ 141256 w 2457930"/>
              <a:gd name="connsiteY294" fmla="*/ 736005 h 772884"/>
              <a:gd name="connsiteX295" fmla="*/ 141256 w 2457930"/>
              <a:gd name="connsiteY295" fmla="*/ 740482 h 772884"/>
              <a:gd name="connsiteX296" fmla="*/ 376333 w 2457930"/>
              <a:gd name="connsiteY296" fmla="*/ 740482 h 772884"/>
              <a:gd name="connsiteX297" fmla="*/ 376333 w 2457930"/>
              <a:gd name="connsiteY297" fmla="*/ 481307 h 772884"/>
              <a:gd name="connsiteX298" fmla="*/ 368713 w 2457930"/>
              <a:gd name="connsiteY298" fmla="*/ 481307 h 772884"/>
              <a:gd name="connsiteX299" fmla="*/ 357188 w 2457930"/>
              <a:gd name="connsiteY299" fmla="*/ 471591 h 772884"/>
              <a:gd name="connsiteX300" fmla="*/ 366236 w 2457930"/>
              <a:gd name="connsiteY300" fmla="*/ 457399 h 772884"/>
              <a:gd name="connsiteX301" fmla="*/ 371666 w 2457930"/>
              <a:gd name="connsiteY301" fmla="*/ 456828 h 772884"/>
              <a:gd name="connsiteX302" fmla="*/ 589312 w 2457930"/>
              <a:gd name="connsiteY302" fmla="*/ 456828 h 772884"/>
              <a:gd name="connsiteX303" fmla="*/ 594741 w 2457930"/>
              <a:gd name="connsiteY303" fmla="*/ 457399 h 772884"/>
              <a:gd name="connsiteX304" fmla="*/ 603980 w 2457930"/>
              <a:gd name="connsiteY304" fmla="*/ 470067 h 772884"/>
              <a:gd name="connsiteX305" fmla="*/ 592455 w 2457930"/>
              <a:gd name="connsiteY305" fmla="*/ 481212 h 772884"/>
              <a:gd name="connsiteX306" fmla="*/ 584549 w 2457930"/>
              <a:gd name="connsiteY306" fmla="*/ 481212 h 772884"/>
              <a:gd name="connsiteX307" fmla="*/ 584549 w 2457930"/>
              <a:gd name="connsiteY307" fmla="*/ 740387 h 772884"/>
              <a:gd name="connsiteX308" fmla="*/ 630841 w 2457930"/>
              <a:gd name="connsiteY308" fmla="*/ 740387 h 772884"/>
              <a:gd name="connsiteX309" fmla="*/ 630841 w 2457930"/>
              <a:gd name="connsiteY309" fmla="*/ 423014 h 772884"/>
              <a:gd name="connsiteX310" fmla="*/ 630841 w 2457930"/>
              <a:gd name="connsiteY310" fmla="*/ 342623 h 772884"/>
              <a:gd name="connsiteX311" fmla="*/ 629412 w 2457930"/>
              <a:gd name="connsiteY311" fmla="*/ 338146 h 772884"/>
              <a:gd name="connsiteX312" fmla="*/ 580739 w 2457930"/>
              <a:gd name="connsiteY312" fmla="*/ 293855 h 772884"/>
              <a:gd name="connsiteX313" fmla="*/ 526637 w 2457930"/>
              <a:gd name="connsiteY313" fmla="*/ 244992 h 772884"/>
              <a:gd name="connsiteX314" fmla="*/ 473202 w 2457930"/>
              <a:gd name="connsiteY314" fmla="*/ 196605 h 772884"/>
              <a:gd name="connsiteX315" fmla="*/ 408908 w 2457930"/>
              <a:gd name="connsiteY315" fmla="*/ 138407 h 772884"/>
              <a:gd name="connsiteX316" fmla="*/ 386144 w 2457930"/>
              <a:gd name="connsiteY316" fmla="*/ 117928 h 772884"/>
              <a:gd name="connsiteX317" fmla="*/ 2183606 w 2457930"/>
              <a:gd name="connsiteY317" fmla="*/ 74113 h 772884"/>
              <a:gd name="connsiteX318" fmla="*/ 2071116 w 2457930"/>
              <a:gd name="connsiteY318" fmla="*/ 157933 h 772884"/>
              <a:gd name="connsiteX319" fmla="*/ 2050828 w 2457930"/>
              <a:gd name="connsiteY319" fmla="*/ 179079 h 772884"/>
              <a:gd name="connsiteX320" fmla="*/ 1980426 w 2457930"/>
              <a:gd name="connsiteY320" fmla="*/ 258696 h 772884"/>
              <a:gd name="connsiteX321" fmla="*/ 1978225 w 2457930"/>
              <a:gd name="connsiteY321" fmla="*/ 277851 h 772884"/>
              <a:gd name="connsiteX322" fmla="*/ 1981094 w 2457930"/>
              <a:gd name="connsiteY322" fmla="*/ 278890 h 772884"/>
              <a:gd name="connsiteX323" fmla="*/ 2054448 w 2457930"/>
              <a:gd name="connsiteY323" fmla="*/ 358625 h 772884"/>
              <a:gd name="connsiteX324" fmla="*/ 2062449 w 2457930"/>
              <a:gd name="connsiteY324" fmla="*/ 366817 h 772884"/>
              <a:gd name="connsiteX325" fmla="*/ 2124254 w 2457930"/>
              <a:gd name="connsiteY325" fmla="*/ 418812 h 772884"/>
              <a:gd name="connsiteX326" fmla="*/ 2128868 w 2457930"/>
              <a:gd name="connsiteY326" fmla="*/ 431096 h 772884"/>
              <a:gd name="connsiteX327" fmla="*/ 2141863 w 2457930"/>
              <a:gd name="connsiteY327" fmla="*/ 430194 h 772884"/>
              <a:gd name="connsiteX328" fmla="*/ 2185225 w 2457930"/>
              <a:gd name="connsiteY328" fmla="*/ 409965 h 772884"/>
              <a:gd name="connsiteX329" fmla="*/ 2187892 w 2457930"/>
              <a:gd name="connsiteY329" fmla="*/ 404440 h 772884"/>
              <a:gd name="connsiteX330" fmla="*/ 2188178 w 2457930"/>
              <a:gd name="connsiteY330" fmla="*/ 369769 h 772884"/>
              <a:gd name="connsiteX331" fmla="*/ 2182844 w 2457930"/>
              <a:gd name="connsiteY331" fmla="*/ 361102 h 772884"/>
              <a:gd name="connsiteX332" fmla="*/ 2086737 w 2457930"/>
              <a:gd name="connsiteY332" fmla="*/ 313286 h 772884"/>
              <a:gd name="connsiteX333" fmla="*/ 2077117 w 2457930"/>
              <a:gd name="connsiteY333" fmla="*/ 301951 h 772884"/>
              <a:gd name="connsiteX334" fmla="*/ 2082355 w 2457930"/>
              <a:gd name="connsiteY334" fmla="*/ 288616 h 772884"/>
              <a:gd name="connsiteX335" fmla="*/ 2097595 w 2457930"/>
              <a:gd name="connsiteY335" fmla="*/ 287283 h 772884"/>
              <a:gd name="connsiteX336" fmla="*/ 2146173 w 2457930"/>
              <a:gd name="connsiteY336" fmla="*/ 311476 h 772884"/>
              <a:gd name="connsiteX337" fmla="*/ 2188178 w 2457930"/>
              <a:gd name="connsiteY337" fmla="*/ 332431 h 772884"/>
              <a:gd name="connsiteX338" fmla="*/ 2188178 w 2457930"/>
              <a:gd name="connsiteY338" fmla="*/ 325478 h 772884"/>
              <a:gd name="connsiteX339" fmla="*/ 2188178 w 2457930"/>
              <a:gd name="connsiteY339" fmla="*/ 209178 h 772884"/>
              <a:gd name="connsiteX340" fmla="*/ 2188940 w 2457930"/>
              <a:gd name="connsiteY340" fmla="*/ 202320 h 772884"/>
              <a:gd name="connsiteX341" fmla="*/ 2204466 w 2457930"/>
              <a:gd name="connsiteY341" fmla="*/ 193176 h 772884"/>
              <a:gd name="connsiteX342" fmla="*/ 2215801 w 2457930"/>
              <a:gd name="connsiteY342" fmla="*/ 207082 h 772884"/>
              <a:gd name="connsiteX343" fmla="*/ 2215801 w 2457930"/>
              <a:gd name="connsiteY343" fmla="*/ 276901 h 772884"/>
              <a:gd name="connsiteX344" fmla="*/ 2215896 w 2457930"/>
              <a:gd name="connsiteY344" fmla="*/ 276710 h 772884"/>
              <a:gd name="connsiteX345" fmla="*/ 2257139 w 2457930"/>
              <a:gd name="connsiteY345" fmla="*/ 256136 h 772884"/>
              <a:gd name="connsiteX346" fmla="*/ 2306193 w 2457930"/>
              <a:gd name="connsiteY346" fmla="*/ 231562 h 772884"/>
              <a:gd name="connsiteX347" fmla="*/ 2321433 w 2457930"/>
              <a:gd name="connsiteY347" fmla="*/ 232609 h 772884"/>
              <a:gd name="connsiteX348" fmla="*/ 2326862 w 2457930"/>
              <a:gd name="connsiteY348" fmla="*/ 245849 h 772884"/>
              <a:gd name="connsiteX349" fmla="*/ 2316956 w 2457930"/>
              <a:gd name="connsiteY349" fmla="*/ 257660 h 772884"/>
              <a:gd name="connsiteX350" fmla="*/ 2220373 w 2457930"/>
              <a:gd name="connsiteY350" fmla="*/ 305857 h 772884"/>
              <a:gd name="connsiteX351" fmla="*/ 2215705 w 2457930"/>
              <a:gd name="connsiteY351" fmla="*/ 311381 h 772884"/>
              <a:gd name="connsiteX352" fmla="*/ 2215896 w 2457930"/>
              <a:gd name="connsiteY352" fmla="*/ 405107 h 772884"/>
              <a:gd name="connsiteX353" fmla="*/ 2218372 w 2457930"/>
              <a:gd name="connsiteY353" fmla="*/ 409679 h 772884"/>
              <a:gd name="connsiteX354" fmla="*/ 2314956 w 2457930"/>
              <a:gd name="connsiteY354" fmla="*/ 432634 h 772884"/>
              <a:gd name="connsiteX355" fmla="*/ 2429732 w 2457930"/>
              <a:gd name="connsiteY355" fmla="*/ 302618 h 772884"/>
              <a:gd name="connsiteX356" fmla="*/ 2354294 w 2457930"/>
              <a:gd name="connsiteY356" fmla="*/ 179650 h 772884"/>
              <a:gd name="connsiteX357" fmla="*/ 2332387 w 2457930"/>
              <a:gd name="connsiteY357" fmla="*/ 157076 h 772884"/>
              <a:gd name="connsiteX358" fmla="*/ 2183606 w 2457930"/>
              <a:gd name="connsiteY358" fmla="*/ 74113 h 772884"/>
              <a:gd name="connsiteX359" fmla="*/ 942975 w 2457930"/>
              <a:gd name="connsiteY359" fmla="*/ 71637 h 772884"/>
              <a:gd name="connsiteX360" fmla="*/ 942975 w 2457930"/>
              <a:gd name="connsiteY360" fmla="*/ 214607 h 772884"/>
              <a:gd name="connsiteX361" fmla="*/ 942975 w 2457930"/>
              <a:gd name="connsiteY361" fmla="*/ 214702 h 772884"/>
              <a:gd name="connsiteX362" fmla="*/ 950881 w 2457930"/>
              <a:gd name="connsiteY362" fmla="*/ 207463 h 772884"/>
              <a:gd name="connsiteX363" fmla="*/ 1006507 w 2457930"/>
              <a:gd name="connsiteY363" fmla="*/ 156885 h 772884"/>
              <a:gd name="connsiteX364" fmla="*/ 1008888 w 2457930"/>
              <a:gd name="connsiteY364" fmla="*/ 151170 h 772884"/>
              <a:gd name="connsiteX365" fmla="*/ 1008983 w 2457930"/>
              <a:gd name="connsiteY365" fmla="*/ 75923 h 772884"/>
              <a:gd name="connsiteX366" fmla="*/ 1008983 w 2457930"/>
              <a:gd name="connsiteY366" fmla="*/ 71637 h 772884"/>
              <a:gd name="connsiteX367" fmla="*/ 129540 w 2457930"/>
              <a:gd name="connsiteY367" fmla="*/ 71637 h 772884"/>
              <a:gd name="connsiteX368" fmla="*/ 129540 w 2457930"/>
              <a:gd name="connsiteY368" fmla="*/ 214607 h 772884"/>
              <a:gd name="connsiteX369" fmla="*/ 129540 w 2457930"/>
              <a:gd name="connsiteY369" fmla="*/ 214702 h 772884"/>
              <a:gd name="connsiteX370" fmla="*/ 137446 w 2457930"/>
              <a:gd name="connsiteY370" fmla="*/ 207463 h 772884"/>
              <a:gd name="connsiteX371" fmla="*/ 193072 w 2457930"/>
              <a:gd name="connsiteY371" fmla="*/ 156885 h 772884"/>
              <a:gd name="connsiteX372" fmla="*/ 195453 w 2457930"/>
              <a:gd name="connsiteY372" fmla="*/ 151170 h 772884"/>
              <a:gd name="connsiteX373" fmla="*/ 195548 w 2457930"/>
              <a:gd name="connsiteY373" fmla="*/ 75923 h 772884"/>
              <a:gd name="connsiteX374" fmla="*/ 195548 w 2457930"/>
              <a:gd name="connsiteY374" fmla="*/ 71637 h 772884"/>
              <a:gd name="connsiteX375" fmla="*/ 2178939 w 2457930"/>
              <a:gd name="connsiteY375" fmla="*/ 46491 h 772884"/>
              <a:gd name="connsiteX376" fmla="*/ 2358580 w 2457930"/>
              <a:gd name="connsiteY376" fmla="*/ 145741 h 772884"/>
              <a:gd name="connsiteX377" fmla="*/ 2366581 w 2457930"/>
              <a:gd name="connsiteY377" fmla="*/ 153933 h 772884"/>
              <a:gd name="connsiteX378" fmla="*/ 2456688 w 2457930"/>
              <a:gd name="connsiteY378" fmla="*/ 281282 h 772884"/>
              <a:gd name="connsiteX379" fmla="*/ 2323338 w 2457930"/>
              <a:gd name="connsiteY379" fmla="*/ 459876 h 772884"/>
              <a:gd name="connsiteX380" fmla="*/ 2221897 w 2457930"/>
              <a:gd name="connsiteY380" fmla="*/ 444255 h 772884"/>
              <a:gd name="connsiteX381" fmla="*/ 2216086 w 2457930"/>
              <a:gd name="connsiteY381" fmla="*/ 441397 h 772884"/>
              <a:gd name="connsiteX382" fmla="*/ 2215896 w 2457930"/>
              <a:gd name="connsiteY382" fmla="*/ 441397 h 772884"/>
              <a:gd name="connsiteX383" fmla="*/ 2215896 w 2457930"/>
              <a:gd name="connsiteY383" fmla="*/ 758008 h 772884"/>
              <a:gd name="connsiteX384" fmla="*/ 2201323 w 2457930"/>
              <a:gd name="connsiteY384" fmla="*/ 772867 h 772884"/>
              <a:gd name="connsiteX385" fmla="*/ 2188178 w 2457930"/>
              <a:gd name="connsiteY385" fmla="*/ 758389 h 772884"/>
              <a:gd name="connsiteX386" fmla="*/ 2188178 w 2457930"/>
              <a:gd name="connsiteY386" fmla="*/ 448541 h 772884"/>
              <a:gd name="connsiteX387" fmla="*/ 2188178 w 2457930"/>
              <a:gd name="connsiteY387" fmla="*/ 441493 h 772884"/>
              <a:gd name="connsiteX388" fmla="*/ 2180082 w 2457930"/>
              <a:gd name="connsiteY388" fmla="*/ 445398 h 772884"/>
              <a:gd name="connsiteX389" fmla="*/ 2143404 w 2457930"/>
              <a:gd name="connsiteY389" fmla="*/ 458359 h 772884"/>
              <a:gd name="connsiteX390" fmla="*/ 2139267 w 2457930"/>
              <a:gd name="connsiteY390" fmla="*/ 458785 h 772884"/>
              <a:gd name="connsiteX391" fmla="*/ 2152555 w 2457930"/>
              <a:gd name="connsiteY391" fmla="*/ 494166 h 772884"/>
              <a:gd name="connsiteX392" fmla="*/ 2019205 w 2457930"/>
              <a:gd name="connsiteY392" fmla="*/ 672760 h 772884"/>
              <a:gd name="connsiteX393" fmla="*/ 1917764 w 2457930"/>
              <a:gd name="connsiteY393" fmla="*/ 657139 h 772884"/>
              <a:gd name="connsiteX394" fmla="*/ 1911954 w 2457930"/>
              <a:gd name="connsiteY394" fmla="*/ 654281 h 772884"/>
              <a:gd name="connsiteX395" fmla="*/ 1911763 w 2457930"/>
              <a:gd name="connsiteY395" fmla="*/ 654281 h 772884"/>
              <a:gd name="connsiteX396" fmla="*/ 1911763 w 2457930"/>
              <a:gd name="connsiteY396" fmla="*/ 751913 h 772884"/>
              <a:gd name="connsiteX397" fmla="*/ 1897190 w 2457930"/>
              <a:gd name="connsiteY397" fmla="*/ 766772 h 772884"/>
              <a:gd name="connsiteX398" fmla="*/ 1884045 w 2457930"/>
              <a:gd name="connsiteY398" fmla="*/ 752198 h 772884"/>
              <a:gd name="connsiteX399" fmla="*/ 1884045 w 2457930"/>
              <a:gd name="connsiteY399" fmla="*/ 661425 h 772884"/>
              <a:gd name="connsiteX400" fmla="*/ 1884045 w 2457930"/>
              <a:gd name="connsiteY400" fmla="*/ 654377 h 772884"/>
              <a:gd name="connsiteX401" fmla="*/ 1875949 w 2457930"/>
              <a:gd name="connsiteY401" fmla="*/ 658282 h 772884"/>
              <a:gd name="connsiteX402" fmla="*/ 1644777 w 2457930"/>
              <a:gd name="connsiteY402" fmla="*/ 543410 h 772884"/>
              <a:gd name="connsiteX403" fmla="*/ 1733360 w 2457930"/>
              <a:gd name="connsiteY403" fmla="*/ 367198 h 772884"/>
              <a:gd name="connsiteX404" fmla="*/ 1741837 w 2457930"/>
              <a:gd name="connsiteY404" fmla="*/ 358530 h 772884"/>
              <a:gd name="connsiteX405" fmla="*/ 1874806 w 2457930"/>
              <a:gd name="connsiteY405" fmla="*/ 259375 h 772884"/>
              <a:gd name="connsiteX406" fmla="*/ 1930267 w 2457930"/>
              <a:gd name="connsiteY406" fmla="*/ 260484 h 772884"/>
              <a:gd name="connsiteX407" fmla="*/ 1957324 w 2457930"/>
              <a:gd name="connsiteY407" fmla="*/ 270282 h 772884"/>
              <a:gd name="connsiteX408" fmla="*/ 1963305 w 2457930"/>
              <a:gd name="connsiteY408" fmla="*/ 227454 h 772884"/>
              <a:gd name="connsiteX409" fmla="*/ 2037493 w 2457930"/>
              <a:gd name="connsiteY409" fmla="*/ 154314 h 772884"/>
              <a:gd name="connsiteX410" fmla="*/ 2045970 w 2457930"/>
              <a:gd name="connsiteY410" fmla="*/ 145646 h 772884"/>
              <a:gd name="connsiteX411" fmla="*/ 2178939 w 2457930"/>
              <a:gd name="connsiteY411" fmla="*/ 46491 h 772884"/>
              <a:gd name="connsiteX412" fmla="*/ 1200531 w 2457930"/>
              <a:gd name="connsiteY412" fmla="*/ 23440 h 772884"/>
              <a:gd name="connsiteX413" fmla="*/ 1185767 w 2457930"/>
              <a:gd name="connsiteY413" fmla="*/ 28393 h 772884"/>
              <a:gd name="connsiteX414" fmla="*/ 1162336 w 2457930"/>
              <a:gd name="connsiteY414" fmla="*/ 49443 h 772884"/>
              <a:gd name="connsiteX415" fmla="*/ 1116806 w 2457930"/>
              <a:gd name="connsiteY415" fmla="*/ 90782 h 772884"/>
              <a:gd name="connsiteX416" fmla="*/ 1061561 w 2457930"/>
              <a:gd name="connsiteY416" fmla="*/ 140788 h 772884"/>
              <a:gd name="connsiteX417" fmla="*/ 1007555 w 2457930"/>
              <a:gd name="connsiteY417" fmla="*/ 189747 h 772884"/>
              <a:gd name="connsiteX418" fmla="*/ 952976 w 2457930"/>
              <a:gd name="connsiteY418" fmla="*/ 239181 h 772884"/>
              <a:gd name="connsiteX419" fmla="*/ 904875 w 2457930"/>
              <a:gd name="connsiteY419" fmla="*/ 282901 h 772884"/>
              <a:gd name="connsiteX420" fmla="*/ 854583 w 2457930"/>
              <a:gd name="connsiteY420" fmla="*/ 328907 h 772884"/>
              <a:gd name="connsiteX421" fmla="*/ 846677 w 2457930"/>
              <a:gd name="connsiteY421" fmla="*/ 346718 h 772884"/>
              <a:gd name="connsiteX422" fmla="*/ 846391 w 2457930"/>
              <a:gd name="connsiteY422" fmla="*/ 346814 h 772884"/>
              <a:gd name="connsiteX423" fmla="*/ 855345 w 2457930"/>
              <a:gd name="connsiteY423" fmla="*/ 367102 h 772884"/>
              <a:gd name="connsiteX424" fmla="*/ 891064 w 2457930"/>
              <a:gd name="connsiteY424" fmla="*/ 364721 h 772884"/>
              <a:gd name="connsiteX425" fmla="*/ 939356 w 2457930"/>
              <a:gd name="connsiteY425" fmla="*/ 320620 h 772884"/>
              <a:gd name="connsiteX426" fmla="*/ 1002221 w 2457930"/>
              <a:gd name="connsiteY426" fmla="*/ 263851 h 772884"/>
              <a:gd name="connsiteX427" fmla="*/ 1061561 w 2457930"/>
              <a:gd name="connsiteY427" fmla="*/ 210225 h 772884"/>
              <a:gd name="connsiteX428" fmla="*/ 1128713 w 2457930"/>
              <a:gd name="connsiteY428" fmla="*/ 149932 h 772884"/>
              <a:gd name="connsiteX429" fmla="*/ 1190530 w 2457930"/>
              <a:gd name="connsiteY429" fmla="*/ 94306 h 772884"/>
              <a:gd name="connsiteX430" fmla="*/ 1210247 w 2457930"/>
              <a:gd name="connsiteY430" fmla="*/ 94306 h 772884"/>
              <a:gd name="connsiteX431" fmla="*/ 1248251 w 2457930"/>
              <a:gd name="connsiteY431" fmla="*/ 128691 h 772884"/>
              <a:gd name="connsiteX432" fmla="*/ 1302830 w 2457930"/>
              <a:gd name="connsiteY432" fmla="*/ 178221 h 772884"/>
              <a:gd name="connsiteX433" fmla="*/ 1358646 w 2457930"/>
              <a:gd name="connsiteY433" fmla="*/ 228704 h 772884"/>
              <a:gd name="connsiteX434" fmla="*/ 1412939 w 2457930"/>
              <a:gd name="connsiteY434" fmla="*/ 277948 h 772884"/>
              <a:gd name="connsiteX435" fmla="*/ 1468088 w 2457930"/>
              <a:gd name="connsiteY435" fmla="*/ 327954 h 772884"/>
              <a:gd name="connsiteX436" fmla="*/ 1511046 w 2457930"/>
              <a:gd name="connsiteY436" fmla="*/ 366816 h 772884"/>
              <a:gd name="connsiteX437" fmla="*/ 1534192 w 2457930"/>
              <a:gd name="connsiteY437" fmla="*/ 372150 h 772884"/>
              <a:gd name="connsiteX438" fmla="*/ 1552289 w 2457930"/>
              <a:gd name="connsiteY438" fmla="*/ 354339 h 772884"/>
              <a:gd name="connsiteX439" fmla="*/ 1544384 w 2457930"/>
              <a:gd name="connsiteY439" fmla="*/ 327954 h 772884"/>
              <a:gd name="connsiteX440" fmla="*/ 1523619 w 2457930"/>
              <a:gd name="connsiteY440" fmla="*/ 309285 h 772884"/>
              <a:gd name="connsiteX441" fmla="*/ 1421511 w 2457930"/>
              <a:gd name="connsiteY441" fmla="*/ 216607 h 772884"/>
              <a:gd name="connsiteX442" fmla="*/ 1319689 w 2457930"/>
              <a:gd name="connsiteY442" fmla="*/ 124215 h 772884"/>
              <a:gd name="connsiteX443" fmla="*/ 1215295 w 2457930"/>
              <a:gd name="connsiteY443" fmla="*/ 29346 h 772884"/>
              <a:gd name="connsiteX444" fmla="*/ 1200531 w 2457930"/>
              <a:gd name="connsiteY444" fmla="*/ 23440 h 772884"/>
              <a:gd name="connsiteX445" fmla="*/ 387096 w 2457930"/>
              <a:gd name="connsiteY445" fmla="*/ 23440 h 772884"/>
              <a:gd name="connsiteX446" fmla="*/ 372332 w 2457930"/>
              <a:gd name="connsiteY446" fmla="*/ 28393 h 772884"/>
              <a:gd name="connsiteX447" fmla="*/ 348901 w 2457930"/>
              <a:gd name="connsiteY447" fmla="*/ 49443 h 772884"/>
              <a:gd name="connsiteX448" fmla="*/ 303371 w 2457930"/>
              <a:gd name="connsiteY448" fmla="*/ 90782 h 772884"/>
              <a:gd name="connsiteX449" fmla="*/ 248126 w 2457930"/>
              <a:gd name="connsiteY449" fmla="*/ 140788 h 772884"/>
              <a:gd name="connsiteX450" fmla="*/ 194120 w 2457930"/>
              <a:gd name="connsiteY450" fmla="*/ 189747 h 772884"/>
              <a:gd name="connsiteX451" fmla="*/ 139541 w 2457930"/>
              <a:gd name="connsiteY451" fmla="*/ 239181 h 772884"/>
              <a:gd name="connsiteX452" fmla="*/ 91440 w 2457930"/>
              <a:gd name="connsiteY452" fmla="*/ 282901 h 772884"/>
              <a:gd name="connsiteX453" fmla="*/ 41148 w 2457930"/>
              <a:gd name="connsiteY453" fmla="*/ 328907 h 772884"/>
              <a:gd name="connsiteX454" fmla="*/ 33242 w 2457930"/>
              <a:gd name="connsiteY454" fmla="*/ 346718 h 772884"/>
              <a:gd name="connsiteX455" fmla="*/ 32957 w 2457930"/>
              <a:gd name="connsiteY455" fmla="*/ 346814 h 772884"/>
              <a:gd name="connsiteX456" fmla="*/ 41910 w 2457930"/>
              <a:gd name="connsiteY456" fmla="*/ 367102 h 772884"/>
              <a:gd name="connsiteX457" fmla="*/ 77629 w 2457930"/>
              <a:gd name="connsiteY457" fmla="*/ 364721 h 772884"/>
              <a:gd name="connsiteX458" fmla="*/ 125921 w 2457930"/>
              <a:gd name="connsiteY458" fmla="*/ 320620 h 772884"/>
              <a:gd name="connsiteX459" fmla="*/ 188786 w 2457930"/>
              <a:gd name="connsiteY459" fmla="*/ 263851 h 772884"/>
              <a:gd name="connsiteX460" fmla="*/ 248126 w 2457930"/>
              <a:gd name="connsiteY460" fmla="*/ 210225 h 772884"/>
              <a:gd name="connsiteX461" fmla="*/ 315278 w 2457930"/>
              <a:gd name="connsiteY461" fmla="*/ 149932 h 772884"/>
              <a:gd name="connsiteX462" fmla="*/ 377095 w 2457930"/>
              <a:gd name="connsiteY462" fmla="*/ 94306 h 772884"/>
              <a:gd name="connsiteX463" fmla="*/ 396812 w 2457930"/>
              <a:gd name="connsiteY463" fmla="*/ 94306 h 772884"/>
              <a:gd name="connsiteX464" fmla="*/ 434816 w 2457930"/>
              <a:gd name="connsiteY464" fmla="*/ 128691 h 772884"/>
              <a:gd name="connsiteX465" fmla="*/ 489395 w 2457930"/>
              <a:gd name="connsiteY465" fmla="*/ 178221 h 772884"/>
              <a:gd name="connsiteX466" fmla="*/ 545211 w 2457930"/>
              <a:gd name="connsiteY466" fmla="*/ 228704 h 772884"/>
              <a:gd name="connsiteX467" fmla="*/ 599504 w 2457930"/>
              <a:gd name="connsiteY467" fmla="*/ 277948 h 772884"/>
              <a:gd name="connsiteX468" fmla="*/ 654653 w 2457930"/>
              <a:gd name="connsiteY468" fmla="*/ 327954 h 772884"/>
              <a:gd name="connsiteX469" fmla="*/ 697611 w 2457930"/>
              <a:gd name="connsiteY469" fmla="*/ 366816 h 772884"/>
              <a:gd name="connsiteX470" fmla="*/ 720757 w 2457930"/>
              <a:gd name="connsiteY470" fmla="*/ 372150 h 772884"/>
              <a:gd name="connsiteX471" fmla="*/ 738854 w 2457930"/>
              <a:gd name="connsiteY471" fmla="*/ 354339 h 772884"/>
              <a:gd name="connsiteX472" fmla="*/ 730949 w 2457930"/>
              <a:gd name="connsiteY472" fmla="*/ 327954 h 772884"/>
              <a:gd name="connsiteX473" fmla="*/ 710184 w 2457930"/>
              <a:gd name="connsiteY473" fmla="*/ 309285 h 772884"/>
              <a:gd name="connsiteX474" fmla="*/ 608076 w 2457930"/>
              <a:gd name="connsiteY474" fmla="*/ 216607 h 772884"/>
              <a:gd name="connsiteX475" fmla="*/ 506254 w 2457930"/>
              <a:gd name="connsiteY475" fmla="*/ 124215 h 772884"/>
              <a:gd name="connsiteX476" fmla="*/ 401860 w 2457930"/>
              <a:gd name="connsiteY476" fmla="*/ 29346 h 772884"/>
              <a:gd name="connsiteX477" fmla="*/ 387096 w 2457930"/>
              <a:gd name="connsiteY477" fmla="*/ 23440 h 772884"/>
              <a:gd name="connsiteX478" fmla="*/ 1202258 w 2457930"/>
              <a:gd name="connsiteY478" fmla="*/ 44 h 772884"/>
              <a:gd name="connsiteX479" fmla="*/ 1234535 w 2457930"/>
              <a:gd name="connsiteY479" fmla="*/ 13344 h 772884"/>
              <a:gd name="connsiteX480" fmla="*/ 1311402 w 2457930"/>
              <a:gd name="connsiteY480" fmla="*/ 83448 h 772884"/>
              <a:gd name="connsiteX481" fmla="*/ 1377220 w 2457930"/>
              <a:gd name="connsiteY481" fmla="*/ 143455 h 772884"/>
              <a:gd name="connsiteX482" fmla="*/ 1443419 w 2457930"/>
              <a:gd name="connsiteY482" fmla="*/ 203653 h 772884"/>
              <a:gd name="connsiteX483" fmla="*/ 1500188 w 2457930"/>
              <a:gd name="connsiteY483" fmla="*/ 255469 h 772884"/>
              <a:gd name="connsiteX484" fmla="*/ 1557719 w 2457930"/>
              <a:gd name="connsiteY484" fmla="*/ 307666 h 772884"/>
              <a:gd name="connsiteX485" fmla="*/ 1576864 w 2457930"/>
              <a:gd name="connsiteY485" fmla="*/ 354053 h 772884"/>
              <a:gd name="connsiteX486" fmla="*/ 1533811 w 2457930"/>
              <a:gd name="connsiteY486" fmla="*/ 397392 h 772884"/>
              <a:gd name="connsiteX487" fmla="*/ 1490186 w 2457930"/>
              <a:gd name="connsiteY487" fmla="*/ 382056 h 772884"/>
              <a:gd name="connsiteX488" fmla="*/ 1467612 w 2457930"/>
              <a:gd name="connsiteY488" fmla="*/ 361673 h 772884"/>
              <a:gd name="connsiteX489" fmla="*/ 1467612 w 2457930"/>
              <a:gd name="connsiteY489" fmla="*/ 747245 h 772884"/>
              <a:gd name="connsiteX490" fmla="*/ 1467422 w 2457930"/>
              <a:gd name="connsiteY490" fmla="*/ 754770 h 772884"/>
              <a:gd name="connsiteX491" fmla="*/ 1456277 w 2457930"/>
              <a:gd name="connsiteY491" fmla="*/ 765628 h 772884"/>
              <a:gd name="connsiteX492" fmla="*/ 1451991 w 2457930"/>
              <a:gd name="connsiteY492" fmla="*/ 765628 h 772884"/>
              <a:gd name="connsiteX493" fmla="*/ 945737 w 2457930"/>
              <a:gd name="connsiteY493" fmla="*/ 765723 h 772884"/>
              <a:gd name="connsiteX494" fmla="*/ 930783 w 2457930"/>
              <a:gd name="connsiteY494" fmla="*/ 750864 h 772884"/>
              <a:gd name="connsiteX495" fmla="*/ 930974 w 2457930"/>
              <a:gd name="connsiteY495" fmla="*/ 684189 h 772884"/>
              <a:gd name="connsiteX496" fmla="*/ 926306 w 2457930"/>
              <a:gd name="connsiteY496" fmla="*/ 679617 h 772884"/>
              <a:gd name="connsiteX497" fmla="*/ 898779 w 2457930"/>
              <a:gd name="connsiteY497" fmla="*/ 679617 h 772884"/>
              <a:gd name="connsiteX498" fmla="*/ 898589 w 2457930"/>
              <a:gd name="connsiteY498" fmla="*/ 679522 h 772884"/>
              <a:gd name="connsiteX499" fmla="*/ 898589 w 2457930"/>
              <a:gd name="connsiteY499" fmla="*/ 702287 h 772884"/>
              <a:gd name="connsiteX500" fmla="*/ 888397 w 2457930"/>
              <a:gd name="connsiteY500" fmla="*/ 713907 h 772884"/>
              <a:gd name="connsiteX501" fmla="*/ 875538 w 2457930"/>
              <a:gd name="connsiteY501" fmla="*/ 707240 h 772884"/>
              <a:gd name="connsiteX502" fmla="*/ 874205 w 2457930"/>
              <a:gd name="connsiteY502" fmla="*/ 700001 h 772884"/>
              <a:gd name="connsiteX503" fmla="*/ 874205 w 2457930"/>
              <a:gd name="connsiteY503" fmla="*/ 679617 h 772884"/>
              <a:gd name="connsiteX504" fmla="*/ 847916 w 2457930"/>
              <a:gd name="connsiteY504" fmla="*/ 679617 h 772884"/>
              <a:gd name="connsiteX505" fmla="*/ 837343 w 2457930"/>
              <a:gd name="connsiteY505" fmla="*/ 690381 h 772884"/>
              <a:gd name="connsiteX506" fmla="*/ 837343 w 2457930"/>
              <a:gd name="connsiteY506" fmla="*/ 702573 h 772884"/>
              <a:gd name="connsiteX507" fmla="*/ 825151 w 2457930"/>
              <a:gd name="connsiteY507" fmla="*/ 714098 h 772884"/>
              <a:gd name="connsiteX508" fmla="*/ 813435 w 2457930"/>
              <a:gd name="connsiteY508" fmla="*/ 702382 h 772884"/>
              <a:gd name="connsiteX509" fmla="*/ 813435 w 2457930"/>
              <a:gd name="connsiteY509" fmla="*/ 612466 h 772884"/>
              <a:gd name="connsiteX510" fmla="*/ 813435 w 2457930"/>
              <a:gd name="connsiteY510" fmla="*/ 570651 h 772884"/>
              <a:gd name="connsiteX511" fmla="*/ 829723 w 2457930"/>
              <a:gd name="connsiteY511" fmla="*/ 559412 h 772884"/>
              <a:gd name="connsiteX512" fmla="*/ 837248 w 2457930"/>
              <a:gd name="connsiteY512" fmla="*/ 569318 h 772884"/>
              <a:gd name="connsiteX513" fmla="*/ 837438 w 2457930"/>
              <a:gd name="connsiteY513" fmla="*/ 590178 h 772884"/>
              <a:gd name="connsiteX514" fmla="*/ 837819 w 2457930"/>
              <a:gd name="connsiteY514" fmla="*/ 592654 h 772884"/>
              <a:gd name="connsiteX515" fmla="*/ 874300 w 2457930"/>
              <a:gd name="connsiteY515" fmla="*/ 592654 h 772884"/>
              <a:gd name="connsiteX516" fmla="*/ 874300 w 2457930"/>
              <a:gd name="connsiteY516" fmla="*/ 579033 h 772884"/>
              <a:gd name="connsiteX517" fmla="*/ 874300 w 2457930"/>
              <a:gd name="connsiteY517" fmla="*/ 570747 h 772884"/>
              <a:gd name="connsiteX518" fmla="*/ 887349 w 2457930"/>
              <a:gd name="connsiteY518" fmla="*/ 558650 h 772884"/>
              <a:gd name="connsiteX519" fmla="*/ 898684 w 2457930"/>
              <a:gd name="connsiteY519" fmla="*/ 571413 h 772884"/>
              <a:gd name="connsiteX520" fmla="*/ 898684 w 2457930"/>
              <a:gd name="connsiteY520" fmla="*/ 592559 h 772884"/>
              <a:gd name="connsiteX521" fmla="*/ 931640 w 2457930"/>
              <a:gd name="connsiteY521" fmla="*/ 592559 h 772884"/>
              <a:gd name="connsiteX522" fmla="*/ 931640 w 2457930"/>
              <a:gd name="connsiteY522" fmla="*/ 361673 h 772884"/>
              <a:gd name="connsiteX523" fmla="*/ 920306 w 2457930"/>
              <a:gd name="connsiteY523" fmla="*/ 371865 h 772884"/>
              <a:gd name="connsiteX524" fmla="*/ 901256 w 2457930"/>
              <a:gd name="connsiteY524" fmla="*/ 388343 h 772884"/>
              <a:gd name="connsiteX525" fmla="*/ 823246 w 2457930"/>
              <a:gd name="connsiteY525" fmla="*/ 356434 h 772884"/>
              <a:gd name="connsiteX526" fmla="*/ 838391 w 2457930"/>
              <a:gd name="connsiteY526" fmla="*/ 310809 h 772884"/>
              <a:gd name="connsiteX527" fmla="*/ 917258 w 2457930"/>
              <a:gd name="connsiteY527" fmla="*/ 238800 h 772884"/>
              <a:gd name="connsiteX528" fmla="*/ 919734 w 2457930"/>
              <a:gd name="connsiteY528" fmla="*/ 233562 h 772884"/>
              <a:gd name="connsiteX529" fmla="*/ 919734 w 2457930"/>
              <a:gd name="connsiteY529" fmla="*/ 75066 h 772884"/>
              <a:gd name="connsiteX530" fmla="*/ 919543 w 2457930"/>
              <a:gd name="connsiteY530" fmla="*/ 71637 h 772884"/>
              <a:gd name="connsiteX531" fmla="*/ 916114 w 2457930"/>
              <a:gd name="connsiteY531" fmla="*/ 71351 h 772884"/>
              <a:gd name="connsiteX532" fmla="*/ 898017 w 2457930"/>
              <a:gd name="connsiteY532" fmla="*/ 71351 h 772884"/>
              <a:gd name="connsiteX533" fmla="*/ 886778 w 2457930"/>
              <a:gd name="connsiteY533" fmla="*/ 61064 h 772884"/>
              <a:gd name="connsiteX534" fmla="*/ 896588 w 2457930"/>
              <a:gd name="connsiteY534" fmla="*/ 47634 h 772884"/>
              <a:gd name="connsiteX535" fmla="*/ 902494 w 2457930"/>
              <a:gd name="connsiteY535" fmla="*/ 47253 h 772884"/>
              <a:gd name="connsiteX536" fmla="*/ 1051179 w 2457930"/>
              <a:gd name="connsiteY536" fmla="*/ 47253 h 772884"/>
              <a:gd name="connsiteX537" fmla="*/ 1056704 w 2457930"/>
              <a:gd name="connsiteY537" fmla="*/ 47538 h 772884"/>
              <a:gd name="connsiteX538" fmla="*/ 1067467 w 2457930"/>
              <a:gd name="connsiteY538" fmla="*/ 60683 h 772884"/>
              <a:gd name="connsiteX539" fmla="*/ 1055370 w 2457930"/>
              <a:gd name="connsiteY539" fmla="*/ 71446 h 772884"/>
              <a:gd name="connsiteX540" fmla="*/ 1034701 w 2457930"/>
              <a:gd name="connsiteY540" fmla="*/ 71446 h 772884"/>
              <a:gd name="connsiteX541" fmla="*/ 1034701 w 2457930"/>
              <a:gd name="connsiteY541" fmla="*/ 132597 h 772884"/>
              <a:gd name="connsiteX542" fmla="*/ 1041273 w 2457930"/>
              <a:gd name="connsiteY542" fmla="*/ 127072 h 772884"/>
              <a:gd name="connsiteX543" fmla="*/ 1131665 w 2457930"/>
              <a:gd name="connsiteY543" fmla="*/ 44871 h 772884"/>
              <a:gd name="connsiteX544" fmla="*/ 1169480 w 2457930"/>
              <a:gd name="connsiteY544" fmla="*/ 10962 h 772884"/>
              <a:gd name="connsiteX545" fmla="*/ 1202258 w 2457930"/>
              <a:gd name="connsiteY545" fmla="*/ 44 h 772884"/>
              <a:gd name="connsiteX546" fmla="*/ 388822 w 2457930"/>
              <a:gd name="connsiteY546" fmla="*/ 44 h 772884"/>
              <a:gd name="connsiteX547" fmla="*/ 421100 w 2457930"/>
              <a:gd name="connsiteY547" fmla="*/ 13344 h 772884"/>
              <a:gd name="connsiteX548" fmla="*/ 497967 w 2457930"/>
              <a:gd name="connsiteY548" fmla="*/ 83448 h 772884"/>
              <a:gd name="connsiteX549" fmla="*/ 563785 w 2457930"/>
              <a:gd name="connsiteY549" fmla="*/ 143455 h 772884"/>
              <a:gd name="connsiteX550" fmla="*/ 629984 w 2457930"/>
              <a:gd name="connsiteY550" fmla="*/ 203653 h 772884"/>
              <a:gd name="connsiteX551" fmla="*/ 686753 w 2457930"/>
              <a:gd name="connsiteY551" fmla="*/ 255469 h 772884"/>
              <a:gd name="connsiteX552" fmla="*/ 744284 w 2457930"/>
              <a:gd name="connsiteY552" fmla="*/ 307666 h 772884"/>
              <a:gd name="connsiteX553" fmla="*/ 763429 w 2457930"/>
              <a:gd name="connsiteY553" fmla="*/ 354053 h 772884"/>
              <a:gd name="connsiteX554" fmla="*/ 720376 w 2457930"/>
              <a:gd name="connsiteY554" fmla="*/ 397392 h 772884"/>
              <a:gd name="connsiteX555" fmla="*/ 676847 w 2457930"/>
              <a:gd name="connsiteY555" fmla="*/ 382056 h 772884"/>
              <a:gd name="connsiteX556" fmla="*/ 654272 w 2457930"/>
              <a:gd name="connsiteY556" fmla="*/ 361673 h 772884"/>
              <a:gd name="connsiteX557" fmla="*/ 654272 w 2457930"/>
              <a:gd name="connsiteY557" fmla="*/ 747245 h 772884"/>
              <a:gd name="connsiteX558" fmla="*/ 654082 w 2457930"/>
              <a:gd name="connsiteY558" fmla="*/ 754770 h 772884"/>
              <a:gd name="connsiteX559" fmla="*/ 642937 w 2457930"/>
              <a:gd name="connsiteY559" fmla="*/ 765628 h 772884"/>
              <a:gd name="connsiteX560" fmla="*/ 638651 w 2457930"/>
              <a:gd name="connsiteY560" fmla="*/ 765628 h 772884"/>
              <a:gd name="connsiteX561" fmla="*/ 132398 w 2457930"/>
              <a:gd name="connsiteY561" fmla="*/ 765723 h 772884"/>
              <a:gd name="connsiteX562" fmla="*/ 117443 w 2457930"/>
              <a:gd name="connsiteY562" fmla="*/ 750864 h 772884"/>
              <a:gd name="connsiteX563" fmla="*/ 117634 w 2457930"/>
              <a:gd name="connsiteY563" fmla="*/ 684189 h 772884"/>
              <a:gd name="connsiteX564" fmla="*/ 112967 w 2457930"/>
              <a:gd name="connsiteY564" fmla="*/ 679617 h 772884"/>
              <a:gd name="connsiteX565" fmla="*/ 85439 w 2457930"/>
              <a:gd name="connsiteY565" fmla="*/ 679617 h 772884"/>
              <a:gd name="connsiteX566" fmla="*/ 85154 w 2457930"/>
              <a:gd name="connsiteY566" fmla="*/ 679522 h 772884"/>
              <a:gd name="connsiteX567" fmla="*/ 85154 w 2457930"/>
              <a:gd name="connsiteY567" fmla="*/ 702287 h 772884"/>
              <a:gd name="connsiteX568" fmla="*/ 74962 w 2457930"/>
              <a:gd name="connsiteY568" fmla="*/ 713907 h 772884"/>
              <a:gd name="connsiteX569" fmla="*/ 62103 w 2457930"/>
              <a:gd name="connsiteY569" fmla="*/ 707240 h 772884"/>
              <a:gd name="connsiteX570" fmla="*/ 60770 w 2457930"/>
              <a:gd name="connsiteY570" fmla="*/ 700001 h 772884"/>
              <a:gd name="connsiteX571" fmla="*/ 60770 w 2457930"/>
              <a:gd name="connsiteY571" fmla="*/ 679617 h 772884"/>
              <a:gd name="connsiteX572" fmla="*/ 34481 w 2457930"/>
              <a:gd name="connsiteY572" fmla="*/ 679617 h 772884"/>
              <a:gd name="connsiteX573" fmla="*/ 23908 w 2457930"/>
              <a:gd name="connsiteY573" fmla="*/ 690381 h 772884"/>
              <a:gd name="connsiteX574" fmla="*/ 23908 w 2457930"/>
              <a:gd name="connsiteY574" fmla="*/ 702573 h 772884"/>
              <a:gd name="connsiteX575" fmla="*/ 11716 w 2457930"/>
              <a:gd name="connsiteY575" fmla="*/ 714098 h 772884"/>
              <a:gd name="connsiteX576" fmla="*/ 0 w 2457930"/>
              <a:gd name="connsiteY576" fmla="*/ 702382 h 772884"/>
              <a:gd name="connsiteX577" fmla="*/ 0 w 2457930"/>
              <a:gd name="connsiteY577" fmla="*/ 612466 h 772884"/>
              <a:gd name="connsiteX578" fmla="*/ 0 w 2457930"/>
              <a:gd name="connsiteY578" fmla="*/ 570651 h 772884"/>
              <a:gd name="connsiteX579" fmla="*/ 16288 w 2457930"/>
              <a:gd name="connsiteY579" fmla="*/ 559412 h 772884"/>
              <a:gd name="connsiteX580" fmla="*/ 23813 w 2457930"/>
              <a:gd name="connsiteY580" fmla="*/ 569318 h 772884"/>
              <a:gd name="connsiteX581" fmla="*/ 24003 w 2457930"/>
              <a:gd name="connsiteY581" fmla="*/ 590178 h 772884"/>
              <a:gd name="connsiteX582" fmla="*/ 24384 w 2457930"/>
              <a:gd name="connsiteY582" fmla="*/ 592654 h 772884"/>
              <a:gd name="connsiteX583" fmla="*/ 60865 w 2457930"/>
              <a:gd name="connsiteY583" fmla="*/ 592654 h 772884"/>
              <a:gd name="connsiteX584" fmla="*/ 60865 w 2457930"/>
              <a:gd name="connsiteY584" fmla="*/ 579033 h 772884"/>
              <a:gd name="connsiteX585" fmla="*/ 60865 w 2457930"/>
              <a:gd name="connsiteY585" fmla="*/ 570747 h 772884"/>
              <a:gd name="connsiteX586" fmla="*/ 73914 w 2457930"/>
              <a:gd name="connsiteY586" fmla="*/ 558650 h 772884"/>
              <a:gd name="connsiteX587" fmla="*/ 85249 w 2457930"/>
              <a:gd name="connsiteY587" fmla="*/ 571413 h 772884"/>
              <a:gd name="connsiteX588" fmla="*/ 85249 w 2457930"/>
              <a:gd name="connsiteY588" fmla="*/ 592559 h 772884"/>
              <a:gd name="connsiteX589" fmla="*/ 118205 w 2457930"/>
              <a:gd name="connsiteY589" fmla="*/ 592559 h 772884"/>
              <a:gd name="connsiteX590" fmla="*/ 118205 w 2457930"/>
              <a:gd name="connsiteY590" fmla="*/ 361673 h 772884"/>
              <a:gd name="connsiteX591" fmla="*/ 106871 w 2457930"/>
              <a:gd name="connsiteY591" fmla="*/ 371865 h 772884"/>
              <a:gd name="connsiteX592" fmla="*/ 87821 w 2457930"/>
              <a:gd name="connsiteY592" fmla="*/ 388343 h 772884"/>
              <a:gd name="connsiteX593" fmla="*/ 9811 w 2457930"/>
              <a:gd name="connsiteY593" fmla="*/ 356434 h 772884"/>
              <a:gd name="connsiteX594" fmla="*/ 24956 w 2457930"/>
              <a:gd name="connsiteY594" fmla="*/ 310809 h 772884"/>
              <a:gd name="connsiteX595" fmla="*/ 103823 w 2457930"/>
              <a:gd name="connsiteY595" fmla="*/ 238800 h 772884"/>
              <a:gd name="connsiteX596" fmla="*/ 106299 w 2457930"/>
              <a:gd name="connsiteY596" fmla="*/ 233562 h 772884"/>
              <a:gd name="connsiteX597" fmla="*/ 106299 w 2457930"/>
              <a:gd name="connsiteY597" fmla="*/ 75066 h 772884"/>
              <a:gd name="connsiteX598" fmla="*/ 106109 w 2457930"/>
              <a:gd name="connsiteY598" fmla="*/ 71637 h 772884"/>
              <a:gd name="connsiteX599" fmla="*/ 102680 w 2457930"/>
              <a:gd name="connsiteY599" fmla="*/ 71351 h 772884"/>
              <a:gd name="connsiteX600" fmla="*/ 84582 w 2457930"/>
              <a:gd name="connsiteY600" fmla="*/ 71351 h 772884"/>
              <a:gd name="connsiteX601" fmla="*/ 73343 w 2457930"/>
              <a:gd name="connsiteY601" fmla="*/ 61064 h 772884"/>
              <a:gd name="connsiteX602" fmla="*/ 83153 w 2457930"/>
              <a:gd name="connsiteY602" fmla="*/ 47634 h 772884"/>
              <a:gd name="connsiteX603" fmla="*/ 89059 w 2457930"/>
              <a:gd name="connsiteY603" fmla="*/ 47253 h 772884"/>
              <a:gd name="connsiteX604" fmla="*/ 237744 w 2457930"/>
              <a:gd name="connsiteY604" fmla="*/ 47253 h 772884"/>
              <a:gd name="connsiteX605" fmla="*/ 243269 w 2457930"/>
              <a:gd name="connsiteY605" fmla="*/ 47538 h 772884"/>
              <a:gd name="connsiteX606" fmla="*/ 254032 w 2457930"/>
              <a:gd name="connsiteY606" fmla="*/ 60683 h 772884"/>
              <a:gd name="connsiteX607" fmla="*/ 241935 w 2457930"/>
              <a:gd name="connsiteY607" fmla="*/ 71446 h 772884"/>
              <a:gd name="connsiteX608" fmla="*/ 221266 w 2457930"/>
              <a:gd name="connsiteY608" fmla="*/ 71446 h 772884"/>
              <a:gd name="connsiteX609" fmla="*/ 221266 w 2457930"/>
              <a:gd name="connsiteY609" fmla="*/ 132597 h 772884"/>
              <a:gd name="connsiteX610" fmla="*/ 227838 w 2457930"/>
              <a:gd name="connsiteY610" fmla="*/ 127072 h 772884"/>
              <a:gd name="connsiteX611" fmla="*/ 318135 w 2457930"/>
              <a:gd name="connsiteY611" fmla="*/ 44871 h 772884"/>
              <a:gd name="connsiteX612" fmla="*/ 356045 w 2457930"/>
              <a:gd name="connsiteY612" fmla="*/ 10962 h 772884"/>
              <a:gd name="connsiteX613" fmla="*/ 388822 w 2457930"/>
              <a:gd name="connsiteY613" fmla="*/ 44 h 77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</a:cxnLst>
            <a:rect l="l" t="t" r="r" b="b"/>
            <a:pathLst>
              <a:path w="2457930" h="772884">
                <a:moveTo>
                  <a:pt x="898684" y="616562"/>
                </a:moveTo>
                <a:lnTo>
                  <a:pt x="898684" y="655519"/>
                </a:lnTo>
                <a:cubicBezTo>
                  <a:pt x="908780" y="655519"/>
                  <a:pt x="918496" y="655519"/>
                  <a:pt x="928211" y="655519"/>
                </a:cubicBezTo>
                <a:cubicBezTo>
                  <a:pt x="930878" y="655519"/>
                  <a:pt x="930688" y="653805"/>
                  <a:pt x="930688" y="652090"/>
                </a:cubicBezTo>
                <a:cubicBezTo>
                  <a:pt x="930688" y="641041"/>
                  <a:pt x="930688" y="629992"/>
                  <a:pt x="930688" y="619038"/>
                </a:cubicBezTo>
                <a:cubicBezTo>
                  <a:pt x="930688" y="618181"/>
                  <a:pt x="930402" y="617324"/>
                  <a:pt x="930307" y="616562"/>
                </a:cubicBezTo>
                <a:close/>
                <a:moveTo>
                  <a:pt x="85344" y="616562"/>
                </a:moveTo>
                <a:lnTo>
                  <a:pt x="85344" y="655519"/>
                </a:lnTo>
                <a:cubicBezTo>
                  <a:pt x="95441" y="655519"/>
                  <a:pt x="105156" y="655519"/>
                  <a:pt x="114872" y="655519"/>
                </a:cubicBezTo>
                <a:cubicBezTo>
                  <a:pt x="117539" y="655519"/>
                  <a:pt x="117348" y="653805"/>
                  <a:pt x="117348" y="652090"/>
                </a:cubicBezTo>
                <a:cubicBezTo>
                  <a:pt x="117348" y="641041"/>
                  <a:pt x="117348" y="629992"/>
                  <a:pt x="117348" y="619038"/>
                </a:cubicBezTo>
                <a:cubicBezTo>
                  <a:pt x="117348" y="618181"/>
                  <a:pt x="117062" y="617324"/>
                  <a:pt x="116967" y="616562"/>
                </a:cubicBezTo>
                <a:close/>
                <a:moveTo>
                  <a:pt x="837343" y="616467"/>
                </a:moveTo>
                <a:cubicBezTo>
                  <a:pt x="837343" y="628944"/>
                  <a:pt x="837343" y="641136"/>
                  <a:pt x="837343" y="653328"/>
                </a:cubicBezTo>
                <a:cubicBezTo>
                  <a:pt x="837343" y="653995"/>
                  <a:pt x="838676" y="655424"/>
                  <a:pt x="839438" y="655424"/>
                </a:cubicBezTo>
                <a:cubicBezTo>
                  <a:pt x="850868" y="655519"/>
                  <a:pt x="862203" y="655519"/>
                  <a:pt x="873919" y="655519"/>
                </a:cubicBezTo>
                <a:lnTo>
                  <a:pt x="873919" y="616467"/>
                </a:lnTo>
                <a:close/>
                <a:moveTo>
                  <a:pt x="23908" y="616467"/>
                </a:moveTo>
                <a:cubicBezTo>
                  <a:pt x="23908" y="628944"/>
                  <a:pt x="23908" y="641136"/>
                  <a:pt x="23908" y="653328"/>
                </a:cubicBezTo>
                <a:cubicBezTo>
                  <a:pt x="23908" y="653995"/>
                  <a:pt x="25241" y="655424"/>
                  <a:pt x="26003" y="655424"/>
                </a:cubicBezTo>
                <a:cubicBezTo>
                  <a:pt x="37433" y="655519"/>
                  <a:pt x="48768" y="655519"/>
                  <a:pt x="60484" y="655519"/>
                </a:cubicBezTo>
                <a:lnTo>
                  <a:pt x="60484" y="616467"/>
                </a:lnTo>
                <a:close/>
                <a:moveTo>
                  <a:pt x="1084898" y="606370"/>
                </a:moveTo>
                <a:lnTo>
                  <a:pt x="1084898" y="649995"/>
                </a:lnTo>
                <a:lnTo>
                  <a:pt x="1138238" y="649995"/>
                </a:lnTo>
                <a:lnTo>
                  <a:pt x="1138238" y="606370"/>
                </a:lnTo>
                <a:close/>
                <a:moveTo>
                  <a:pt x="271463" y="606370"/>
                </a:moveTo>
                <a:lnTo>
                  <a:pt x="271463" y="649995"/>
                </a:lnTo>
                <a:lnTo>
                  <a:pt x="324803" y="649995"/>
                </a:lnTo>
                <a:lnTo>
                  <a:pt x="324803" y="606370"/>
                </a:lnTo>
                <a:close/>
                <a:moveTo>
                  <a:pt x="1006602" y="606275"/>
                </a:moveTo>
                <a:lnTo>
                  <a:pt x="1006602" y="650090"/>
                </a:lnTo>
                <a:lnTo>
                  <a:pt x="1060038" y="650090"/>
                </a:lnTo>
                <a:lnTo>
                  <a:pt x="1060038" y="606275"/>
                </a:lnTo>
                <a:close/>
                <a:moveTo>
                  <a:pt x="193167" y="606275"/>
                </a:moveTo>
                <a:lnTo>
                  <a:pt x="193167" y="650090"/>
                </a:lnTo>
                <a:lnTo>
                  <a:pt x="246603" y="650090"/>
                </a:lnTo>
                <a:lnTo>
                  <a:pt x="246603" y="606275"/>
                </a:lnTo>
                <a:close/>
                <a:moveTo>
                  <a:pt x="1241870" y="579510"/>
                </a:moveTo>
                <a:cubicBezTo>
                  <a:pt x="1247204" y="579129"/>
                  <a:pt x="1253871" y="583987"/>
                  <a:pt x="1254157" y="589511"/>
                </a:cubicBezTo>
                <a:cubicBezTo>
                  <a:pt x="1254633" y="599512"/>
                  <a:pt x="1254633" y="609419"/>
                  <a:pt x="1254157" y="619420"/>
                </a:cubicBezTo>
                <a:cubicBezTo>
                  <a:pt x="1253871" y="625325"/>
                  <a:pt x="1248156" y="628564"/>
                  <a:pt x="1240917" y="628183"/>
                </a:cubicBezTo>
                <a:cubicBezTo>
                  <a:pt x="1235488" y="627802"/>
                  <a:pt x="1230916" y="623516"/>
                  <a:pt x="1230630" y="618181"/>
                </a:cubicBezTo>
                <a:cubicBezTo>
                  <a:pt x="1230440" y="613514"/>
                  <a:pt x="1230630" y="608752"/>
                  <a:pt x="1230630" y="603989"/>
                </a:cubicBezTo>
                <a:lnTo>
                  <a:pt x="1230535" y="603894"/>
                </a:lnTo>
                <a:cubicBezTo>
                  <a:pt x="1230535" y="599608"/>
                  <a:pt x="1230535" y="595226"/>
                  <a:pt x="1230535" y="590940"/>
                </a:cubicBezTo>
                <a:cubicBezTo>
                  <a:pt x="1230630" y="584082"/>
                  <a:pt x="1234821" y="579986"/>
                  <a:pt x="1241870" y="579510"/>
                </a:cubicBezTo>
                <a:close/>
                <a:moveTo>
                  <a:pt x="428435" y="579510"/>
                </a:moveTo>
                <a:cubicBezTo>
                  <a:pt x="433769" y="579129"/>
                  <a:pt x="440436" y="583987"/>
                  <a:pt x="440722" y="589511"/>
                </a:cubicBezTo>
                <a:cubicBezTo>
                  <a:pt x="441198" y="599512"/>
                  <a:pt x="441198" y="609419"/>
                  <a:pt x="440722" y="619420"/>
                </a:cubicBezTo>
                <a:cubicBezTo>
                  <a:pt x="440436" y="625325"/>
                  <a:pt x="434721" y="628564"/>
                  <a:pt x="427482" y="628183"/>
                </a:cubicBezTo>
                <a:cubicBezTo>
                  <a:pt x="422053" y="627802"/>
                  <a:pt x="417481" y="623516"/>
                  <a:pt x="417195" y="618181"/>
                </a:cubicBezTo>
                <a:cubicBezTo>
                  <a:pt x="417005" y="613514"/>
                  <a:pt x="417195" y="608752"/>
                  <a:pt x="417195" y="603989"/>
                </a:cubicBezTo>
                <a:lnTo>
                  <a:pt x="417100" y="603894"/>
                </a:lnTo>
                <a:cubicBezTo>
                  <a:pt x="417100" y="599608"/>
                  <a:pt x="417100" y="595226"/>
                  <a:pt x="417100" y="590940"/>
                </a:cubicBezTo>
                <a:cubicBezTo>
                  <a:pt x="417195" y="584082"/>
                  <a:pt x="421386" y="579986"/>
                  <a:pt x="428435" y="579510"/>
                </a:cubicBezTo>
                <a:close/>
                <a:moveTo>
                  <a:pt x="1541026" y="537874"/>
                </a:moveTo>
                <a:cubicBezTo>
                  <a:pt x="1537978" y="537886"/>
                  <a:pt x="1534907" y="540315"/>
                  <a:pt x="1531430" y="545125"/>
                </a:cubicBezTo>
                <a:cubicBezTo>
                  <a:pt x="1522762" y="557031"/>
                  <a:pt x="1517523" y="570461"/>
                  <a:pt x="1513713" y="584558"/>
                </a:cubicBezTo>
                <a:cubicBezTo>
                  <a:pt x="1511142" y="594179"/>
                  <a:pt x="1508951" y="603989"/>
                  <a:pt x="1511427" y="613991"/>
                </a:cubicBezTo>
                <a:cubicBezTo>
                  <a:pt x="1513713" y="623325"/>
                  <a:pt x="1519524" y="630088"/>
                  <a:pt x="1528477" y="634279"/>
                </a:cubicBezTo>
                <a:cubicBezTo>
                  <a:pt x="1528763" y="629516"/>
                  <a:pt x="1528668" y="625230"/>
                  <a:pt x="1529334" y="620944"/>
                </a:cubicBezTo>
                <a:cubicBezTo>
                  <a:pt x="1530477" y="613895"/>
                  <a:pt x="1535240" y="610847"/>
                  <a:pt x="1543241" y="611514"/>
                </a:cubicBezTo>
                <a:cubicBezTo>
                  <a:pt x="1548956" y="611990"/>
                  <a:pt x="1553147" y="616848"/>
                  <a:pt x="1553242" y="623135"/>
                </a:cubicBezTo>
                <a:lnTo>
                  <a:pt x="1553242" y="634079"/>
                </a:lnTo>
                <a:lnTo>
                  <a:pt x="1553147" y="634184"/>
                </a:lnTo>
                <a:lnTo>
                  <a:pt x="1553242" y="634184"/>
                </a:lnTo>
                <a:lnTo>
                  <a:pt x="1553242" y="634079"/>
                </a:lnTo>
                <a:lnTo>
                  <a:pt x="1570387" y="615134"/>
                </a:lnTo>
                <a:cubicBezTo>
                  <a:pt x="1572387" y="608276"/>
                  <a:pt x="1571721" y="601418"/>
                  <a:pt x="1570387" y="594560"/>
                </a:cubicBezTo>
                <a:cubicBezTo>
                  <a:pt x="1566958" y="576748"/>
                  <a:pt x="1560862" y="560079"/>
                  <a:pt x="1550480" y="545125"/>
                </a:cubicBezTo>
                <a:cubicBezTo>
                  <a:pt x="1547099" y="540267"/>
                  <a:pt x="1544074" y="537862"/>
                  <a:pt x="1541026" y="537874"/>
                </a:cubicBezTo>
                <a:close/>
                <a:moveTo>
                  <a:pt x="727591" y="537874"/>
                </a:moveTo>
                <a:cubicBezTo>
                  <a:pt x="724543" y="537886"/>
                  <a:pt x="721471" y="540315"/>
                  <a:pt x="717995" y="545125"/>
                </a:cubicBezTo>
                <a:cubicBezTo>
                  <a:pt x="709327" y="557031"/>
                  <a:pt x="704088" y="570461"/>
                  <a:pt x="700278" y="584558"/>
                </a:cubicBezTo>
                <a:cubicBezTo>
                  <a:pt x="697707" y="594179"/>
                  <a:pt x="695516" y="603989"/>
                  <a:pt x="697992" y="613991"/>
                </a:cubicBezTo>
                <a:cubicBezTo>
                  <a:pt x="700278" y="623325"/>
                  <a:pt x="706089" y="630088"/>
                  <a:pt x="715042" y="634279"/>
                </a:cubicBezTo>
                <a:cubicBezTo>
                  <a:pt x="715328" y="629516"/>
                  <a:pt x="715233" y="625230"/>
                  <a:pt x="715899" y="620944"/>
                </a:cubicBezTo>
                <a:cubicBezTo>
                  <a:pt x="717042" y="613895"/>
                  <a:pt x="721805" y="610847"/>
                  <a:pt x="729806" y="611514"/>
                </a:cubicBezTo>
                <a:cubicBezTo>
                  <a:pt x="735521" y="611990"/>
                  <a:pt x="739712" y="616848"/>
                  <a:pt x="739807" y="623135"/>
                </a:cubicBezTo>
                <a:lnTo>
                  <a:pt x="739807" y="634079"/>
                </a:lnTo>
                <a:lnTo>
                  <a:pt x="739712" y="634184"/>
                </a:lnTo>
                <a:lnTo>
                  <a:pt x="739807" y="634184"/>
                </a:lnTo>
                <a:lnTo>
                  <a:pt x="739807" y="634079"/>
                </a:lnTo>
                <a:lnTo>
                  <a:pt x="756952" y="615134"/>
                </a:lnTo>
                <a:cubicBezTo>
                  <a:pt x="758952" y="608276"/>
                  <a:pt x="758286" y="601418"/>
                  <a:pt x="756952" y="594560"/>
                </a:cubicBezTo>
                <a:cubicBezTo>
                  <a:pt x="753523" y="576748"/>
                  <a:pt x="747427" y="560079"/>
                  <a:pt x="737045" y="545125"/>
                </a:cubicBezTo>
                <a:cubicBezTo>
                  <a:pt x="733663" y="540267"/>
                  <a:pt x="730639" y="537862"/>
                  <a:pt x="727591" y="537874"/>
                </a:cubicBezTo>
                <a:close/>
                <a:moveTo>
                  <a:pt x="1084993" y="537790"/>
                </a:moveTo>
                <a:lnTo>
                  <a:pt x="1084993" y="581700"/>
                </a:lnTo>
                <a:lnTo>
                  <a:pt x="1138238" y="581700"/>
                </a:lnTo>
                <a:lnTo>
                  <a:pt x="1138238" y="537790"/>
                </a:lnTo>
                <a:close/>
                <a:moveTo>
                  <a:pt x="271558" y="537790"/>
                </a:moveTo>
                <a:lnTo>
                  <a:pt x="271558" y="581700"/>
                </a:lnTo>
                <a:lnTo>
                  <a:pt x="324803" y="581700"/>
                </a:lnTo>
                <a:lnTo>
                  <a:pt x="324803" y="537790"/>
                </a:lnTo>
                <a:close/>
                <a:moveTo>
                  <a:pt x="1006507" y="536838"/>
                </a:moveTo>
                <a:lnTo>
                  <a:pt x="1006507" y="580462"/>
                </a:lnTo>
                <a:lnTo>
                  <a:pt x="1059942" y="580462"/>
                </a:lnTo>
                <a:lnTo>
                  <a:pt x="1059942" y="536838"/>
                </a:lnTo>
                <a:close/>
                <a:moveTo>
                  <a:pt x="193072" y="536838"/>
                </a:moveTo>
                <a:lnTo>
                  <a:pt x="193072" y="580462"/>
                </a:lnTo>
                <a:lnTo>
                  <a:pt x="246507" y="580462"/>
                </a:lnTo>
                <a:lnTo>
                  <a:pt x="246507" y="536838"/>
                </a:lnTo>
                <a:close/>
                <a:moveTo>
                  <a:pt x="1543467" y="513586"/>
                </a:moveTo>
                <a:cubicBezTo>
                  <a:pt x="1550194" y="514169"/>
                  <a:pt x="1556814" y="517217"/>
                  <a:pt x="1562481" y="522551"/>
                </a:cubicBezTo>
                <a:cubicBezTo>
                  <a:pt x="1572578" y="532171"/>
                  <a:pt x="1579055" y="543982"/>
                  <a:pt x="1584198" y="556745"/>
                </a:cubicBezTo>
                <a:cubicBezTo>
                  <a:pt x="1590485" y="572366"/>
                  <a:pt x="1595247" y="588273"/>
                  <a:pt x="1595914" y="605228"/>
                </a:cubicBezTo>
                <a:cubicBezTo>
                  <a:pt x="1596771" y="629993"/>
                  <a:pt x="1580865" y="651138"/>
                  <a:pt x="1557719" y="658663"/>
                </a:cubicBezTo>
                <a:cubicBezTo>
                  <a:pt x="1554195" y="659806"/>
                  <a:pt x="1553147" y="661139"/>
                  <a:pt x="1553147" y="664759"/>
                </a:cubicBezTo>
                <a:cubicBezTo>
                  <a:pt x="1553337" y="695144"/>
                  <a:pt x="1553242" y="725433"/>
                  <a:pt x="1553147" y="755818"/>
                </a:cubicBezTo>
                <a:cubicBezTo>
                  <a:pt x="1553147" y="762009"/>
                  <a:pt x="1549432" y="766486"/>
                  <a:pt x="1543717" y="767629"/>
                </a:cubicBezTo>
                <a:cubicBezTo>
                  <a:pt x="1537812" y="768772"/>
                  <a:pt x="1532001" y="766105"/>
                  <a:pt x="1530096" y="760866"/>
                </a:cubicBezTo>
                <a:cubicBezTo>
                  <a:pt x="1529144" y="758390"/>
                  <a:pt x="1528763" y="755532"/>
                  <a:pt x="1528763" y="752770"/>
                </a:cubicBezTo>
                <a:cubicBezTo>
                  <a:pt x="1528763" y="723528"/>
                  <a:pt x="1528763" y="694191"/>
                  <a:pt x="1528763" y="664854"/>
                </a:cubicBezTo>
                <a:lnTo>
                  <a:pt x="1528763" y="660187"/>
                </a:lnTo>
                <a:cubicBezTo>
                  <a:pt x="1506760" y="653234"/>
                  <a:pt x="1492568" y="639422"/>
                  <a:pt x="1487234" y="617134"/>
                </a:cubicBezTo>
                <a:cubicBezTo>
                  <a:pt x="1484853" y="607228"/>
                  <a:pt x="1486377" y="597322"/>
                  <a:pt x="1488472" y="587606"/>
                </a:cubicBezTo>
                <a:cubicBezTo>
                  <a:pt x="1492854" y="567509"/>
                  <a:pt x="1499331" y="548268"/>
                  <a:pt x="1511713" y="531599"/>
                </a:cubicBezTo>
                <a:cubicBezTo>
                  <a:pt x="1515047" y="527027"/>
                  <a:pt x="1519238" y="522741"/>
                  <a:pt x="1523810" y="519407"/>
                </a:cubicBezTo>
                <a:cubicBezTo>
                  <a:pt x="1529906" y="514883"/>
                  <a:pt x="1536740" y="513002"/>
                  <a:pt x="1543467" y="513586"/>
                </a:cubicBezTo>
                <a:close/>
                <a:moveTo>
                  <a:pt x="730032" y="513586"/>
                </a:moveTo>
                <a:cubicBezTo>
                  <a:pt x="736759" y="514169"/>
                  <a:pt x="743379" y="517217"/>
                  <a:pt x="749046" y="522551"/>
                </a:cubicBezTo>
                <a:cubicBezTo>
                  <a:pt x="759143" y="532171"/>
                  <a:pt x="765620" y="543982"/>
                  <a:pt x="770763" y="556745"/>
                </a:cubicBezTo>
                <a:cubicBezTo>
                  <a:pt x="777050" y="572366"/>
                  <a:pt x="781812" y="588273"/>
                  <a:pt x="782479" y="605228"/>
                </a:cubicBezTo>
                <a:cubicBezTo>
                  <a:pt x="783336" y="629993"/>
                  <a:pt x="767430" y="651138"/>
                  <a:pt x="744284" y="658663"/>
                </a:cubicBezTo>
                <a:cubicBezTo>
                  <a:pt x="740760" y="659806"/>
                  <a:pt x="739712" y="661139"/>
                  <a:pt x="739712" y="664759"/>
                </a:cubicBezTo>
                <a:cubicBezTo>
                  <a:pt x="739902" y="695144"/>
                  <a:pt x="739807" y="725433"/>
                  <a:pt x="739712" y="755818"/>
                </a:cubicBezTo>
                <a:cubicBezTo>
                  <a:pt x="739712" y="762009"/>
                  <a:pt x="735997" y="766486"/>
                  <a:pt x="730282" y="767629"/>
                </a:cubicBezTo>
                <a:cubicBezTo>
                  <a:pt x="724377" y="768772"/>
                  <a:pt x="718566" y="766105"/>
                  <a:pt x="716661" y="760866"/>
                </a:cubicBezTo>
                <a:cubicBezTo>
                  <a:pt x="715709" y="758390"/>
                  <a:pt x="715328" y="755532"/>
                  <a:pt x="715328" y="752770"/>
                </a:cubicBezTo>
                <a:cubicBezTo>
                  <a:pt x="715328" y="723528"/>
                  <a:pt x="715328" y="694191"/>
                  <a:pt x="715328" y="664854"/>
                </a:cubicBezTo>
                <a:lnTo>
                  <a:pt x="715328" y="660187"/>
                </a:lnTo>
                <a:cubicBezTo>
                  <a:pt x="693325" y="653234"/>
                  <a:pt x="679133" y="639422"/>
                  <a:pt x="673799" y="617134"/>
                </a:cubicBezTo>
                <a:cubicBezTo>
                  <a:pt x="671418" y="607228"/>
                  <a:pt x="672942" y="597322"/>
                  <a:pt x="675037" y="587606"/>
                </a:cubicBezTo>
                <a:cubicBezTo>
                  <a:pt x="679419" y="567509"/>
                  <a:pt x="685896" y="548268"/>
                  <a:pt x="698278" y="531599"/>
                </a:cubicBezTo>
                <a:cubicBezTo>
                  <a:pt x="701612" y="527027"/>
                  <a:pt x="705803" y="522741"/>
                  <a:pt x="710375" y="519407"/>
                </a:cubicBezTo>
                <a:cubicBezTo>
                  <a:pt x="716471" y="514883"/>
                  <a:pt x="723305" y="513002"/>
                  <a:pt x="730032" y="513586"/>
                </a:cubicBezTo>
                <a:close/>
                <a:moveTo>
                  <a:pt x="994220" y="512168"/>
                </a:moveTo>
                <a:cubicBezTo>
                  <a:pt x="1046417" y="512168"/>
                  <a:pt x="1098614" y="512168"/>
                  <a:pt x="1150716" y="512168"/>
                </a:cubicBezTo>
                <a:cubicBezTo>
                  <a:pt x="1158145" y="512168"/>
                  <a:pt x="1162717" y="516835"/>
                  <a:pt x="1162717" y="524169"/>
                </a:cubicBezTo>
                <a:cubicBezTo>
                  <a:pt x="1162717" y="570270"/>
                  <a:pt x="1162717" y="616467"/>
                  <a:pt x="1162717" y="662568"/>
                </a:cubicBezTo>
                <a:cubicBezTo>
                  <a:pt x="1162717" y="669997"/>
                  <a:pt x="1158145" y="674569"/>
                  <a:pt x="1150716" y="674569"/>
                </a:cubicBezTo>
                <a:cubicBezTo>
                  <a:pt x="1124712" y="674569"/>
                  <a:pt x="1098709" y="674569"/>
                  <a:pt x="1072611" y="674569"/>
                </a:cubicBezTo>
                <a:lnTo>
                  <a:pt x="1072706" y="674664"/>
                </a:lnTo>
                <a:lnTo>
                  <a:pt x="995839" y="674664"/>
                </a:lnTo>
                <a:cubicBezTo>
                  <a:pt x="987648" y="674664"/>
                  <a:pt x="982123" y="669426"/>
                  <a:pt x="982123" y="661329"/>
                </a:cubicBezTo>
                <a:cubicBezTo>
                  <a:pt x="982123" y="615610"/>
                  <a:pt x="982123" y="569889"/>
                  <a:pt x="982123" y="524074"/>
                </a:cubicBezTo>
                <a:cubicBezTo>
                  <a:pt x="982123" y="516645"/>
                  <a:pt x="986790" y="512168"/>
                  <a:pt x="994220" y="512168"/>
                </a:cubicBezTo>
                <a:close/>
                <a:moveTo>
                  <a:pt x="180785" y="512168"/>
                </a:moveTo>
                <a:cubicBezTo>
                  <a:pt x="232982" y="512168"/>
                  <a:pt x="285179" y="512168"/>
                  <a:pt x="337281" y="512168"/>
                </a:cubicBezTo>
                <a:cubicBezTo>
                  <a:pt x="344710" y="512168"/>
                  <a:pt x="349282" y="516835"/>
                  <a:pt x="349282" y="524169"/>
                </a:cubicBezTo>
                <a:cubicBezTo>
                  <a:pt x="349282" y="570270"/>
                  <a:pt x="349282" y="616467"/>
                  <a:pt x="349282" y="662568"/>
                </a:cubicBezTo>
                <a:cubicBezTo>
                  <a:pt x="349282" y="669997"/>
                  <a:pt x="344710" y="674569"/>
                  <a:pt x="337281" y="674569"/>
                </a:cubicBezTo>
                <a:cubicBezTo>
                  <a:pt x="311277" y="674569"/>
                  <a:pt x="285274" y="674569"/>
                  <a:pt x="259176" y="674569"/>
                </a:cubicBezTo>
                <a:lnTo>
                  <a:pt x="259271" y="674664"/>
                </a:lnTo>
                <a:lnTo>
                  <a:pt x="182404" y="674664"/>
                </a:lnTo>
                <a:cubicBezTo>
                  <a:pt x="174212" y="674664"/>
                  <a:pt x="168688" y="669426"/>
                  <a:pt x="168688" y="661329"/>
                </a:cubicBezTo>
                <a:cubicBezTo>
                  <a:pt x="168688" y="615610"/>
                  <a:pt x="168688" y="569889"/>
                  <a:pt x="168688" y="524074"/>
                </a:cubicBezTo>
                <a:cubicBezTo>
                  <a:pt x="168688" y="516645"/>
                  <a:pt x="173355" y="512168"/>
                  <a:pt x="180785" y="512168"/>
                </a:cubicBezTo>
                <a:close/>
                <a:moveTo>
                  <a:pt x="1214247" y="481688"/>
                </a:moveTo>
                <a:lnTo>
                  <a:pt x="1214247" y="740577"/>
                </a:lnTo>
                <a:lnTo>
                  <a:pt x="1373029" y="740577"/>
                </a:lnTo>
                <a:lnTo>
                  <a:pt x="1373029" y="481688"/>
                </a:lnTo>
                <a:close/>
                <a:moveTo>
                  <a:pt x="400812" y="481688"/>
                </a:moveTo>
                <a:lnTo>
                  <a:pt x="400812" y="740577"/>
                </a:lnTo>
                <a:lnTo>
                  <a:pt x="559594" y="740577"/>
                </a:lnTo>
                <a:lnTo>
                  <a:pt x="559594" y="481688"/>
                </a:lnTo>
                <a:close/>
                <a:moveTo>
                  <a:pt x="1133952" y="311381"/>
                </a:moveTo>
                <a:cubicBezTo>
                  <a:pt x="1137095" y="335765"/>
                  <a:pt x="1159955" y="360816"/>
                  <a:pt x="1187197" y="365007"/>
                </a:cubicBezTo>
                <a:lnTo>
                  <a:pt x="1187197" y="311381"/>
                </a:lnTo>
                <a:close/>
                <a:moveTo>
                  <a:pt x="320516" y="311381"/>
                </a:moveTo>
                <a:cubicBezTo>
                  <a:pt x="323659" y="335765"/>
                  <a:pt x="346519" y="360816"/>
                  <a:pt x="373760" y="365007"/>
                </a:cubicBezTo>
                <a:lnTo>
                  <a:pt x="373760" y="311381"/>
                </a:lnTo>
                <a:close/>
                <a:moveTo>
                  <a:pt x="1264825" y="311191"/>
                </a:moveTo>
                <a:cubicBezTo>
                  <a:pt x="1247871" y="311191"/>
                  <a:pt x="1230916" y="311191"/>
                  <a:pt x="1214057" y="311286"/>
                </a:cubicBezTo>
                <a:cubicBezTo>
                  <a:pt x="1213295" y="311286"/>
                  <a:pt x="1211771" y="313000"/>
                  <a:pt x="1211771" y="313858"/>
                </a:cubicBezTo>
                <a:cubicBezTo>
                  <a:pt x="1211676" y="330812"/>
                  <a:pt x="1211676" y="347767"/>
                  <a:pt x="1211676" y="365007"/>
                </a:cubicBezTo>
                <a:lnTo>
                  <a:pt x="1211676" y="365102"/>
                </a:lnTo>
                <a:cubicBezTo>
                  <a:pt x="1242823" y="360625"/>
                  <a:pt x="1264825" y="329955"/>
                  <a:pt x="1264825" y="311191"/>
                </a:cubicBezTo>
                <a:close/>
                <a:moveTo>
                  <a:pt x="451389" y="311191"/>
                </a:moveTo>
                <a:cubicBezTo>
                  <a:pt x="434435" y="311191"/>
                  <a:pt x="417480" y="311191"/>
                  <a:pt x="400621" y="311286"/>
                </a:cubicBezTo>
                <a:cubicBezTo>
                  <a:pt x="399859" y="311286"/>
                  <a:pt x="398335" y="313000"/>
                  <a:pt x="398335" y="313858"/>
                </a:cubicBezTo>
                <a:cubicBezTo>
                  <a:pt x="398240" y="330812"/>
                  <a:pt x="398240" y="347767"/>
                  <a:pt x="398240" y="365007"/>
                </a:cubicBezTo>
                <a:lnTo>
                  <a:pt x="398240" y="365102"/>
                </a:lnTo>
                <a:cubicBezTo>
                  <a:pt x="429387" y="360625"/>
                  <a:pt x="451389" y="329955"/>
                  <a:pt x="451389" y="311191"/>
                </a:cubicBezTo>
                <a:close/>
                <a:moveTo>
                  <a:pt x="1974607" y="309345"/>
                </a:moveTo>
                <a:lnTo>
                  <a:pt x="1974385" y="311270"/>
                </a:lnTo>
                <a:cubicBezTo>
                  <a:pt x="1975955" y="329199"/>
                  <a:pt x="1981224" y="347195"/>
                  <a:pt x="1990534" y="364245"/>
                </a:cubicBezTo>
                <a:cubicBezTo>
                  <a:pt x="2012823" y="405107"/>
                  <a:pt x="2048256" y="428158"/>
                  <a:pt x="2094357" y="433492"/>
                </a:cubicBezTo>
                <a:lnTo>
                  <a:pt x="2095839" y="433389"/>
                </a:lnTo>
                <a:lnTo>
                  <a:pt x="2050161" y="392630"/>
                </a:lnTo>
                <a:cubicBezTo>
                  <a:pt x="2040065" y="387391"/>
                  <a:pt x="2033016" y="380438"/>
                  <a:pt x="2028254" y="370055"/>
                </a:cubicBezTo>
                <a:cubicBezTo>
                  <a:pt x="2021777" y="355696"/>
                  <a:pt x="2013127" y="342778"/>
                  <a:pt x="2002824" y="331616"/>
                </a:cubicBezTo>
                <a:close/>
                <a:moveTo>
                  <a:pt x="1879473" y="287093"/>
                </a:moveTo>
                <a:cubicBezTo>
                  <a:pt x="1827181" y="294522"/>
                  <a:pt x="1789462" y="322907"/>
                  <a:pt x="1766983" y="370913"/>
                </a:cubicBezTo>
                <a:cubicBezTo>
                  <a:pt x="1762506" y="380438"/>
                  <a:pt x="1756220" y="387486"/>
                  <a:pt x="1746695" y="392058"/>
                </a:cubicBezTo>
                <a:cubicBezTo>
                  <a:pt x="1676591" y="425681"/>
                  <a:pt x="1649159" y="509025"/>
                  <a:pt x="1686402" y="577224"/>
                </a:cubicBezTo>
                <a:cubicBezTo>
                  <a:pt x="1708690" y="618086"/>
                  <a:pt x="1744123" y="641137"/>
                  <a:pt x="1790224" y="646471"/>
                </a:cubicBezTo>
                <a:cubicBezTo>
                  <a:pt x="1823180" y="650281"/>
                  <a:pt x="1853661" y="641708"/>
                  <a:pt x="1881092" y="622944"/>
                </a:cubicBezTo>
                <a:cubicBezTo>
                  <a:pt x="1882616" y="621896"/>
                  <a:pt x="1883759" y="619325"/>
                  <a:pt x="1883759" y="617420"/>
                </a:cubicBezTo>
                <a:cubicBezTo>
                  <a:pt x="1883950" y="605894"/>
                  <a:pt x="1883664" y="594274"/>
                  <a:pt x="1884045" y="582749"/>
                </a:cubicBezTo>
                <a:cubicBezTo>
                  <a:pt x="1884141" y="578177"/>
                  <a:pt x="1882712" y="575986"/>
                  <a:pt x="1878711" y="574081"/>
                </a:cubicBezTo>
                <a:cubicBezTo>
                  <a:pt x="1846612" y="558269"/>
                  <a:pt x="1814608" y="542172"/>
                  <a:pt x="1782604" y="526265"/>
                </a:cubicBezTo>
                <a:cubicBezTo>
                  <a:pt x="1777651" y="523789"/>
                  <a:pt x="1773841" y="520550"/>
                  <a:pt x="1772984" y="514931"/>
                </a:cubicBezTo>
                <a:cubicBezTo>
                  <a:pt x="1772222" y="509597"/>
                  <a:pt x="1773841" y="504929"/>
                  <a:pt x="1778223" y="501596"/>
                </a:cubicBezTo>
                <a:cubicBezTo>
                  <a:pt x="1782985" y="497976"/>
                  <a:pt x="1788224" y="497690"/>
                  <a:pt x="1793462" y="500262"/>
                </a:cubicBezTo>
                <a:cubicBezTo>
                  <a:pt x="1809655" y="508263"/>
                  <a:pt x="1825848" y="516455"/>
                  <a:pt x="1842040" y="524456"/>
                </a:cubicBezTo>
                <a:cubicBezTo>
                  <a:pt x="1855756" y="531314"/>
                  <a:pt x="1869472" y="538172"/>
                  <a:pt x="1884045" y="545411"/>
                </a:cubicBezTo>
                <a:lnTo>
                  <a:pt x="1884045" y="538457"/>
                </a:lnTo>
                <a:cubicBezTo>
                  <a:pt x="1884045" y="499691"/>
                  <a:pt x="1884045" y="460924"/>
                  <a:pt x="1884045" y="422157"/>
                </a:cubicBezTo>
                <a:cubicBezTo>
                  <a:pt x="1884045" y="419871"/>
                  <a:pt x="1884045" y="417490"/>
                  <a:pt x="1884807" y="415299"/>
                </a:cubicBezTo>
                <a:cubicBezTo>
                  <a:pt x="1886998" y="408727"/>
                  <a:pt x="1893380" y="405107"/>
                  <a:pt x="1900333" y="406155"/>
                </a:cubicBezTo>
                <a:cubicBezTo>
                  <a:pt x="1906905" y="407203"/>
                  <a:pt x="1911668" y="412918"/>
                  <a:pt x="1911668" y="420062"/>
                </a:cubicBezTo>
                <a:cubicBezTo>
                  <a:pt x="1911668" y="443017"/>
                  <a:pt x="1911668" y="465877"/>
                  <a:pt x="1911668" y="489880"/>
                </a:cubicBezTo>
                <a:lnTo>
                  <a:pt x="1911763" y="489689"/>
                </a:lnTo>
                <a:cubicBezTo>
                  <a:pt x="1926241" y="482450"/>
                  <a:pt x="1939576" y="475783"/>
                  <a:pt x="1953006" y="469115"/>
                </a:cubicBezTo>
                <a:cubicBezTo>
                  <a:pt x="1969389" y="460924"/>
                  <a:pt x="1985677" y="452732"/>
                  <a:pt x="2002060" y="444541"/>
                </a:cubicBezTo>
                <a:cubicBezTo>
                  <a:pt x="2007299" y="441969"/>
                  <a:pt x="2012537" y="442064"/>
                  <a:pt x="2017300" y="445589"/>
                </a:cubicBezTo>
                <a:cubicBezTo>
                  <a:pt x="2021682" y="448827"/>
                  <a:pt x="2023491" y="453399"/>
                  <a:pt x="2022729" y="458828"/>
                </a:cubicBezTo>
                <a:cubicBezTo>
                  <a:pt x="2021967" y="464829"/>
                  <a:pt x="2017871" y="468068"/>
                  <a:pt x="2012823" y="470639"/>
                </a:cubicBezTo>
                <a:cubicBezTo>
                  <a:pt x="1980629" y="486641"/>
                  <a:pt x="1948434" y="502739"/>
                  <a:pt x="1916240" y="518836"/>
                </a:cubicBezTo>
                <a:cubicBezTo>
                  <a:pt x="1913858" y="519979"/>
                  <a:pt x="1911573" y="520741"/>
                  <a:pt x="1911573" y="524360"/>
                </a:cubicBezTo>
                <a:cubicBezTo>
                  <a:pt x="1911763" y="555602"/>
                  <a:pt x="1911573" y="586844"/>
                  <a:pt x="1911763" y="618086"/>
                </a:cubicBezTo>
                <a:cubicBezTo>
                  <a:pt x="1911763" y="619610"/>
                  <a:pt x="1912906" y="621801"/>
                  <a:pt x="1914240" y="622658"/>
                </a:cubicBezTo>
                <a:cubicBezTo>
                  <a:pt x="1943481" y="642375"/>
                  <a:pt x="1975580" y="650376"/>
                  <a:pt x="2010823" y="645614"/>
                </a:cubicBezTo>
                <a:cubicBezTo>
                  <a:pt x="2075117" y="636946"/>
                  <a:pt x="2125790" y="580558"/>
                  <a:pt x="2125599" y="515597"/>
                </a:cubicBezTo>
                <a:lnTo>
                  <a:pt x="2111400" y="461653"/>
                </a:lnTo>
                <a:lnTo>
                  <a:pt x="2106269" y="462181"/>
                </a:lnTo>
                <a:cubicBezTo>
                  <a:pt x="2032439" y="461132"/>
                  <a:pt x="1963912" y="409251"/>
                  <a:pt x="1948910" y="330526"/>
                </a:cubicBezTo>
                <a:lnTo>
                  <a:pt x="1953377" y="298541"/>
                </a:lnTo>
                <a:lnTo>
                  <a:pt x="1925317" y="288242"/>
                </a:lnTo>
                <a:cubicBezTo>
                  <a:pt x="1910477" y="285366"/>
                  <a:pt x="1895023" y="284878"/>
                  <a:pt x="1879473" y="287093"/>
                </a:cubicBezTo>
                <a:close/>
                <a:moveTo>
                  <a:pt x="1187197" y="233276"/>
                </a:moveTo>
                <a:cubicBezTo>
                  <a:pt x="1157479" y="238420"/>
                  <a:pt x="1136143" y="265280"/>
                  <a:pt x="1134047" y="286902"/>
                </a:cubicBezTo>
                <a:lnTo>
                  <a:pt x="1187197" y="286902"/>
                </a:lnTo>
                <a:close/>
                <a:moveTo>
                  <a:pt x="373760" y="233276"/>
                </a:moveTo>
                <a:cubicBezTo>
                  <a:pt x="344043" y="238420"/>
                  <a:pt x="322707" y="265280"/>
                  <a:pt x="320611" y="286902"/>
                </a:cubicBezTo>
                <a:lnTo>
                  <a:pt x="373760" y="286902"/>
                </a:lnTo>
                <a:close/>
                <a:moveTo>
                  <a:pt x="1211866" y="233181"/>
                </a:moveTo>
                <a:lnTo>
                  <a:pt x="1211866" y="286711"/>
                </a:lnTo>
                <a:lnTo>
                  <a:pt x="1265302" y="286711"/>
                </a:lnTo>
                <a:cubicBezTo>
                  <a:pt x="1262920" y="264899"/>
                  <a:pt x="1241870" y="238229"/>
                  <a:pt x="1211866" y="233181"/>
                </a:cubicBezTo>
                <a:close/>
                <a:moveTo>
                  <a:pt x="398430" y="233181"/>
                </a:moveTo>
                <a:lnTo>
                  <a:pt x="398430" y="286711"/>
                </a:lnTo>
                <a:lnTo>
                  <a:pt x="451866" y="286711"/>
                </a:lnTo>
                <a:cubicBezTo>
                  <a:pt x="449484" y="264899"/>
                  <a:pt x="428434" y="238229"/>
                  <a:pt x="398430" y="233181"/>
                </a:cubicBezTo>
                <a:close/>
                <a:moveTo>
                  <a:pt x="1199865" y="207654"/>
                </a:moveTo>
                <a:cubicBezTo>
                  <a:pt x="1248633" y="207082"/>
                  <a:pt x="1291590" y="248516"/>
                  <a:pt x="1291400" y="299570"/>
                </a:cubicBezTo>
                <a:cubicBezTo>
                  <a:pt x="1291210" y="349862"/>
                  <a:pt x="1249014" y="391105"/>
                  <a:pt x="1199198" y="390915"/>
                </a:cubicBezTo>
                <a:cubicBezTo>
                  <a:pt x="1150144" y="390629"/>
                  <a:pt x="1108139" y="349291"/>
                  <a:pt x="1108139" y="299284"/>
                </a:cubicBezTo>
                <a:cubicBezTo>
                  <a:pt x="1108139" y="249088"/>
                  <a:pt x="1150430" y="207082"/>
                  <a:pt x="1199960" y="207749"/>
                </a:cubicBezTo>
                <a:close/>
                <a:moveTo>
                  <a:pt x="386429" y="207654"/>
                </a:moveTo>
                <a:cubicBezTo>
                  <a:pt x="435197" y="207082"/>
                  <a:pt x="478155" y="248516"/>
                  <a:pt x="477964" y="299570"/>
                </a:cubicBezTo>
                <a:cubicBezTo>
                  <a:pt x="477774" y="349862"/>
                  <a:pt x="435578" y="391105"/>
                  <a:pt x="385762" y="390915"/>
                </a:cubicBezTo>
                <a:cubicBezTo>
                  <a:pt x="336708" y="390629"/>
                  <a:pt x="294703" y="349291"/>
                  <a:pt x="294703" y="299284"/>
                </a:cubicBezTo>
                <a:cubicBezTo>
                  <a:pt x="294703" y="249088"/>
                  <a:pt x="336994" y="207082"/>
                  <a:pt x="386524" y="207749"/>
                </a:cubicBezTo>
                <a:close/>
                <a:moveTo>
                  <a:pt x="1199579" y="117928"/>
                </a:moveTo>
                <a:lnTo>
                  <a:pt x="1199674" y="118023"/>
                </a:lnTo>
                <a:cubicBezTo>
                  <a:pt x="1195769" y="121548"/>
                  <a:pt x="1192244" y="124691"/>
                  <a:pt x="1188720" y="127834"/>
                </a:cubicBezTo>
                <a:cubicBezTo>
                  <a:pt x="1162431" y="151647"/>
                  <a:pt x="1136237" y="175459"/>
                  <a:pt x="1109853" y="199272"/>
                </a:cubicBezTo>
                <a:cubicBezTo>
                  <a:pt x="1083659" y="222989"/>
                  <a:pt x="1057370" y="246611"/>
                  <a:pt x="1031177" y="270328"/>
                </a:cubicBezTo>
                <a:cubicBezTo>
                  <a:pt x="1006602" y="292521"/>
                  <a:pt x="982123" y="314715"/>
                  <a:pt x="957548" y="336908"/>
                </a:cubicBezTo>
                <a:cubicBezTo>
                  <a:pt x="955548" y="338718"/>
                  <a:pt x="954691" y="340527"/>
                  <a:pt x="954691" y="343290"/>
                </a:cubicBezTo>
                <a:cubicBezTo>
                  <a:pt x="954691" y="474163"/>
                  <a:pt x="954691" y="605132"/>
                  <a:pt x="954691" y="736005"/>
                </a:cubicBezTo>
                <a:lnTo>
                  <a:pt x="954691" y="740482"/>
                </a:lnTo>
                <a:lnTo>
                  <a:pt x="1189768" y="740482"/>
                </a:lnTo>
                <a:lnTo>
                  <a:pt x="1189768" y="481307"/>
                </a:lnTo>
                <a:cubicBezTo>
                  <a:pt x="1187101" y="481307"/>
                  <a:pt x="1184624" y="481307"/>
                  <a:pt x="1182148" y="481307"/>
                </a:cubicBezTo>
                <a:cubicBezTo>
                  <a:pt x="1176147" y="481212"/>
                  <a:pt x="1171194" y="477021"/>
                  <a:pt x="1170623" y="471591"/>
                </a:cubicBezTo>
                <a:cubicBezTo>
                  <a:pt x="1169860" y="463686"/>
                  <a:pt x="1172813" y="458923"/>
                  <a:pt x="1179671" y="457399"/>
                </a:cubicBezTo>
                <a:cubicBezTo>
                  <a:pt x="1181481" y="457018"/>
                  <a:pt x="1183291" y="456828"/>
                  <a:pt x="1185101" y="456828"/>
                </a:cubicBezTo>
                <a:cubicBezTo>
                  <a:pt x="1257681" y="456828"/>
                  <a:pt x="1330166" y="456828"/>
                  <a:pt x="1402747" y="456828"/>
                </a:cubicBezTo>
                <a:cubicBezTo>
                  <a:pt x="1404557" y="456828"/>
                  <a:pt x="1406461" y="457018"/>
                  <a:pt x="1408176" y="457399"/>
                </a:cubicBezTo>
                <a:cubicBezTo>
                  <a:pt x="1414177" y="458733"/>
                  <a:pt x="1417987" y="463971"/>
                  <a:pt x="1417415" y="470067"/>
                </a:cubicBezTo>
                <a:cubicBezTo>
                  <a:pt x="1416748" y="476544"/>
                  <a:pt x="1412272" y="480926"/>
                  <a:pt x="1405890" y="481212"/>
                </a:cubicBezTo>
                <a:cubicBezTo>
                  <a:pt x="1403318" y="481307"/>
                  <a:pt x="1400747" y="481212"/>
                  <a:pt x="1397984" y="481212"/>
                </a:cubicBezTo>
                <a:lnTo>
                  <a:pt x="1397984" y="740387"/>
                </a:lnTo>
                <a:lnTo>
                  <a:pt x="1444276" y="740387"/>
                </a:lnTo>
                <a:lnTo>
                  <a:pt x="1444276" y="423014"/>
                </a:lnTo>
                <a:cubicBezTo>
                  <a:pt x="1444276" y="396249"/>
                  <a:pt x="1444276" y="369388"/>
                  <a:pt x="1444276" y="342623"/>
                </a:cubicBezTo>
                <a:cubicBezTo>
                  <a:pt x="1444276" y="341099"/>
                  <a:pt x="1443895" y="339003"/>
                  <a:pt x="1442847" y="338146"/>
                </a:cubicBezTo>
                <a:cubicBezTo>
                  <a:pt x="1426750" y="323287"/>
                  <a:pt x="1410462" y="308523"/>
                  <a:pt x="1394174" y="293855"/>
                </a:cubicBezTo>
                <a:cubicBezTo>
                  <a:pt x="1376172" y="277567"/>
                  <a:pt x="1358075" y="261279"/>
                  <a:pt x="1340072" y="244992"/>
                </a:cubicBezTo>
                <a:cubicBezTo>
                  <a:pt x="1322260" y="228894"/>
                  <a:pt x="1304449" y="212702"/>
                  <a:pt x="1286637" y="196605"/>
                </a:cubicBezTo>
                <a:cubicBezTo>
                  <a:pt x="1265206" y="177174"/>
                  <a:pt x="1243775" y="157838"/>
                  <a:pt x="1222343" y="138407"/>
                </a:cubicBezTo>
                <a:cubicBezTo>
                  <a:pt x="1214819" y="131644"/>
                  <a:pt x="1207294" y="124881"/>
                  <a:pt x="1199579" y="117928"/>
                </a:cubicBezTo>
                <a:close/>
                <a:moveTo>
                  <a:pt x="386144" y="117928"/>
                </a:moveTo>
                <a:lnTo>
                  <a:pt x="386239" y="118023"/>
                </a:lnTo>
                <a:cubicBezTo>
                  <a:pt x="382334" y="121548"/>
                  <a:pt x="378809" y="124691"/>
                  <a:pt x="375285" y="127834"/>
                </a:cubicBezTo>
                <a:cubicBezTo>
                  <a:pt x="348996" y="151647"/>
                  <a:pt x="322802" y="175459"/>
                  <a:pt x="296418" y="199272"/>
                </a:cubicBezTo>
                <a:cubicBezTo>
                  <a:pt x="270224" y="222989"/>
                  <a:pt x="243935" y="246611"/>
                  <a:pt x="217741" y="270328"/>
                </a:cubicBezTo>
                <a:cubicBezTo>
                  <a:pt x="193167" y="292521"/>
                  <a:pt x="168688" y="314715"/>
                  <a:pt x="144113" y="336908"/>
                </a:cubicBezTo>
                <a:cubicBezTo>
                  <a:pt x="142113" y="338718"/>
                  <a:pt x="141256" y="340527"/>
                  <a:pt x="141256" y="343290"/>
                </a:cubicBezTo>
                <a:cubicBezTo>
                  <a:pt x="141256" y="474163"/>
                  <a:pt x="141256" y="605132"/>
                  <a:pt x="141256" y="736005"/>
                </a:cubicBezTo>
                <a:lnTo>
                  <a:pt x="141256" y="740482"/>
                </a:lnTo>
                <a:lnTo>
                  <a:pt x="376333" y="740482"/>
                </a:lnTo>
                <a:lnTo>
                  <a:pt x="376333" y="481307"/>
                </a:lnTo>
                <a:cubicBezTo>
                  <a:pt x="373666" y="481307"/>
                  <a:pt x="371189" y="481307"/>
                  <a:pt x="368713" y="481307"/>
                </a:cubicBezTo>
                <a:cubicBezTo>
                  <a:pt x="362712" y="481212"/>
                  <a:pt x="357759" y="477021"/>
                  <a:pt x="357188" y="471591"/>
                </a:cubicBezTo>
                <a:cubicBezTo>
                  <a:pt x="356330" y="463686"/>
                  <a:pt x="359378" y="458923"/>
                  <a:pt x="366236" y="457399"/>
                </a:cubicBezTo>
                <a:cubicBezTo>
                  <a:pt x="368046" y="457018"/>
                  <a:pt x="369856" y="456828"/>
                  <a:pt x="371666" y="456828"/>
                </a:cubicBezTo>
                <a:cubicBezTo>
                  <a:pt x="444246" y="456828"/>
                  <a:pt x="516731" y="456828"/>
                  <a:pt x="589312" y="456828"/>
                </a:cubicBezTo>
                <a:cubicBezTo>
                  <a:pt x="591122" y="456828"/>
                  <a:pt x="593027" y="457018"/>
                  <a:pt x="594741" y="457399"/>
                </a:cubicBezTo>
                <a:cubicBezTo>
                  <a:pt x="600742" y="458733"/>
                  <a:pt x="604552" y="463971"/>
                  <a:pt x="603980" y="470067"/>
                </a:cubicBezTo>
                <a:cubicBezTo>
                  <a:pt x="603314" y="476544"/>
                  <a:pt x="598837" y="480926"/>
                  <a:pt x="592455" y="481212"/>
                </a:cubicBezTo>
                <a:cubicBezTo>
                  <a:pt x="589883" y="481307"/>
                  <a:pt x="587312" y="481212"/>
                  <a:pt x="584549" y="481212"/>
                </a:cubicBezTo>
                <a:lnTo>
                  <a:pt x="584549" y="740387"/>
                </a:lnTo>
                <a:lnTo>
                  <a:pt x="630841" y="740387"/>
                </a:lnTo>
                <a:lnTo>
                  <a:pt x="630841" y="423014"/>
                </a:lnTo>
                <a:cubicBezTo>
                  <a:pt x="630841" y="396249"/>
                  <a:pt x="630841" y="369388"/>
                  <a:pt x="630841" y="342623"/>
                </a:cubicBezTo>
                <a:cubicBezTo>
                  <a:pt x="630841" y="341099"/>
                  <a:pt x="630460" y="339003"/>
                  <a:pt x="629412" y="338146"/>
                </a:cubicBezTo>
                <a:cubicBezTo>
                  <a:pt x="613315" y="323287"/>
                  <a:pt x="597027" y="308523"/>
                  <a:pt x="580739" y="293855"/>
                </a:cubicBezTo>
                <a:cubicBezTo>
                  <a:pt x="562737" y="277567"/>
                  <a:pt x="544640" y="261279"/>
                  <a:pt x="526637" y="244992"/>
                </a:cubicBezTo>
                <a:cubicBezTo>
                  <a:pt x="508826" y="228894"/>
                  <a:pt x="491014" y="212702"/>
                  <a:pt x="473202" y="196605"/>
                </a:cubicBezTo>
                <a:cubicBezTo>
                  <a:pt x="451771" y="177174"/>
                  <a:pt x="430340" y="157838"/>
                  <a:pt x="408908" y="138407"/>
                </a:cubicBezTo>
                <a:cubicBezTo>
                  <a:pt x="401384" y="131644"/>
                  <a:pt x="393859" y="124881"/>
                  <a:pt x="386144" y="117928"/>
                </a:cubicBezTo>
                <a:close/>
                <a:moveTo>
                  <a:pt x="2183606" y="74113"/>
                </a:moveTo>
                <a:cubicBezTo>
                  <a:pt x="2131314" y="81543"/>
                  <a:pt x="2093595" y="109927"/>
                  <a:pt x="2071116" y="157933"/>
                </a:cubicBezTo>
                <a:cubicBezTo>
                  <a:pt x="2066639" y="167458"/>
                  <a:pt x="2060353" y="174507"/>
                  <a:pt x="2050828" y="179079"/>
                </a:cubicBezTo>
                <a:cubicBezTo>
                  <a:pt x="2015776" y="195891"/>
                  <a:pt x="1991392" y="225132"/>
                  <a:pt x="1980426" y="258696"/>
                </a:cubicBezTo>
                <a:lnTo>
                  <a:pt x="1978225" y="277851"/>
                </a:lnTo>
                <a:lnTo>
                  <a:pt x="1981094" y="278890"/>
                </a:lnTo>
                <a:cubicBezTo>
                  <a:pt x="2012633" y="296427"/>
                  <a:pt x="2038684" y="324002"/>
                  <a:pt x="2054448" y="358625"/>
                </a:cubicBezTo>
                <a:cubicBezTo>
                  <a:pt x="2055971" y="361959"/>
                  <a:pt x="2059210" y="365102"/>
                  <a:pt x="2062449" y="366817"/>
                </a:cubicBezTo>
                <a:cubicBezTo>
                  <a:pt x="2088405" y="380343"/>
                  <a:pt x="2109122" y="397630"/>
                  <a:pt x="2124254" y="418812"/>
                </a:cubicBezTo>
                <a:lnTo>
                  <a:pt x="2128868" y="431096"/>
                </a:lnTo>
                <a:lnTo>
                  <a:pt x="2141863" y="430194"/>
                </a:lnTo>
                <a:cubicBezTo>
                  <a:pt x="2157031" y="426181"/>
                  <a:pt x="2171509" y="419347"/>
                  <a:pt x="2185225" y="409965"/>
                </a:cubicBezTo>
                <a:cubicBezTo>
                  <a:pt x="2186750" y="408917"/>
                  <a:pt x="2187892" y="406345"/>
                  <a:pt x="2187892" y="404440"/>
                </a:cubicBezTo>
                <a:cubicBezTo>
                  <a:pt x="2188083" y="392915"/>
                  <a:pt x="2187797" y="381295"/>
                  <a:pt x="2188178" y="369769"/>
                </a:cubicBezTo>
                <a:cubicBezTo>
                  <a:pt x="2188273" y="365197"/>
                  <a:pt x="2186845" y="363007"/>
                  <a:pt x="2182844" y="361102"/>
                </a:cubicBezTo>
                <a:cubicBezTo>
                  <a:pt x="2150745" y="345290"/>
                  <a:pt x="2118741" y="329193"/>
                  <a:pt x="2086737" y="313286"/>
                </a:cubicBezTo>
                <a:cubicBezTo>
                  <a:pt x="2081784" y="310810"/>
                  <a:pt x="2077974" y="307571"/>
                  <a:pt x="2077117" y="301951"/>
                </a:cubicBezTo>
                <a:cubicBezTo>
                  <a:pt x="2076355" y="296617"/>
                  <a:pt x="2077974" y="291950"/>
                  <a:pt x="2082355" y="288616"/>
                </a:cubicBezTo>
                <a:cubicBezTo>
                  <a:pt x="2087118" y="284997"/>
                  <a:pt x="2092357" y="284711"/>
                  <a:pt x="2097595" y="287283"/>
                </a:cubicBezTo>
                <a:cubicBezTo>
                  <a:pt x="2113788" y="295284"/>
                  <a:pt x="2129980" y="303475"/>
                  <a:pt x="2146173" y="311476"/>
                </a:cubicBezTo>
                <a:cubicBezTo>
                  <a:pt x="2159889" y="318334"/>
                  <a:pt x="2173605" y="325192"/>
                  <a:pt x="2188178" y="332431"/>
                </a:cubicBezTo>
                <a:lnTo>
                  <a:pt x="2188178" y="325478"/>
                </a:lnTo>
                <a:cubicBezTo>
                  <a:pt x="2188178" y="286711"/>
                  <a:pt x="2188178" y="247945"/>
                  <a:pt x="2188178" y="209178"/>
                </a:cubicBezTo>
                <a:cubicBezTo>
                  <a:pt x="2188178" y="206892"/>
                  <a:pt x="2188178" y="204511"/>
                  <a:pt x="2188940" y="202320"/>
                </a:cubicBezTo>
                <a:cubicBezTo>
                  <a:pt x="2191131" y="195748"/>
                  <a:pt x="2197513" y="192128"/>
                  <a:pt x="2204466" y="193176"/>
                </a:cubicBezTo>
                <a:cubicBezTo>
                  <a:pt x="2211038" y="194224"/>
                  <a:pt x="2215801" y="199939"/>
                  <a:pt x="2215801" y="207082"/>
                </a:cubicBezTo>
                <a:cubicBezTo>
                  <a:pt x="2215801" y="230038"/>
                  <a:pt x="2215801" y="252898"/>
                  <a:pt x="2215801" y="276901"/>
                </a:cubicBezTo>
                <a:lnTo>
                  <a:pt x="2215896" y="276710"/>
                </a:lnTo>
                <a:cubicBezTo>
                  <a:pt x="2230374" y="269471"/>
                  <a:pt x="2243709" y="262804"/>
                  <a:pt x="2257139" y="256136"/>
                </a:cubicBezTo>
                <a:cubicBezTo>
                  <a:pt x="2273522" y="247945"/>
                  <a:pt x="2289810" y="239753"/>
                  <a:pt x="2306193" y="231562"/>
                </a:cubicBezTo>
                <a:cubicBezTo>
                  <a:pt x="2311432" y="228990"/>
                  <a:pt x="2316671" y="229085"/>
                  <a:pt x="2321433" y="232609"/>
                </a:cubicBezTo>
                <a:cubicBezTo>
                  <a:pt x="2325814" y="235848"/>
                  <a:pt x="2327624" y="240420"/>
                  <a:pt x="2326862" y="245849"/>
                </a:cubicBezTo>
                <a:cubicBezTo>
                  <a:pt x="2326100" y="251850"/>
                  <a:pt x="2322004" y="255088"/>
                  <a:pt x="2316956" y="257660"/>
                </a:cubicBezTo>
                <a:cubicBezTo>
                  <a:pt x="2284762" y="273662"/>
                  <a:pt x="2252567" y="289759"/>
                  <a:pt x="2220373" y="305857"/>
                </a:cubicBezTo>
                <a:cubicBezTo>
                  <a:pt x="2217991" y="307000"/>
                  <a:pt x="2215705" y="307762"/>
                  <a:pt x="2215705" y="311381"/>
                </a:cubicBezTo>
                <a:cubicBezTo>
                  <a:pt x="2215896" y="342623"/>
                  <a:pt x="2215705" y="373865"/>
                  <a:pt x="2215896" y="405107"/>
                </a:cubicBezTo>
                <a:cubicBezTo>
                  <a:pt x="2215896" y="406631"/>
                  <a:pt x="2217039" y="408822"/>
                  <a:pt x="2218372" y="409679"/>
                </a:cubicBezTo>
                <a:cubicBezTo>
                  <a:pt x="2247614" y="429396"/>
                  <a:pt x="2279713" y="437397"/>
                  <a:pt x="2314956" y="432634"/>
                </a:cubicBezTo>
                <a:cubicBezTo>
                  <a:pt x="2379250" y="423967"/>
                  <a:pt x="2429923" y="367579"/>
                  <a:pt x="2429732" y="302618"/>
                </a:cubicBezTo>
                <a:cubicBezTo>
                  <a:pt x="2429637" y="246802"/>
                  <a:pt x="2403919" y="205463"/>
                  <a:pt x="2354294" y="179650"/>
                </a:cubicBezTo>
                <a:cubicBezTo>
                  <a:pt x="2344198" y="174412"/>
                  <a:pt x="2337149" y="167458"/>
                  <a:pt x="2332387" y="157076"/>
                </a:cubicBezTo>
                <a:cubicBezTo>
                  <a:pt x="2306479" y="99640"/>
                  <a:pt x="2245804" y="65255"/>
                  <a:pt x="2183606" y="74113"/>
                </a:cubicBezTo>
                <a:close/>
                <a:moveTo>
                  <a:pt x="942975" y="71637"/>
                </a:moveTo>
                <a:lnTo>
                  <a:pt x="942975" y="214607"/>
                </a:lnTo>
                <a:lnTo>
                  <a:pt x="942975" y="214702"/>
                </a:lnTo>
                <a:cubicBezTo>
                  <a:pt x="945928" y="212035"/>
                  <a:pt x="948404" y="209749"/>
                  <a:pt x="950881" y="207463"/>
                </a:cubicBezTo>
                <a:cubicBezTo>
                  <a:pt x="969455" y="190604"/>
                  <a:pt x="988028" y="173840"/>
                  <a:pt x="1006507" y="156885"/>
                </a:cubicBezTo>
                <a:cubicBezTo>
                  <a:pt x="1007935" y="155552"/>
                  <a:pt x="1008888" y="153075"/>
                  <a:pt x="1008888" y="151170"/>
                </a:cubicBezTo>
                <a:cubicBezTo>
                  <a:pt x="1009079" y="126120"/>
                  <a:pt x="1008983" y="100974"/>
                  <a:pt x="1008983" y="75923"/>
                </a:cubicBezTo>
                <a:lnTo>
                  <a:pt x="1008983" y="71637"/>
                </a:lnTo>
                <a:close/>
                <a:moveTo>
                  <a:pt x="129540" y="71637"/>
                </a:moveTo>
                <a:lnTo>
                  <a:pt x="129540" y="214607"/>
                </a:lnTo>
                <a:lnTo>
                  <a:pt x="129540" y="214702"/>
                </a:lnTo>
                <a:cubicBezTo>
                  <a:pt x="132493" y="212035"/>
                  <a:pt x="134969" y="209749"/>
                  <a:pt x="137446" y="207463"/>
                </a:cubicBezTo>
                <a:cubicBezTo>
                  <a:pt x="156020" y="190604"/>
                  <a:pt x="174593" y="173840"/>
                  <a:pt x="193072" y="156885"/>
                </a:cubicBezTo>
                <a:cubicBezTo>
                  <a:pt x="194501" y="155552"/>
                  <a:pt x="195453" y="153075"/>
                  <a:pt x="195453" y="151170"/>
                </a:cubicBezTo>
                <a:cubicBezTo>
                  <a:pt x="195644" y="126120"/>
                  <a:pt x="195548" y="100974"/>
                  <a:pt x="195548" y="75923"/>
                </a:cubicBezTo>
                <a:lnTo>
                  <a:pt x="195548" y="71637"/>
                </a:lnTo>
                <a:close/>
                <a:moveTo>
                  <a:pt x="2178939" y="46491"/>
                </a:moveTo>
                <a:cubicBezTo>
                  <a:pt x="2254377" y="35442"/>
                  <a:pt x="2327053" y="76495"/>
                  <a:pt x="2358580" y="145741"/>
                </a:cubicBezTo>
                <a:cubicBezTo>
                  <a:pt x="2360104" y="149075"/>
                  <a:pt x="2363343" y="152218"/>
                  <a:pt x="2366581" y="153933"/>
                </a:cubicBezTo>
                <a:cubicBezTo>
                  <a:pt x="2418493" y="180984"/>
                  <a:pt x="2449449" y="223084"/>
                  <a:pt x="2456688" y="281282"/>
                </a:cubicBezTo>
                <a:cubicBezTo>
                  <a:pt x="2467356" y="366721"/>
                  <a:pt x="2408206" y="445398"/>
                  <a:pt x="2323338" y="459876"/>
                </a:cubicBezTo>
                <a:cubicBezTo>
                  <a:pt x="2287810" y="465877"/>
                  <a:pt x="2253996" y="460543"/>
                  <a:pt x="2221897" y="444255"/>
                </a:cubicBezTo>
                <a:cubicBezTo>
                  <a:pt x="2220277" y="443398"/>
                  <a:pt x="2218563" y="442636"/>
                  <a:pt x="2216086" y="441397"/>
                </a:cubicBezTo>
                <a:lnTo>
                  <a:pt x="2215896" y="441397"/>
                </a:lnTo>
                <a:cubicBezTo>
                  <a:pt x="2215896" y="474544"/>
                  <a:pt x="2215896" y="725814"/>
                  <a:pt x="2215896" y="758008"/>
                </a:cubicBezTo>
                <a:cubicBezTo>
                  <a:pt x="2215896" y="767248"/>
                  <a:pt x="2209990" y="773248"/>
                  <a:pt x="2201323" y="772867"/>
                </a:cubicBezTo>
                <a:cubicBezTo>
                  <a:pt x="2193608" y="772582"/>
                  <a:pt x="2188178" y="766676"/>
                  <a:pt x="2188178" y="758389"/>
                </a:cubicBezTo>
                <a:cubicBezTo>
                  <a:pt x="2188178" y="728100"/>
                  <a:pt x="2188178" y="478831"/>
                  <a:pt x="2188178" y="448541"/>
                </a:cubicBezTo>
                <a:lnTo>
                  <a:pt x="2188178" y="441493"/>
                </a:lnTo>
                <a:cubicBezTo>
                  <a:pt x="2185130" y="442921"/>
                  <a:pt x="2182558" y="444064"/>
                  <a:pt x="2180082" y="445398"/>
                </a:cubicBezTo>
                <a:cubicBezTo>
                  <a:pt x="2168081" y="451316"/>
                  <a:pt x="2155780" y="455599"/>
                  <a:pt x="2143404" y="458359"/>
                </a:cubicBezTo>
                <a:lnTo>
                  <a:pt x="2139267" y="458785"/>
                </a:lnTo>
                <a:lnTo>
                  <a:pt x="2152555" y="494166"/>
                </a:lnTo>
                <a:cubicBezTo>
                  <a:pt x="2163223" y="579605"/>
                  <a:pt x="2104073" y="658282"/>
                  <a:pt x="2019205" y="672760"/>
                </a:cubicBezTo>
                <a:cubicBezTo>
                  <a:pt x="1983677" y="678761"/>
                  <a:pt x="1949863" y="673427"/>
                  <a:pt x="1917764" y="657139"/>
                </a:cubicBezTo>
                <a:cubicBezTo>
                  <a:pt x="1916145" y="656282"/>
                  <a:pt x="1914430" y="655520"/>
                  <a:pt x="1911954" y="654281"/>
                </a:cubicBezTo>
                <a:lnTo>
                  <a:pt x="1911763" y="654281"/>
                </a:lnTo>
                <a:cubicBezTo>
                  <a:pt x="1911763" y="687428"/>
                  <a:pt x="1911763" y="719718"/>
                  <a:pt x="1911763" y="751913"/>
                </a:cubicBezTo>
                <a:cubicBezTo>
                  <a:pt x="1911763" y="761152"/>
                  <a:pt x="1905858" y="767153"/>
                  <a:pt x="1897190" y="766772"/>
                </a:cubicBezTo>
                <a:cubicBezTo>
                  <a:pt x="1889475" y="766486"/>
                  <a:pt x="1884045" y="760580"/>
                  <a:pt x="1884045" y="752198"/>
                </a:cubicBezTo>
                <a:cubicBezTo>
                  <a:pt x="1884045" y="721909"/>
                  <a:pt x="1884045" y="691619"/>
                  <a:pt x="1884045" y="661425"/>
                </a:cubicBezTo>
                <a:lnTo>
                  <a:pt x="1884045" y="654377"/>
                </a:lnTo>
                <a:cubicBezTo>
                  <a:pt x="1880997" y="655805"/>
                  <a:pt x="1878425" y="656948"/>
                  <a:pt x="1875949" y="658282"/>
                </a:cubicBezTo>
                <a:cubicBezTo>
                  <a:pt x="1779937" y="705621"/>
                  <a:pt x="1664780" y="648376"/>
                  <a:pt x="1644777" y="543410"/>
                </a:cubicBezTo>
                <a:cubicBezTo>
                  <a:pt x="1631061" y="471497"/>
                  <a:pt x="1667352" y="399202"/>
                  <a:pt x="1733360" y="367198"/>
                </a:cubicBezTo>
                <a:cubicBezTo>
                  <a:pt x="1737455" y="365198"/>
                  <a:pt x="1739932" y="362531"/>
                  <a:pt x="1741837" y="358530"/>
                </a:cubicBezTo>
                <a:cubicBezTo>
                  <a:pt x="1768698" y="302142"/>
                  <a:pt x="1813179" y="268424"/>
                  <a:pt x="1874806" y="259375"/>
                </a:cubicBezTo>
                <a:cubicBezTo>
                  <a:pt x="1893666" y="256613"/>
                  <a:pt x="1912353" y="257107"/>
                  <a:pt x="1930267" y="260484"/>
                </a:cubicBezTo>
                <a:lnTo>
                  <a:pt x="1957324" y="270282"/>
                </a:lnTo>
                <a:lnTo>
                  <a:pt x="1963305" y="227454"/>
                </a:lnTo>
                <a:cubicBezTo>
                  <a:pt x="1978914" y="196391"/>
                  <a:pt x="2004489" y="170316"/>
                  <a:pt x="2037493" y="154314"/>
                </a:cubicBezTo>
                <a:cubicBezTo>
                  <a:pt x="2041588" y="152314"/>
                  <a:pt x="2044065" y="149647"/>
                  <a:pt x="2045970" y="145646"/>
                </a:cubicBezTo>
                <a:cubicBezTo>
                  <a:pt x="2072830" y="89258"/>
                  <a:pt x="2117312" y="55540"/>
                  <a:pt x="2178939" y="46491"/>
                </a:cubicBezTo>
                <a:close/>
                <a:moveTo>
                  <a:pt x="1200531" y="23440"/>
                </a:moveTo>
                <a:cubicBezTo>
                  <a:pt x="1195197" y="23250"/>
                  <a:pt x="1189863" y="24869"/>
                  <a:pt x="1185767" y="28393"/>
                </a:cubicBezTo>
                <a:cubicBezTo>
                  <a:pt x="1177862" y="35251"/>
                  <a:pt x="1170146" y="42395"/>
                  <a:pt x="1162336" y="49443"/>
                </a:cubicBezTo>
                <a:cubicBezTo>
                  <a:pt x="1147191" y="63159"/>
                  <a:pt x="1131951" y="76971"/>
                  <a:pt x="1116806" y="90782"/>
                </a:cubicBezTo>
                <a:cubicBezTo>
                  <a:pt x="1098423" y="107451"/>
                  <a:pt x="1080040" y="124119"/>
                  <a:pt x="1061561" y="140788"/>
                </a:cubicBezTo>
                <a:cubicBezTo>
                  <a:pt x="1043559" y="157076"/>
                  <a:pt x="1025557" y="173364"/>
                  <a:pt x="1007555" y="189747"/>
                </a:cubicBezTo>
                <a:cubicBezTo>
                  <a:pt x="989362" y="206225"/>
                  <a:pt x="971169" y="222703"/>
                  <a:pt x="952976" y="239181"/>
                </a:cubicBezTo>
                <a:cubicBezTo>
                  <a:pt x="936879" y="253755"/>
                  <a:pt x="920877" y="268233"/>
                  <a:pt x="904875" y="282901"/>
                </a:cubicBezTo>
                <a:cubicBezTo>
                  <a:pt x="888111" y="298236"/>
                  <a:pt x="871347" y="313572"/>
                  <a:pt x="854583" y="328907"/>
                </a:cubicBezTo>
                <a:cubicBezTo>
                  <a:pt x="849154" y="333860"/>
                  <a:pt x="846582" y="340146"/>
                  <a:pt x="846677" y="346718"/>
                </a:cubicBezTo>
                <a:lnTo>
                  <a:pt x="846391" y="346814"/>
                </a:lnTo>
                <a:cubicBezTo>
                  <a:pt x="846391" y="355482"/>
                  <a:pt x="849059" y="362244"/>
                  <a:pt x="855345" y="367102"/>
                </a:cubicBezTo>
                <a:cubicBezTo>
                  <a:pt x="866489" y="375865"/>
                  <a:pt x="880205" y="374722"/>
                  <a:pt x="891064" y="364721"/>
                </a:cubicBezTo>
                <a:cubicBezTo>
                  <a:pt x="907066" y="349957"/>
                  <a:pt x="923163" y="335289"/>
                  <a:pt x="939356" y="320620"/>
                </a:cubicBezTo>
                <a:cubicBezTo>
                  <a:pt x="960310" y="301665"/>
                  <a:pt x="981266" y="282711"/>
                  <a:pt x="1002221" y="263851"/>
                </a:cubicBezTo>
                <a:cubicBezTo>
                  <a:pt x="1022033" y="246039"/>
                  <a:pt x="1041749" y="228132"/>
                  <a:pt x="1061561" y="210225"/>
                </a:cubicBezTo>
                <a:cubicBezTo>
                  <a:pt x="1083945" y="190128"/>
                  <a:pt x="1106329" y="170030"/>
                  <a:pt x="1128713" y="149932"/>
                </a:cubicBezTo>
                <a:cubicBezTo>
                  <a:pt x="1149287" y="131454"/>
                  <a:pt x="1169860" y="112785"/>
                  <a:pt x="1190530" y="94306"/>
                </a:cubicBezTo>
                <a:cubicBezTo>
                  <a:pt x="1197578" y="88020"/>
                  <a:pt x="1203198" y="87924"/>
                  <a:pt x="1210247" y="94306"/>
                </a:cubicBezTo>
                <a:cubicBezTo>
                  <a:pt x="1223010" y="105641"/>
                  <a:pt x="1235583" y="117166"/>
                  <a:pt x="1248251" y="128691"/>
                </a:cubicBezTo>
                <a:cubicBezTo>
                  <a:pt x="1266444" y="145170"/>
                  <a:pt x="1284637" y="161743"/>
                  <a:pt x="1302830" y="178221"/>
                </a:cubicBezTo>
                <a:cubicBezTo>
                  <a:pt x="1321403" y="195081"/>
                  <a:pt x="1339977" y="211845"/>
                  <a:pt x="1358646" y="228704"/>
                </a:cubicBezTo>
                <a:cubicBezTo>
                  <a:pt x="1376744" y="245087"/>
                  <a:pt x="1394841" y="261565"/>
                  <a:pt x="1412939" y="277948"/>
                </a:cubicBezTo>
                <a:cubicBezTo>
                  <a:pt x="1431322" y="294617"/>
                  <a:pt x="1449705" y="311286"/>
                  <a:pt x="1468088" y="327954"/>
                </a:cubicBezTo>
                <a:cubicBezTo>
                  <a:pt x="1482376" y="340908"/>
                  <a:pt x="1496568" y="354053"/>
                  <a:pt x="1511046" y="366816"/>
                </a:cubicBezTo>
                <a:cubicBezTo>
                  <a:pt x="1517618" y="372722"/>
                  <a:pt x="1525715" y="374246"/>
                  <a:pt x="1534192" y="372150"/>
                </a:cubicBezTo>
                <a:cubicBezTo>
                  <a:pt x="1543526" y="369769"/>
                  <a:pt x="1549813" y="363673"/>
                  <a:pt x="1552289" y="354339"/>
                </a:cubicBezTo>
                <a:cubicBezTo>
                  <a:pt x="1555052" y="344052"/>
                  <a:pt x="1552099" y="335098"/>
                  <a:pt x="1544384" y="327954"/>
                </a:cubicBezTo>
                <a:cubicBezTo>
                  <a:pt x="1537526" y="321668"/>
                  <a:pt x="1530477" y="315477"/>
                  <a:pt x="1523619" y="309285"/>
                </a:cubicBezTo>
                <a:cubicBezTo>
                  <a:pt x="1489615" y="278424"/>
                  <a:pt x="1455515" y="247563"/>
                  <a:pt x="1421511" y="216607"/>
                </a:cubicBezTo>
                <a:cubicBezTo>
                  <a:pt x="1387602" y="185841"/>
                  <a:pt x="1353598" y="154980"/>
                  <a:pt x="1319689" y="124215"/>
                </a:cubicBezTo>
                <a:cubicBezTo>
                  <a:pt x="1284923" y="92592"/>
                  <a:pt x="1250061" y="60969"/>
                  <a:pt x="1215295" y="29346"/>
                </a:cubicBezTo>
                <a:cubicBezTo>
                  <a:pt x="1211199" y="25631"/>
                  <a:pt x="1205865" y="23631"/>
                  <a:pt x="1200531" y="23440"/>
                </a:cubicBezTo>
                <a:close/>
                <a:moveTo>
                  <a:pt x="387096" y="23440"/>
                </a:moveTo>
                <a:cubicBezTo>
                  <a:pt x="381762" y="23250"/>
                  <a:pt x="376428" y="24869"/>
                  <a:pt x="372332" y="28393"/>
                </a:cubicBezTo>
                <a:cubicBezTo>
                  <a:pt x="364427" y="35251"/>
                  <a:pt x="356711" y="42395"/>
                  <a:pt x="348901" y="49443"/>
                </a:cubicBezTo>
                <a:cubicBezTo>
                  <a:pt x="333756" y="63159"/>
                  <a:pt x="318516" y="76971"/>
                  <a:pt x="303371" y="90782"/>
                </a:cubicBezTo>
                <a:cubicBezTo>
                  <a:pt x="284988" y="107451"/>
                  <a:pt x="266605" y="124119"/>
                  <a:pt x="248126" y="140788"/>
                </a:cubicBezTo>
                <a:cubicBezTo>
                  <a:pt x="230124" y="157076"/>
                  <a:pt x="212122" y="173364"/>
                  <a:pt x="194120" y="189747"/>
                </a:cubicBezTo>
                <a:cubicBezTo>
                  <a:pt x="175927" y="206225"/>
                  <a:pt x="157734" y="222703"/>
                  <a:pt x="139541" y="239181"/>
                </a:cubicBezTo>
                <a:cubicBezTo>
                  <a:pt x="123444" y="253755"/>
                  <a:pt x="107442" y="268233"/>
                  <a:pt x="91440" y="282901"/>
                </a:cubicBezTo>
                <a:cubicBezTo>
                  <a:pt x="74676" y="298236"/>
                  <a:pt x="57912" y="313572"/>
                  <a:pt x="41148" y="328907"/>
                </a:cubicBezTo>
                <a:cubicBezTo>
                  <a:pt x="35719" y="333860"/>
                  <a:pt x="33147" y="340146"/>
                  <a:pt x="33242" y="346718"/>
                </a:cubicBezTo>
                <a:lnTo>
                  <a:pt x="32957" y="346814"/>
                </a:lnTo>
                <a:cubicBezTo>
                  <a:pt x="32957" y="355482"/>
                  <a:pt x="35624" y="362244"/>
                  <a:pt x="41910" y="367102"/>
                </a:cubicBezTo>
                <a:cubicBezTo>
                  <a:pt x="53054" y="375865"/>
                  <a:pt x="66770" y="374722"/>
                  <a:pt x="77629" y="364721"/>
                </a:cubicBezTo>
                <a:cubicBezTo>
                  <a:pt x="93631" y="349957"/>
                  <a:pt x="109728" y="335289"/>
                  <a:pt x="125921" y="320620"/>
                </a:cubicBezTo>
                <a:cubicBezTo>
                  <a:pt x="146876" y="301665"/>
                  <a:pt x="167831" y="282711"/>
                  <a:pt x="188786" y="263851"/>
                </a:cubicBezTo>
                <a:cubicBezTo>
                  <a:pt x="208598" y="246039"/>
                  <a:pt x="228314" y="228132"/>
                  <a:pt x="248126" y="210225"/>
                </a:cubicBezTo>
                <a:cubicBezTo>
                  <a:pt x="270510" y="190128"/>
                  <a:pt x="292894" y="170030"/>
                  <a:pt x="315278" y="149932"/>
                </a:cubicBezTo>
                <a:cubicBezTo>
                  <a:pt x="335852" y="131454"/>
                  <a:pt x="356426" y="112785"/>
                  <a:pt x="377095" y="94306"/>
                </a:cubicBezTo>
                <a:cubicBezTo>
                  <a:pt x="384143" y="88020"/>
                  <a:pt x="389763" y="87924"/>
                  <a:pt x="396812" y="94306"/>
                </a:cubicBezTo>
                <a:cubicBezTo>
                  <a:pt x="409575" y="105641"/>
                  <a:pt x="422148" y="117166"/>
                  <a:pt x="434816" y="128691"/>
                </a:cubicBezTo>
                <a:cubicBezTo>
                  <a:pt x="453009" y="145170"/>
                  <a:pt x="471202" y="161743"/>
                  <a:pt x="489395" y="178221"/>
                </a:cubicBezTo>
                <a:cubicBezTo>
                  <a:pt x="507968" y="195081"/>
                  <a:pt x="526542" y="211845"/>
                  <a:pt x="545211" y="228704"/>
                </a:cubicBezTo>
                <a:cubicBezTo>
                  <a:pt x="563309" y="245087"/>
                  <a:pt x="581406" y="261565"/>
                  <a:pt x="599504" y="277948"/>
                </a:cubicBezTo>
                <a:cubicBezTo>
                  <a:pt x="617887" y="294617"/>
                  <a:pt x="636270" y="311286"/>
                  <a:pt x="654653" y="327954"/>
                </a:cubicBezTo>
                <a:cubicBezTo>
                  <a:pt x="668941" y="340908"/>
                  <a:pt x="683133" y="354053"/>
                  <a:pt x="697611" y="366816"/>
                </a:cubicBezTo>
                <a:cubicBezTo>
                  <a:pt x="704183" y="372722"/>
                  <a:pt x="712280" y="374246"/>
                  <a:pt x="720757" y="372150"/>
                </a:cubicBezTo>
                <a:cubicBezTo>
                  <a:pt x="730091" y="369769"/>
                  <a:pt x="736378" y="363673"/>
                  <a:pt x="738854" y="354339"/>
                </a:cubicBezTo>
                <a:cubicBezTo>
                  <a:pt x="741617" y="344052"/>
                  <a:pt x="738664" y="335098"/>
                  <a:pt x="730949" y="327954"/>
                </a:cubicBezTo>
                <a:cubicBezTo>
                  <a:pt x="724091" y="321668"/>
                  <a:pt x="717042" y="315477"/>
                  <a:pt x="710184" y="309285"/>
                </a:cubicBezTo>
                <a:cubicBezTo>
                  <a:pt x="676180" y="278424"/>
                  <a:pt x="642080" y="247563"/>
                  <a:pt x="608076" y="216607"/>
                </a:cubicBezTo>
                <a:cubicBezTo>
                  <a:pt x="574167" y="185841"/>
                  <a:pt x="540163" y="154980"/>
                  <a:pt x="506254" y="124215"/>
                </a:cubicBezTo>
                <a:cubicBezTo>
                  <a:pt x="471488" y="92592"/>
                  <a:pt x="436626" y="60969"/>
                  <a:pt x="401860" y="29346"/>
                </a:cubicBezTo>
                <a:cubicBezTo>
                  <a:pt x="397764" y="25631"/>
                  <a:pt x="392430" y="23631"/>
                  <a:pt x="387096" y="23440"/>
                </a:cubicBezTo>
                <a:close/>
                <a:moveTo>
                  <a:pt x="1202258" y="44"/>
                </a:moveTo>
                <a:cubicBezTo>
                  <a:pt x="1213938" y="533"/>
                  <a:pt x="1225534" y="5057"/>
                  <a:pt x="1234535" y="13344"/>
                </a:cubicBezTo>
                <a:cubicBezTo>
                  <a:pt x="1260062" y="36870"/>
                  <a:pt x="1285780" y="60111"/>
                  <a:pt x="1311402" y="83448"/>
                </a:cubicBezTo>
                <a:cubicBezTo>
                  <a:pt x="1333310" y="103450"/>
                  <a:pt x="1355217" y="123453"/>
                  <a:pt x="1377220" y="143455"/>
                </a:cubicBezTo>
                <a:cubicBezTo>
                  <a:pt x="1399223" y="163553"/>
                  <a:pt x="1421416" y="183555"/>
                  <a:pt x="1443419" y="203653"/>
                </a:cubicBezTo>
                <a:cubicBezTo>
                  <a:pt x="1462373" y="220893"/>
                  <a:pt x="1481233" y="238229"/>
                  <a:pt x="1500188" y="255469"/>
                </a:cubicBezTo>
                <a:cubicBezTo>
                  <a:pt x="1519333" y="272900"/>
                  <a:pt x="1538383" y="290426"/>
                  <a:pt x="1557719" y="307666"/>
                </a:cubicBezTo>
                <a:cubicBezTo>
                  <a:pt x="1571720" y="320144"/>
                  <a:pt x="1578769" y="335384"/>
                  <a:pt x="1576864" y="354053"/>
                </a:cubicBezTo>
                <a:cubicBezTo>
                  <a:pt x="1574387" y="377675"/>
                  <a:pt x="1554671" y="395201"/>
                  <a:pt x="1533811" y="397392"/>
                </a:cubicBezTo>
                <a:cubicBezTo>
                  <a:pt x="1516666" y="399201"/>
                  <a:pt x="1502473" y="393677"/>
                  <a:pt x="1490186" y="382056"/>
                </a:cubicBezTo>
                <a:cubicBezTo>
                  <a:pt x="1483138" y="375389"/>
                  <a:pt x="1475804" y="369102"/>
                  <a:pt x="1467612" y="361673"/>
                </a:cubicBezTo>
                <a:lnTo>
                  <a:pt x="1467612" y="747245"/>
                </a:lnTo>
                <a:cubicBezTo>
                  <a:pt x="1467612" y="749721"/>
                  <a:pt x="1467612" y="752293"/>
                  <a:pt x="1467422" y="754770"/>
                </a:cubicBezTo>
                <a:cubicBezTo>
                  <a:pt x="1467040" y="761056"/>
                  <a:pt x="1462659" y="765342"/>
                  <a:pt x="1456277" y="765628"/>
                </a:cubicBezTo>
                <a:cubicBezTo>
                  <a:pt x="1454848" y="765628"/>
                  <a:pt x="1453420" y="765628"/>
                  <a:pt x="1451991" y="765628"/>
                </a:cubicBezTo>
                <a:cubicBezTo>
                  <a:pt x="1283208" y="765628"/>
                  <a:pt x="1114425" y="765628"/>
                  <a:pt x="945737" y="765723"/>
                </a:cubicBezTo>
                <a:cubicBezTo>
                  <a:pt x="937736" y="765723"/>
                  <a:pt x="930688" y="760008"/>
                  <a:pt x="930783" y="750864"/>
                </a:cubicBezTo>
                <a:cubicBezTo>
                  <a:pt x="931069" y="728671"/>
                  <a:pt x="930783" y="706383"/>
                  <a:pt x="930974" y="684189"/>
                </a:cubicBezTo>
                <a:cubicBezTo>
                  <a:pt x="930974" y="680475"/>
                  <a:pt x="929926" y="679522"/>
                  <a:pt x="926306" y="679617"/>
                </a:cubicBezTo>
                <a:cubicBezTo>
                  <a:pt x="917258" y="679808"/>
                  <a:pt x="908209" y="679617"/>
                  <a:pt x="898779" y="679617"/>
                </a:cubicBezTo>
                <a:lnTo>
                  <a:pt x="898589" y="679522"/>
                </a:lnTo>
                <a:cubicBezTo>
                  <a:pt x="898589" y="687428"/>
                  <a:pt x="898589" y="694857"/>
                  <a:pt x="898589" y="702287"/>
                </a:cubicBezTo>
                <a:cubicBezTo>
                  <a:pt x="898589" y="708573"/>
                  <a:pt x="894874" y="712574"/>
                  <a:pt x="888397" y="713907"/>
                </a:cubicBezTo>
                <a:cubicBezTo>
                  <a:pt x="883253" y="714955"/>
                  <a:pt x="877348" y="712098"/>
                  <a:pt x="875538" y="707240"/>
                </a:cubicBezTo>
                <a:cubicBezTo>
                  <a:pt x="874681" y="704954"/>
                  <a:pt x="874300" y="702477"/>
                  <a:pt x="874205" y="700001"/>
                </a:cubicBezTo>
                <a:cubicBezTo>
                  <a:pt x="874014" y="693333"/>
                  <a:pt x="874205" y="686666"/>
                  <a:pt x="874205" y="679617"/>
                </a:cubicBezTo>
                <a:lnTo>
                  <a:pt x="847916" y="679617"/>
                </a:lnTo>
                <a:cubicBezTo>
                  <a:pt x="840867" y="679617"/>
                  <a:pt x="837343" y="683205"/>
                  <a:pt x="837343" y="690381"/>
                </a:cubicBezTo>
                <a:cubicBezTo>
                  <a:pt x="837343" y="694476"/>
                  <a:pt x="837343" y="698572"/>
                  <a:pt x="837343" y="702573"/>
                </a:cubicBezTo>
                <a:cubicBezTo>
                  <a:pt x="837057" y="709621"/>
                  <a:pt x="832104" y="714288"/>
                  <a:pt x="825151" y="714098"/>
                </a:cubicBezTo>
                <a:cubicBezTo>
                  <a:pt x="818293" y="713907"/>
                  <a:pt x="813530" y="709335"/>
                  <a:pt x="813435" y="702382"/>
                </a:cubicBezTo>
                <a:cubicBezTo>
                  <a:pt x="813435" y="672378"/>
                  <a:pt x="813435" y="642470"/>
                  <a:pt x="813435" y="612466"/>
                </a:cubicBezTo>
                <a:cubicBezTo>
                  <a:pt x="813435" y="598560"/>
                  <a:pt x="813435" y="584653"/>
                  <a:pt x="813435" y="570651"/>
                </a:cubicBezTo>
                <a:cubicBezTo>
                  <a:pt x="813435" y="561603"/>
                  <a:pt x="821055" y="556459"/>
                  <a:pt x="829723" y="559412"/>
                </a:cubicBezTo>
                <a:cubicBezTo>
                  <a:pt x="834295" y="560936"/>
                  <a:pt x="837152" y="564460"/>
                  <a:pt x="837248" y="569318"/>
                </a:cubicBezTo>
                <a:cubicBezTo>
                  <a:pt x="837438" y="576271"/>
                  <a:pt x="837343" y="583224"/>
                  <a:pt x="837438" y="590178"/>
                </a:cubicBezTo>
                <a:cubicBezTo>
                  <a:pt x="837438" y="590940"/>
                  <a:pt x="837629" y="591702"/>
                  <a:pt x="837819" y="592654"/>
                </a:cubicBezTo>
                <a:lnTo>
                  <a:pt x="874300" y="592654"/>
                </a:lnTo>
                <a:lnTo>
                  <a:pt x="874300" y="579033"/>
                </a:lnTo>
                <a:cubicBezTo>
                  <a:pt x="874300" y="576271"/>
                  <a:pt x="874205" y="573509"/>
                  <a:pt x="874300" y="570747"/>
                </a:cubicBezTo>
                <a:cubicBezTo>
                  <a:pt x="874776" y="562841"/>
                  <a:pt x="879634" y="558459"/>
                  <a:pt x="887349" y="558650"/>
                </a:cubicBezTo>
                <a:cubicBezTo>
                  <a:pt x="894398" y="558840"/>
                  <a:pt x="898684" y="563698"/>
                  <a:pt x="898684" y="571413"/>
                </a:cubicBezTo>
                <a:cubicBezTo>
                  <a:pt x="898684" y="578367"/>
                  <a:pt x="898684" y="585320"/>
                  <a:pt x="898684" y="592559"/>
                </a:cubicBezTo>
                <a:lnTo>
                  <a:pt x="931640" y="592559"/>
                </a:lnTo>
                <a:lnTo>
                  <a:pt x="931640" y="361673"/>
                </a:lnTo>
                <a:cubicBezTo>
                  <a:pt x="927640" y="365292"/>
                  <a:pt x="923925" y="368626"/>
                  <a:pt x="920306" y="371865"/>
                </a:cubicBezTo>
                <a:cubicBezTo>
                  <a:pt x="914019" y="377389"/>
                  <a:pt x="908114" y="383580"/>
                  <a:pt x="901256" y="388343"/>
                </a:cubicBezTo>
                <a:cubicBezTo>
                  <a:pt x="871347" y="409584"/>
                  <a:pt x="829628" y="392534"/>
                  <a:pt x="823246" y="356434"/>
                </a:cubicBezTo>
                <a:cubicBezTo>
                  <a:pt x="820103" y="338813"/>
                  <a:pt x="824960" y="323097"/>
                  <a:pt x="838391" y="310809"/>
                </a:cubicBezTo>
                <a:cubicBezTo>
                  <a:pt x="864584" y="286711"/>
                  <a:pt x="891064" y="262899"/>
                  <a:pt x="917258" y="238800"/>
                </a:cubicBezTo>
                <a:cubicBezTo>
                  <a:pt x="918591" y="237562"/>
                  <a:pt x="919734" y="235276"/>
                  <a:pt x="919734" y="233562"/>
                </a:cubicBezTo>
                <a:cubicBezTo>
                  <a:pt x="919829" y="180698"/>
                  <a:pt x="919829" y="127834"/>
                  <a:pt x="919734" y="75066"/>
                </a:cubicBezTo>
                <a:cubicBezTo>
                  <a:pt x="919734" y="74018"/>
                  <a:pt x="919639" y="72970"/>
                  <a:pt x="919543" y="71637"/>
                </a:cubicBezTo>
                <a:cubicBezTo>
                  <a:pt x="918305" y="71541"/>
                  <a:pt x="917162" y="71351"/>
                  <a:pt x="916114" y="71351"/>
                </a:cubicBezTo>
                <a:cubicBezTo>
                  <a:pt x="910114" y="71351"/>
                  <a:pt x="904018" y="71351"/>
                  <a:pt x="898017" y="71351"/>
                </a:cubicBezTo>
                <a:cubicBezTo>
                  <a:pt x="891826" y="71351"/>
                  <a:pt x="887159" y="66969"/>
                  <a:pt x="886778" y="61064"/>
                </a:cubicBezTo>
                <a:cubicBezTo>
                  <a:pt x="886397" y="53063"/>
                  <a:pt x="889730" y="48396"/>
                  <a:pt x="896588" y="47634"/>
                </a:cubicBezTo>
                <a:cubicBezTo>
                  <a:pt x="898589" y="47443"/>
                  <a:pt x="900493" y="47253"/>
                  <a:pt x="902494" y="47253"/>
                </a:cubicBezTo>
                <a:cubicBezTo>
                  <a:pt x="952024" y="47253"/>
                  <a:pt x="1001554" y="47253"/>
                  <a:pt x="1051179" y="47253"/>
                </a:cubicBezTo>
                <a:cubicBezTo>
                  <a:pt x="1052989" y="47253"/>
                  <a:pt x="1054894" y="47348"/>
                  <a:pt x="1056704" y="47538"/>
                </a:cubicBezTo>
                <a:cubicBezTo>
                  <a:pt x="1064324" y="48396"/>
                  <a:pt x="1067848" y="52872"/>
                  <a:pt x="1067467" y="60683"/>
                </a:cubicBezTo>
                <a:cubicBezTo>
                  <a:pt x="1067086" y="67065"/>
                  <a:pt x="1062323" y="71351"/>
                  <a:pt x="1055370" y="71446"/>
                </a:cubicBezTo>
                <a:cubicBezTo>
                  <a:pt x="1048512" y="71446"/>
                  <a:pt x="1041749" y="71446"/>
                  <a:pt x="1034701" y="71446"/>
                </a:cubicBezTo>
                <a:lnTo>
                  <a:pt x="1034701" y="132597"/>
                </a:lnTo>
                <a:cubicBezTo>
                  <a:pt x="1037082" y="130596"/>
                  <a:pt x="1039273" y="128882"/>
                  <a:pt x="1041273" y="127072"/>
                </a:cubicBezTo>
                <a:cubicBezTo>
                  <a:pt x="1071372" y="99735"/>
                  <a:pt x="1101471" y="72208"/>
                  <a:pt x="1131665" y="44871"/>
                </a:cubicBezTo>
                <a:cubicBezTo>
                  <a:pt x="1144143" y="33537"/>
                  <a:pt x="1156526" y="21821"/>
                  <a:pt x="1169480" y="10962"/>
                </a:cubicBezTo>
                <a:cubicBezTo>
                  <a:pt x="1178815" y="3104"/>
                  <a:pt x="1190578" y="-444"/>
                  <a:pt x="1202258" y="44"/>
                </a:cubicBezTo>
                <a:close/>
                <a:moveTo>
                  <a:pt x="388822" y="44"/>
                </a:moveTo>
                <a:cubicBezTo>
                  <a:pt x="400502" y="533"/>
                  <a:pt x="412099" y="5057"/>
                  <a:pt x="421100" y="13344"/>
                </a:cubicBezTo>
                <a:cubicBezTo>
                  <a:pt x="446627" y="36870"/>
                  <a:pt x="472345" y="60111"/>
                  <a:pt x="497967" y="83448"/>
                </a:cubicBezTo>
                <a:cubicBezTo>
                  <a:pt x="519875" y="103450"/>
                  <a:pt x="541782" y="123453"/>
                  <a:pt x="563785" y="143455"/>
                </a:cubicBezTo>
                <a:cubicBezTo>
                  <a:pt x="585788" y="163553"/>
                  <a:pt x="607981" y="183555"/>
                  <a:pt x="629984" y="203653"/>
                </a:cubicBezTo>
                <a:cubicBezTo>
                  <a:pt x="648938" y="220893"/>
                  <a:pt x="667798" y="238229"/>
                  <a:pt x="686753" y="255469"/>
                </a:cubicBezTo>
                <a:cubicBezTo>
                  <a:pt x="705898" y="272900"/>
                  <a:pt x="724948" y="290426"/>
                  <a:pt x="744284" y="307666"/>
                </a:cubicBezTo>
                <a:cubicBezTo>
                  <a:pt x="758285" y="320144"/>
                  <a:pt x="765334" y="335384"/>
                  <a:pt x="763429" y="354053"/>
                </a:cubicBezTo>
                <a:cubicBezTo>
                  <a:pt x="760952" y="377675"/>
                  <a:pt x="741235" y="395201"/>
                  <a:pt x="720376" y="397392"/>
                </a:cubicBezTo>
                <a:cubicBezTo>
                  <a:pt x="703326" y="399201"/>
                  <a:pt x="689039" y="393677"/>
                  <a:pt x="676847" y="382056"/>
                </a:cubicBezTo>
                <a:cubicBezTo>
                  <a:pt x="669798" y="375389"/>
                  <a:pt x="662464" y="369102"/>
                  <a:pt x="654272" y="361673"/>
                </a:cubicBezTo>
                <a:lnTo>
                  <a:pt x="654272" y="747245"/>
                </a:lnTo>
                <a:cubicBezTo>
                  <a:pt x="654272" y="749721"/>
                  <a:pt x="654272" y="752293"/>
                  <a:pt x="654082" y="754770"/>
                </a:cubicBezTo>
                <a:cubicBezTo>
                  <a:pt x="653701" y="761056"/>
                  <a:pt x="649319" y="765342"/>
                  <a:pt x="642937" y="765628"/>
                </a:cubicBezTo>
                <a:cubicBezTo>
                  <a:pt x="641509" y="765628"/>
                  <a:pt x="640080" y="765628"/>
                  <a:pt x="638651" y="765628"/>
                </a:cubicBezTo>
                <a:cubicBezTo>
                  <a:pt x="469868" y="765628"/>
                  <a:pt x="301085" y="765628"/>
                  <a:pt x="132398" y="765723"/>
                </a:cubicBezTo>
                <a:cubicBezTo>
                  <a:pt x="124397" y="765723"/>
                  <a:pt x="117348" y="760008"/>
                  <a:pt x="117443" y="750864"/>
                </a:cubicBezTo>
                <a:cubicBezTo>
                  <a:pt x="117729" y="728671"/>
                  <a:pt x="117443" y="706383"/>
                  <a:pt x="117634" y="684189"/>
                </a:cubicBezTo>
                <a:cubicBezTo>
                  <a:pt x="117634" y="680475"/>
                  <a:pt x="116586" y="679522"/>
                  <a:pt x="112967" y="679617"/>
                </a:cubicBezTo>
                <a:cubicBezTo>
                  <a:pt x="103918" y="679808"/>
                  <a:pt x="94869" y="679617"/>
                  <a:pt x="85439" y="679617"/>
                </a:cubicBezTo>
                <a:lnTo>
                  <a:pt x="85154" y="679522"/>
                </a:lnTo>
                <a:cubicBezTo>
                  <a:pt x="85154" y="687428"/>
                  <a:pt x="85154" y="694857"/>
                  <a:pt x="85154" y="702287"/>
                </a:cubicBezTo>
                <a:cubicBezTo>
                  <a:pt x="85154" y="708573"/>
                  <a:pt x="81439" y="712574"/>
                  <a:pt x="74962" y="713907"/>
                </a:cubicBezTo>
                <a:cubicBezTo>
                  <a:pt x="69818" y="714955"/>
                  <a:pt x="63913" y="712098"/>
                  <a:pt x="62103" y="707240"/>
                </a:cubicBezTo>
                <a:cubicBezTo>
                  <a:pt x="61246" y="704954"/>
                  <a:pt x="60865" y="702477"/>
                  <a:pt x="60770" y="700001"/>
                </a:cubicBezTo>
                <a:cubicBezTo>
                  <a:pt x="60579" y="693333"/>
                  <a:pt x="60770" y="686666"/>
                  <a:pt x="60770" y="679617"/>
                </a:cubicBezTo>
                <a:lnTo>
                  <a:pt x="34481" y="679617"/>
                </a:lnTo>
                <a:cubicBezTo>
                  <a:pt x="27432" y="679617"/>
                  <a:pt x="23908" y="683205"/>
                  <a:pt x="23908" y="690381"/>
                </a:cubicBezTo>
                <a:cubicBezTo>
                  <a:pt x="23908" y="694476"/>
                  <a:pt x="23908" y="698572"/>
                  <a:pt x="23908" y="702573"/>
                </a:cubicBezTo>
                <a:cubicBezTo>
                  <a:pt x="23622" y="709621"/>
                  <a:pt x="18669" y="714288"/>
                  <a:pt x="11716" y="714098"/>
                </a:cubicBezTo>
                <a:cubicBezTo>
                  <a:pt x="4763" y="713907"/>
                  <a:pt x="95" y="709335"/>
                  <a:pt x="0" y="702382"/>
                </a:cubicBezTo>
                <a:cubicBezTo>
                  <a:pt x="0" y="672378"/>
                  <a:pt x="0" y="642470"/>
                  <a:pt x="0" y="612466"/>
                </a:cubicBezTo>
                <a:cubicBezTo>
                  <a:pt x="0" y="598560"/>
                  <a:pt x="0" y="584653"/>
                  <a:pt x="0" y="570651"/>
                </a:cubicBezTo>
                <a:cubicBezTo>
                  <a:pt x="0" y="561603"/>
                  <a:pt x="7620" y="556459"/>
                  <a:pt x="16288" y="559412"/>
                </a:cubicBezTo>
                <a:cubicBezTo>
                  <a:pt x="20860" y="560936"/>
                  <a:pt x="23622" y="564460"/>
                  <a:pt x="23813" y="569318"/>
                </a:cubicBezTo>
                <a:cubicBezTo>
                  <a:pt x="24003" y="576271"/>
                  <a:pt x="23908" y="583224"/>
                  <a:pt x="24003" y="590178"/>
                </a:cubicBezTo>
                <a:cubicBezTo>
                  <a:pt x="24003" y="590940"/>
                  <a:pt x="24194" y="591702"/>
                  <a:pt x="24384" y="592654"/>
                </a:cubicBezTo>
                <a:lnTo>
                  <a:pt x="60865" y="592654"/>
                </a:lnTo>
                <a:cubicBezTo>
                  <a:pt x="60865" y="588082"/>
                  <a:pt x="60865" y="583605"/>
                  <a:pt x="60865" y="579033"/>
                </a:cubicBezTo>
                <a:cubicBezTo>
                  <a:pt x="60865" y="576271"/>
                  <a:pt x="60770" y="573509"/>
                  <a:pt x="60865" y="570747"/>
                </a:cubicBezTo>
                <a:cubicBezTo>
                  <a:pt x="61341" y="562841"/>
                  <a:pt x="66199" y="558459"/>
                  <a:pt x="73914" y="558650"/>
                </a:cubicBezTo>
                <a:cubicBezTo>
                  <a:pt x="80963" y="558840"/>
                  <a:pt x="85249" y="563698"/>
                  <a:pt x="85249" y="571413"/>
                </a:cubicBezTo>
                <a:cubicBezTo>
                  <a:pt x="85249" y="578367"/>
                  <a:pt x="85249" y="585320"/>
                  <a:pt x="85249" y="592559"/>
                </a:cubicBezTo>
                <a:lnTo>
                  <a:pt x="118205" y="592559"/>
                </a:lnTo>
                <a:lnTo>
                  <a:pt x="118205" y="361673"/>
                </a:lnTo>
                <a:cubicBezTo>
                  <a:pt x="114205" y="365292"/>
                  <a:pt x="110490" y="368626"/>
                  <a:pt x="106871" y="371865"/>
                </a:cubicBezTo>
                <a:cubicBezTo>
                  <a:pt x="100584" y="377389"/>
                  <a:pt x="94679" y="383580"/>
                  <a:pt x="87821" y="388343"/>
                </a:cubicBezTo>
                <a:cubicBezTo>
                  <a:pt x="57912" y="409584"/>
                  <a:pt x="16193" y="392534"/>
                  <a:pt x="9811" y="356434"/>
                </a:cubicBezTo>
                <a:cubicBezTo>
                  <a:pt x="6668" y="338813"/>
                  <a:pt x="11525" y="323097"/>
                  <a:pt x="24956" y="310809"/>
                </a:cubicBezTo>
                <a:cubicBezTo>
                  <a:pt x="51149" y="286711"/>
                  <a:pt x="77629" y="262899"/>
                  <a:pt x="103823" y="238800"/>
                </a:cubicBezTo>
                <a:cubicBezTo>
                  <a:pt x="105156" y="237562"/>
                  <a:pt x="106299" y="235276"/>
                  <a:pt x="106299" y="233562"/>
                </a:cubicBezTo>
                <a:cubicBezTo>
                  <a:pt x="106394" y="180698"/>
                  <a:pt x="106394" y="127834"/>
                  <a:pt x="106299" y="75066"/>
                </a:cubicBezTo>
                <a:cubicBezTo>
                  <a:pt x="106299" y="74018"/>
                  <a:pt x="106204" y="72970"/>
                  <a:pt x="106109" y="71637"/>
                </a:cubicBezTo>
                <a:cubicBezTo>
                  <a:pt x="104870" y="71541"/>
                  <a:pt x="103727" y="71351"/>
                  <a:pt x="102680" y="71351"/>
                </a:cubicBezTo>
                <a:cubicBezTo>
                  <a:pt x="96679" y="71351"/>
                  <a:pt x="90583" y="71351"/>
                  <a:pt x="84582" y="71351"/>
                </a:cubicBezTo>
                <a:cubicBezTo>
                  <a:pt x="78391" y="71351"/>
                  <a:pt x="73724" y="66969"/>
                  <a:pt x="73343" y="61064"/>
                </a:cubicBezTo>
                <a:cubicBezTo>
                  <a:pt x="72962" y="53063"/>
                  <a:pt x="76295" y="48396"/>
                  <a:pt x="83153" y="47634"/>
                </a:cubicBezTo>
                <a:cubicBezTo>
                  <a:pt x="85154" y="47443"/>
                  <a:pt x="87059" y="47253"/>
                  <a:pt x="89059" y="47253"/>
                </a:cubicBezTo>
                <a:cubicBezTo>
                  <a:pt x="138589" y="47253"/>
                  <a:pt x="188119" y="47253"/>
                  <a:pt x="237744" y="47253"/>
                </a:cubicBezTo>
                <a:cubicBezTo>
                  <a:pt x="239554" y="47253"/>
                  <a:pt x="241459" y="47348"/>
                  <a:pt x="243269" y="47538"/>
                </a:cubicBezTo>
                <a:cubicBezTo>
                  <a:pt x="250889" y="48396"/>
                  <a:pt x="254413" y="52872"/>
                  <a:pt x="254032" y="60683"/>
                </a:cubicBezTo>
                <a:cubicBezTo>
                  <a:pt x="253746" y="67065"/>
                  <a:pt x="248888" y="71351"/>
                  <a:pt x="241935" y="71446"/>
                </a:cubicBezTo>
                <a:cubicBezTo>
                  <a:pt x="235077" y="71446"/>
                  <a:pt x="228314" y="71446"/>
                  <a:pt x="221266" y="71446"/>
                </a:cubicBezTo>
                <a:lnTo>
                  <a:pt x="221266" y="132597"/>
                </a:lnTo>
                <a:cubicBezTo>
                  <a:pt x="223647" y="130596"/>
                  <a:pt x="225838" y="128882"/>
                  <a:pt x="227838" y="127072"/>
                </a:cubicBezTo>
                <a:cubicBezTo>
                  <a:pt x="257937" y="99735"/>
                  <a:pt x="288036" y="72208"/>
                  <a:pt x="318135" y="44871"/>
                </a:cubicBezTo>
                <a:cubicBezTo>
                  <a:pt x="330708" y="33537"/>
                  <a:pt x="342995" y="21821"/>
                  <a:pt x="356045" y="10962"/>
                </a:cubicBezTo>
                <a:cubicBezTo>
                  <a:pt x="365379" y="3104"/>
                  <a:pt x="377143" y="-444"/>
                  <a:pt x="388822" y="44"/>
                </a:cubicBezTo>
                <a:close/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53B89C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grpSp>
        <p:nvGrpSpPr>
          <p:cNvPr id="4" name="Groep 1">
            <a:extLst>
              <a:ext uri="{FF2B5EF4-FFF2-40B4-BE49-F238E27FC236}">
                <a16:creationId xmlns:a16="http://schemas.microsoft.com/office/drawing/2014/main" id="{E6DFA98D-4014-081D-5523-2466F9BB1D10}"/>
              </a:ext>
            </a:extLst>
          </p:cNvPr>
          <p:cNvGrpSpPr/>
          <p:nvPr userDrawn="1"/>
        </p:nvGrpSpPr>
        <p:grpSpPr>
          <a:xfrm>
            <a:off x="719138" y="-9330"/>
            <a:ext cx="969703" cy="1046541"/>
            <a:chOff x="719138" y="1"/>
            <a:chExt cx="1238593" cy="1336737"/>
          </a:xfrm>
        </p:grpSpPr>
        <p:sp>
          <p:nvSpPr>
            <p:cNvPr id="6" name="Freeform: Shape 10">
              <a:extLst>
                <a:ext uri="{FF2B5EF4-FFF2-40B4-BE49-F238E27FC236}">
                  <a16:creationId xmlns:a16="http://schemas.microsoft.com/office/drawing/2014/main" id="{78BC2DA8-4D82-0C68-024D-AC4AC3B6BBED}"/>
                </a:ext>
              </a:extLst>
            </p:cNvPr>
            <p:cNvSpPr/>
            <p:nvPr/>
          </p:nvSpPr>
          <p:spPr>
            <a:xfrm>
              <a:off x="719138" y="1"/>
              <a:ext cx="1238593" cy="1336737"/>
            </a:xfrm>
            <a:custGeom>
              <a:avLst/>
              <a:gdLst>
                <a:gd name="connsiteX0" fmla="*/ 0 w 1238593"/>
                <a:gd name="connsiteY0" fmla="*/ 827335 h 1336737"/>
                <a:gd name="connsiteX1" fmla="*/ 431209 w 1238593"/>
                <a:gd name="connsiteY1" fmla="*/ 1336737 h 1336737"/>
                <a:gd name="connsiteX2" fmla="*/ 1238594 w 1238593"/>
                <a:gd name="connsiteY2" fmla="*/ 758887 h 1336737"/>
                <a:gd name="connsiteX3" fmla="*/ 1238594 w 1238593"/>
                <a:gd name="connsiteY3" fmla="*/ 0 h 1336737"/>
                <a:gd name="connsiteX4" fmla="*/ 0 w 1238593"/>
                <a:gd name="connsiteY4" fmla="*/ 0 h 1336737"/>
                <a:gd name="connsiteX5" fmla="*/ 0 w 1238593"/>
                <a:gd name="connsiteY5" fmla="*/ 827335 h 133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593" h="1336737">
                  <a:moveTo>
                    <a:pt x="0" y="827335"/>
                  </a:moveTo>
                  <a:lnTo>
                    <a:pt x="431209" y="1336737"/>
                  </a:lnTo>
                  <a:lnTo>
                    <a:pt x="1238594" y="758887"/>
                  </a:lnTo>
                  <a:lnTo>
                    <a:pt x="1238594" y="0"/>
                  </a:lnTo>
                  <a:lnTo>
                    <a:pt x="0" y="0"/>
                  </a:lnTo>
                  <a:lnTo>
                    <a:pt x="0" y="827335"/>
                  </a:lnTo>
                  <a:close/>
                </a:path>
              </a:pathLst>
            </a:custGeom>
            <a:solidFill>
              <a:schemeClr val="tx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+mn-cs"/>
              </a:endParaRPr>
            </a:p>
          </p:txBody>
        </p:sp>
        <p:sp>
          <p:nvSpPr>
            <p:cNvPr id="7" name="Freeform: Shape 11">
              <a:extLst>
                <a:ext uri="{FF2B5EF4-FFF2-40B4-BE49-F238E27FC236}">
                  <a16:creationId xmlns:a16="http://schemas.microsoft.com/office/drawing/2014/main" id="{58F65418-320F-7548-E2D5-3FD4B03169EE}"/>
                </a:ext>
              </a:extLst>
            </p:cNvPr>
            <p:cNvSpPr/>
            <p:nvPr/>
          </p:nvSpPr>
          <p:spPr>
            <a:xfrm>
              <a:off x="961513" y="421350"/>
              <a:ext cx="759230" cy="355309"/>
            </a:xfrm>
            <a:custGeom>
              <a:avLst/>
              <a:gdLst>
                <a:gd name="connsiteX0" fmla="*/ 706376 w 759230"/>
                <a:gd name="connsiteY0" fmla="*/ 295116 h 355309"/>
                <a:gd name="connsiteX1" fmla="*/ 694911 w 759230"/>
                <a:gd name="connsiteY1" fmla="*/ 280670 h 355309"/>
                <a:gd name="connsiteX2" fmla="*/ 647444 w 759230"/>
                <a:gd name="connsiteY2" fmla="*/ 221051 h 355309"/>
                <a:gd name="connsiteX3" fmla="*/ 647444 w 759230"/>
                <a:gd name="connsiteY3" fmla="*/ 178056 h 355309"/>
                <a:gd name="connsiteX4" fmla="*/ 709815 w 759230"/>
                <a:gd name="connsiteY4" fmla="*/ 245013 h 355309"/>
                <a:gd name="connsiteX5" fmla="*/ 724950 w 759230"/>
                <a:gd name="connsiteY5" fmla="*/ 251548 h 355309"/>
                <a:gd name="connsiteX6" fmla="*/ 739052 w 759230"/>
                <a:gd name="connsiteY6" fmla="*/ 246045 h 355309"/>
                <a:gd name="connsiteX7" fmla="*/ 740084 w 759230"/>
                <a:gd name="connsiteY7" fmla="*/ 216923 h 355309"/>
                <a:gd name="connsiteX8" fmla="*/ 647674 w 759230"/>
                <a:gd name="connsiteY8" fmla="*/ 117748 h 355309"/>
                <a:gd name="connsiteX9" fmla="*/ 681267 w 759230"/>
                <a:gd name="connsiteY9" fmla="*/ 64435 h 355309"/>
                <a:gd name="connsiteX10" fmla="*/ 621991 w 759230"/>
                <a:gd name="connsiteY10" fmla="*/ 5159 h 355309"/>
                <a:gd name="connsiteX11" fmla="*/ 562716 w 759230"/>
                <a:gd name="connsiteY11" fmla="*/ 64435 h 355309"/>
                <a:gd name="connsiteX12" fmla="*/ 596309 w 759230"/>
                <a:gd name="connsiteY12" fmla="*/ 117748 h 355309"/>
                <a:gd name="connsiteX13" fmla="*/ 503899 w 759230"/>
                <a:gd name="connsiteY13" fmla="*/ 216923 h 355309"/>
                <a:gd name="connsiteX14" fmla="*/ 504931 w 759230"/>
                <a:gd name="connsiteY14" fmla="*/ 246045 h 355309"/>
                <a:gd name="connsiteX15" fmla="*/ 519033 w 759230"/>
                <a:gd name="connsiteY15" fmla="*/ 251548 h 355309"/>
                <a:gd name="connsiteX16" fmla="*/ 534167 w 759230"/>
                <a:gd name="connsiteY16" fmla="*/ 245013 h 355309"/>
                <a:gd name="connsiteX17" fmla="*/ 596538 w 759230"/>
                <a:gd name="connsiteY17" fmla="*/ 178056 h 355309"/>
                <a:gd name="connsiteX18" fmla="*/ 596538 w 759230"/>
                <a:gd name="connsiteY18" fmla="*/ 232745 h 355309"/>
                <a:gd name="connsiteX19" fmla="*/ 541047 w 759230"/>
                <a:gd name="connsiteY19" fmla="*/ 295231 h 355309"/>
                <a:gd name="connsiteX20" fmla="*/ 282619 w 759230"/>
                <a:gd name="connsiteY20" fmla="*/ 295231 h 355309"/>
                <a:gd name="connsiteX21" fmla="*/ 282619 w 759230"/>
                <a:gd name="connsiteY21" fmla="*/ 168081 h 355309"/>
                <a:gd name="connsiteX22" fmla="*/ 264389 w 759230"/>
                <a:gd name="connsiteY22" fmla="*/ 145265 h 355309"/>
                <a:gd name="connsiteX23" fmla="*/ 227127 w 759230"/>
                <a:gd name="connsiteY23" fmla="*/ 98487 h 355309"/>
                <a:gd name="connsiteX24" fmla="*/ 148705 w 759230"/>
                <a:gd name="connsiteY24" fmla="*/ 0 h 355309"/>
                <a:gd name="connsiteX25" fmla="*/ 0 w 759230"/>
                <a:gd name="connsiteY25" fmla="*/ 167164 h 355309"/>
                <a:gd name="connsiteX26" fmla="*/ 0 w 759230"/>
                <a:gd name="connsiteY26" fmla="*/ 355309 h 355309"/>
                <a:gd name="connsiteX27" fmla="*/ 58932 w 759230"/>
                <a:gd name="connsiteY27" fmla="*/ 355309 h 355309"/>
                <a:gd name="connsiteX28" fmla="*/ 58932 w 759230"/>
                <a:gd name="connsiteY28" fmla="*/ 189636 h 355309"/>
                <a:gd name="connsiteX29" fmla="*/ 146182 w 759230"/>
                <a:gd name="connsiteY29" fmla="*/ 91493 h 355309"/>
                <a:gd name="connsiteX30" fmla="*/ 187343 w 759230"/>
                <a:gd name="connsiteY30" fmla="*/ 143201 h 355309"/>
                <a:gd name="connsiteX31" fmla="*/ 223573 w 759230"/>
                <a:gd name="connsiteY31" fmla="*/ 188719 h 355309"/>
                <a:gd name="connsiteX32" fmla="*/ 223573 w 759230"/>
                <a:gd name="connsiteY32" fmla="*/ 355309 h 355309"/>
                <a:gd name="connsiteX33" fmla="*/ 555378 w 759230"/>
                <a:gd name="connsiteY33" fmla="*/ 355309 h 355309"/>
                <a:gd name="connsiteX34" fmla="*/ 555378 w 759230"/>
                <a:gd name="connsiteY34" fmla="*/ 354621 h 355309"/>
                <a:gd name="connsiteX35" fmla="*/ 626234 w 759230"/>
                <a:gd name="connsiteY35" fmla="*/ 274823 h 355309"/>
                <a:gd name="connsiteX36" fmla="*/ 690324 w 759230"/>
                <a:gd name="connsiteY36" fmla="*/ 355309 h 355309"/>
                <a:gd name="connsiteX37" fmla="*/ 759231 w 759230"/>
                <a:gd name="connsiteY37" fmla="*/ 355309 h 355309"/>
                <a:gd name="connsiteX38" fmla="*/ 759231 w 759230"/>
                <a:gd name="connsiteY38" fmla="*/ 295231 h 355309"/>
                <a:gd name="connsiteX39" fmla="*/ 706605 w 759230"/>
                <a:gd name="connsiteY39" fmla="*/ 295231 h 355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59230" h="355309">
                  <a:moveTo>
                    <a:pt x="706376" y="295116"/>
                  </a:moveTo>
                  <a:lnTo>
                    <a:pt x="694911" y="280670"/>
                  </a:lnTo>
                  <a:lnTo>
                    <a:pt x="647444" y="221051"/>
                  </a:lnTo>
                  <a:lnTo>
                    <a:pt x="647444" y="178056"/>
                  </a:lnTo>
                  <a:lnTo>
                    <a:pt x="709815" y="245013"/>
                  </a:lnTo>
                  <a:cubicBezTo>
                    <a:pt x="713943" y="249370"/>
                    <a:pt x="719446" y="251548"/>
                    <a:pt x="724950" y="251548"/>
                  </a:cubicBezTo>
                  <a:cubicBezTo>
                    <a:pt x="729994" y="251548"/>
                    <a:pt x="735039" y="249714"/>
                    <a:pt x="739052" y="246045"/>
                  </a:cubicBezTo>
                  <a:cubicBezTo>
                    <a:pt x="747422" y="238249"/>
                    <a:pt x="747880" y="225178"/>
                    <a:pt x="740084" y="216923"/>
                  </a:cubicBezTo>
                  <a:lnTo>
                    <a:pt x="647674" y="117748"/>
                  </a:lnTo>
                  <a:cubicBezTo>
                    <a:pt x="667509" y="108232"/>
                    <a:pt x="681267" y="87939"/>
                    <a:pt x="681267" y="64435"/>
                  </a:cubicBezTo>
                  <a:cubicBezTo>
                    <a:pt x="681267" y="31759"/>
                    <a:pt x="654667" y="5159"/>
                    <a:pt x="621991" y="5159"/>
                  </a:cubicBezTo>
                  <a:cubicBezTo>
                    <a:pt x="589315" y="5159"/>
                    <a:pt x="562716" y="31644"/>
                    <a:pt x="562716" y="64435"/>
                  </a:cubicBezTo>
                  <a:cubicBezTo>
                    <a:pt x="562716" y="87939"/>
                    <a:pt x="576474" y="108118"/>
                    <a:pt x="596309" y="117748"/>
                  </a:cubicBezTo>
                  <a:lnTo>
                    <a:pt x="503899" y="216923"/>
                  </a:lnTo>
                  <a:cubicBezTo>
                    <a:pt x="496103" y="225293"/>
                    <a:pt x="496561" y="238363"/>
                    <a:pt x="504931" y="246045"/>
                  </a:cubicBezTo>
                  <a:cubicBezTo>
                    <a:pt x="508944" y="249714"/>
                    <a:pt x="513988" y="251548"/>
                    <a:pt x="519033" y="251548"/>
                  </a:cubicBezTo>
                  <a:cubicBezTo>
                    <a:pt x="524536" y="251548"/>
                    <a:pt x="530040" y="249370"/>
                    <a:pt x="534167" y="245013"/>
                  </a:cubicBezTo>
                  <a:lnTo>
                    <a:pt x="596538" y="178056"/>
                  </a:lnTo>
                  <a:lnTo>
                    <a:pt x="596538" y="232745"/>
                  </a:lnTo>
                  <a:lnTo>
                    <a:pt x="541047" y="295231"/>
                  </a:lnTo>
                  <a:lnTo>
                    <a:pt x="282619" y="295231"/>
                  </a:lnTo>
                  <a:lnTo>
                    <a:pt x="282619" y="168081"/>
                  </a:lnTo>
                  <a:lnTo>
                    <a:pt x="264389" y="145265"/>
                  </a:lnTo>
                  <a:lnTo>
                    <a:pt x="227127" y="98487"/>
                  </a:lnTo>
                  <a:lnTo>
                    <a:pt x="148705" y="0"/>
                  </a:lnTo>
                  <a:lnTo>
                    <a:pt x="0" y="167164"/>
                  </a:lnTo>
                  <a:lnTo>
                    <a:pt x="0" y="355309"/>
                  </a:lnTo>
                  <a:lnTo>
                    <a:pt x="58932" y="355309"/>
                  </a:lnTo>
                  <a:lnTo>
                    <a:pt x="58932" y="189636"/>
                  </a:lnTo>
                  <a:lnTo>
                    <a:pt x="146182" y="91493"/>
                  </a:lnTo>
                  <a:lnTo>
                    <a:pt x="187343" y="143201"/>
                  </a:lnTo>
                  <a:lnTo>
                    <a:pt x="223573" y="188719"/>
                  </a:lnTo>
                  <a:lnTo>
                    <a:pt x="223573" y="355309"/>
                  </a:lnTo>
                  <a:lnTo>
                    <a:pt x="555378" y="355309"/>
                  </a:lnTo>
                  <a:lnTo>
                    <a:pt x="555378" y="354621"/>
                  </a:lnTo>
                  <a:lnTo>
                    <a:pt x="626234" y="274823"/>
                  </a:lnTo>
                  <a:lnTo>
                    <a:pt x="690324" y="355309"/>
                  </a:lnTo>
                  <a:lnTo>
                    <a:pt x="759231" y="355309"/>
                  </a:lnTo>
                  <a:lnTo>
                    <a:pt x="759231" y="295231"/>
                  </a:lnTo>
                  <a:lnTo>
                    <a:pt x="706605" y="295231"/>
                  </a:ln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+mn-cs"/>
              </a:endParaRPr>
            </a:p>
          </p:txBody>
        </p:sp>
      </p:grpSp>
      <p:grpSp>
        <p:nvGrpSpPr>
          <p:cNvPr id="82" name="INSTRUCTIE">
            <a:extLst>
              <a:ext uri="{FF2B5EF4-FFF2-40B4-BE49-F238E27FC236}">
                <a16:creationId xmlns:a16="http://schemas.microsoft.com/office/drawing/2014/main" id="{328785D3-BC63-3CE3-BA4B-C84734CA8605}"/>
              </a:ext>
            </a:extLst>
          </p:cNvPr>
          <p:cNvGrpSpPr/>
          <p:nvPr userDrawn="1"/>
        </p:nvGrpSpPr>
        <p:grpSpPr>
          <a:xfrm>
            <a:off x="-3781912" y="0"/>
            <a:ext cx="3693386" cy="6857760"/>
            <a:chOff x="-3786437" y="0"/>
            <a:chExt cx="3693386" cy="6857760"/>
          </a:xfrm>
        </p:grpSpPr>
        <p:sp>
          <p:nvSpPr>
            <p:cNvPr id="83" name="Rechthoek 154">
              <a:extLst>
                <a:ext uri="{FF2B5EF4-FFF2-40B4-BE49-F238E27FC236}">
                  <a16:creationId xmlns:a16="http://schemas.microsoft.com/office/drawing/2014/main" id="{B88B9983-2067-6794-0946-3586497EAF42}"/>
                </a:ext>
              </a:extLst>
            </p:cNvPr>
            <p:cNvSpPr/>
            <p:nvPr userDrawn="1"/>
          </p:nvSpPr>
          <p:spPr>
            <a:xfrm>
              <a:off x="-3786437" y="6029760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0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instructie dia </a:t>
              </a:r>
              <a:r>
                <a:rPr kumimoji="0" lang="nl-NL" sz="12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‘VIDEO INSTRUCTIES’</a:t>
              </a: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b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Deze vind je vooraan de presentatie of voeg je in via </a:t>
              </a:r>
              <a:r>
                <a:rPr kumimoji="0" lang="nl-NL" sz="1200" b="0" i="1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&gt; </a:t>
              </a:r>
              <a:r>
                <a:rPr kumimoji="0" lang="nl-NL" sz="1200" b="0" i="1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84" name="INSTRUCTIE">
              <a:extLst>
                <a:ext uri="{FF2B5EF4-FFF2-40B4-BE49-F238E27FC236}">
                  <a16:creationId xmlns:a16="http://schemas.microsoft.com/office/drawing/2014/main" id="{52EAA9EB-BD60-DB28-597B-E433806C48A9}"/>
                </a:ext>
              </a:extLst>
            </p:cNvPr>
            <p:cNvGrpSpPr/>
            <p:nvPr userDrawn="1"/>
          </p:nvGrpSpPr>
          <p:grpSpPr>
            <a:xfrm>
              <a:off x="-3786165" y="0"/>
              <a:ext cx="3693114" cy="6177730"/>
              <a:chOff x="-3786165" y="0"/>
              <a:chExt cx="3693114" cy="6177730"/>
            </a:xfrm>
          </p:grpSpPr>
          <p:sp>
            <p:nvSpPr>
              <p:cNvPr id="85" name="Rechthoek 177">
                <a:extLst>
                  <a:ext uri="{FF2B5EF4-FFF2-40B4-BE49-F238E27FC236}">
                    <a16:creationId xmlns:a16="http://schemas.microsoft.com/office/drawing/2014/main" id="{5487F21D-D492-DA4A-7B32-B8D505EBF5C6}"/>
                  </a:ext>
                </a:extLst>
              </p:cNvPr>
              <p:cNvSpPr/>
              <p:nvPr userDrawn="1"/>
            </p:nvSpPr>
            <p:spPr>
              <a:xfrm>
                <a:off x="-3786165" y="0"/>
                <a:ext cx="3593091" cy="602520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1" i="0" u="none" strike="noStrike" kern="1200" cap="all" spc="0" normalizeH="0" baseline="0" noProof="0">
                    <a:ln>
                      <a:noFill/>
                    </a:ln>
                    <a:solidFill>
                      <a:srgbClr val="52C1DD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 invoegen/opmaken</a:t>
                </a:r>
              </a:p>
            </p:txBody>
          </p:sp>
          <p:sp>
            <p:nvSpPr>
              <p:cNvPr id="86" name="Ovaal 180">
                <a:extLst>
                  <a:ext uri="{FF2B5EF4-FFF2-40B4-BE49-F238E27FC236}">
                    <a16:creationId xmlns:a16="http://schemas.microsoft.com/office/drawing/2014/main" id="{60345A93-CC38-4A39-6049-D881EB2E25DE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87" name="Rechthoek 182">
                <a:extLst>
                  <a:ext uri="{FF2B5EF4-FFF2-40B4-BE49-F238E27FC236}">
                    <a16:creationId xmlns:a16="http://schemas.microsoft.com/office/drawing/2014/main" id="{D27B1ED3-CB88-3E47-052B-638B793C3CAC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Wanneer nodig, verwijder de bestaande afbeelding d.m.v. de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‘Backspace toets’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 Klik op het pictogram om een nieuwe afbeelding in te voegen </a:t>
                </a: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88" name="Groep 183">
                <a:extLst>
                  <a:ext uri="{FF2B5EF4-FFF2-40B4-BE49-F238E27FC236}">
                    <a16:creationId xmlns:a16="http://schemas.microsoft.com/office/drawing/2014/main" id="{8BCE8EB5-F643-13A2-6D8A-176313A1198C}"/>
                  </a:ext>
                </a:extLst>
              </p:cNvPr>
              <p:cNvGrpSpPr/>
              <p:nvPr userDrawn="1"/>
            </p:nvGrpSpPr>
            <p:grpSpPr>
              <a:xfrm>
                <a:off x="-3316179" y="1231351"/>
                <a:ext cx="294789" cy="318834"/>
                <a:chOff x="14466489" y="1001522"/>
                <a:chExt cx="290627" cy="314333"/>
              </a:xfrm>
            </p:grpSpPr>
            <p:sp>
              <p:nvSpPr>
                <p:cNvPr id="142" name="Rechthoek 243">
                  <a:extLst>
                    <a:ext uri="{FF2B5EF4-FFF2-40B4-BE49-F238E27FC236}">
                      <a16:creationId xmlns:a16="http://schemas.microsoft.com/office/drawing/2014/main" id="{1D8B4DFA-C7BE-3017-2B84-7B1B100102DB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accent5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3" name="Ovaal 244">
                  <a:extLst>
                    <a:ext uri="{FF2B5EF4-FFF2-40B4-BE49-F238E27FC236}">
                      <a16:creationId xmlns:a16="http://schemas.microsoft.com/office/drawing/2014/main" id="{18C39C8C-449F-B155-9951-FC98A2B923F0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4" name="Vrije vorm: vorm 245">
                  <a:extLst>
                    <a:ext uri="{FF2B5EF4-FFF2-40B4-BE49-F238E27FC236}">
                      <a16:creationId xmlns:a16="http://schemas.microsoft.com/office/drawing/2014/main" id="{993EC6B5-561B-0D11-98BA-4C836CE6AC72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5" name="Rechthoek: afgeronde hoeken 246">
                  <a:extLst>
                    <a:ext uri="{FF2B5EF4-FFF2-40B4-BE49-F238E27FC236}">
                      <a16:creationId xmlns:a16="http://schemas.microsoft.com/office/drawing/2014/main" id="{84D91C8D-114B-4CC0-4B22-509F6BBBFAB9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accent5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146" name="Rechte verbindingslijn 247">
                  <a:extLst>
                    <a:ext uri="{FF2B5EF4-FFF2-40B4-BE49-F238E27FC236}">
                      <a16:creationId xmlns:a16="http://schemas.microsoft.com/office/drawing/2014/main" id="{9F97AF42-1ED8-0968-C931-E250C3681D9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47" name="Rechte verbindingslijn 248">
                  <a:extLst>
                    <a:ext uri="{FF2B5EF4-FFF2-40B4-BE49-F238E27FC236}">
                      <a16:creationId xmlns:a16="http://schemas.microsoft.com/office/drawing/2014/main" id="{A25AF89D-F1C0-1009-9448-6D414565122E}"/>
                    </a:ext>
                  </a:extLst>
                </p:cNvPr>
                <p:cNvCxnSpPr>
                  <a:cxnSpLocks/>
                  <a:stCxn id="145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89" name="Ovaal 184">
                <a:extLst>
                  <a:ext uri="{FF2B5EF4-FFF2-40B4-BE49-F238E27FC236}">
                    <a16:creationId xmlns:a16="http://schemas.microsoft.com/office/drawing/2014/main" id="{EB4F6920-AD12-ED86-1686-E050D664D222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90" name="Rechthoek 185">
                <a:extLst>
                  <a:ext uri="{FF2B5EF4-FFF2-40B4-BE49-F238E27FC236}">
                    <a16:creationId xmlns:a16="http://schemas.microsoft.com/office/drawing/2014/main" id="{E9D28214-330E-0447-B602-FAA134704FE1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Selecteer de gewenste afbeelding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 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91" name="Groep 186">
                <a:extLst>
                  <a:ext uri="{FF2B5EF4-FFF2-40B4-BE49-F238E27FC236}">
                    <a16:creationId xmlns:a16="http://schemas.microsoft.com/office/drawing/2014/main" id="{FC94B69B-098F-D657-8483-6600F52F4644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139" name="Rechthoek 240">
                  <a:extLst>
                    <a:ext uri="{FF2B5EF4-FFF2-40B4-BE49-F238E27FC236}">
                      <a16:creationId xmlns:a16="http://schemas.microsoft.com/office/drawing/2014/main" id="{66A7BB0E-3C88-8F83-36F3-262C9FBC515C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140" name="Rechte verbindingslijn 241">
                  <a:extLst>
                    <a:ext uri="{FF2B5EF4-FFF2-40B4-BE49-F238E27FC236}">
                      <a16:creationId xmlns:a16="http://schemas.microsoft.com/office/drawing/2014/main" id="{1646C000-8A06-93E1-EB23-7B9D78F7B84C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41" name="Gelijkbenige driehoek 242">
                  <a:extLst>
                    <a:ext uri="{FF2B5EF4-FFF2-40B4-BE49-F238E27FC236}">
                      <a16:creationId xmlns:a16="http://schemas.microsoft.com/office/drawing/2014/main" id="{262D0339-4DC3-3F90-807C-F707489CC4B0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2" name="Ovaal 187">
                <a:extLst>
                  <a:ext uri="{FF2B5EF4-FFF2-40B4-BE49-F238E27FC236}">
                    <a16:creationId xmlns:a16="http://schemas.microsoft.com/office/drawing/2014/main" id="{DC665183-480D-487B-10E6-8F42C899B461}"/>
                  </a:ext>
                </a:extLst>
              </p:cNvPr>
              <p:cNvSpPr/>
              <p:nvPr userDrawn="1"/>
            </p:nvSpPr>
            <p:spPr>
              <a:xfrm>
                <a:off x="-3603587" y="2553359"/>
                <a:ext cx="180000" cy="180000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93" name="Rechthoek 188">
                <a:extLst>
                  <a:ext uri="{FF2B5EF4-FFF2-40B4-BE49-F238E27FC236}">
                    <a16:creationId xmlns:a16="http://schemas.microsoft.com/office/drawing/2014/main" id="{FA3576BD-E12E-3968-733C-1AD39355B894}"/>
                  </a:ext>
                </a:extLst>
              </p:cNvPr>
              <p:cNvSpPr/>
              <p:nvPr userDrawn="1"/>
            </p:nvSpPr>
            <p:spPr>
              <a:xfrm>
                <a:off x="-3319416" y="2553360"/>
                <a:ext cx="3126341" cy="46279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Klik met de rechter muisknop op de miniatuurweergave van de dia aan de linkerkant van het scherm en kies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‘Dia herstellen’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94" name="ICOON_info">
                <a:extLst>
                  <a:ext uri="{FF2B5EF4-FFF2-40B4-BE49-F238E27FC236}">
                    <a16:creationId xmlns:a16="http://schemas.microsoft.com/office/drawing/2014/main" id="{CE2E7AD9-5E5E-B42E-C22D-6E599D230E2D}"/>
                  </a:ext>
                </a:extLst>
              </p:cNvPr>
              <p:cNvGrpSpPr/>
              <p:nvPr userDrawn="1"/>
            </p:nvGrpSpPr>
            <p:grpSpPr>
              <a:xfrm>
                <a:off x="-376736" y="5894045"/>
                <a:ext cx="283685" cy="283685"/>
                <a:chOff x="-510741" y="5913713"/>
                <a:chExt cx="267555" cy="267555"/>
              </a:xfrm>
            </p:grpSpPr>
            <p:sp>
              <p:nvSpPr>
                <p:cNvPr id="137" name="Ovaal 238">
                  <a:extLst>
                    <a:ext uri="{FF2B5EF4-FFF2-40B4-BE49-F238E27FC236}">
                      <a16:creationId xmlns:a16="http://schemas.microsoft.com/office/drawing/2014/main" id="{CF5F2D91-2F04-EE3C-A8CD-4163BCAD31F1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600" b="0" i="0" u="none" strike="noStrike" kern="1200" cap="all" spc="0" normalizeH="0" baseline="0" noProof="0">
                    <a:ln>
                      <a:noFill/>
                    </a:ln>
                    <a:solidFill>
                      <a:srgbClr val="ED6B6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8" name="Graphic 163" descr="Informatie">
                  <a:extLst>
                    <a:ext uri="{FF2B5EF4-FFF2-40B4-BE49-F238E27FC236}">
                      <a16:creationId xmlns:a16="http://schemas.microsoft.com/office/drawing/2014/main" id="{0FC244ED-1FED-12F9-2629-3514A6723CD5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5" name="Ovaal 190">
                <a:extLst>
                  <a:ext uri="{FF2B5EF4-FFF2-40B4-BE49-F238E27FC236}">
                    <a16:creationId xmlns:a16="http://schemas.microsoft.com/office/drawing/2014/main" id="{DB96B4FD-D2D5-C334-A519-8AB8E797DF2E}"/>
                  </a:ext>
                </a:extLst>
              </p:cNvPr>
              <p:cNvSpPr/>
              <p:nvPr userDrawn="1"/>
            </p:nvSpPr>
            <p:spPr>
              <a:xfrm>
                <a:off x="-3603587" y="4145789"/>
                <a:ext cx="180000" cy="180000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96" name="Rechthoek 191">
                <a:extLst>
                  <a:ext uri="{FF2B5EF4-FFF2-40B4-BE49-F238E27FC236}">
                    <a16:creationId xmlns:a16="http://schemas.microsoft.com/office/drawing/2014/main" id="{AA6DAB26-9AFC-1E6A-5B87-1592E5D03292}"/>
                  </a:ext>
                </a:extLst>
              </p:cNvPr>
              <p:cNvSpPr/>
              <p:nvPr userDrawn="1"/>
            </p:nvSpPr>
            <p:spPr>
              <a:xfrm>
                <a:off x="-3319415" y="4145790"/>
                <a:ext cx="2944682" cy="97979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Om de afbeelding te schalen of bij te snijden, ga naar de tab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 Schaal met de bolletjes de afbeelding en met de hoekjes het afbeeldingskader.</a:t>
                </a:r>
              </a:p>
            </p:txBody>
          </p:sp>
          <p:grpSp>
            <p:nvGrpSpPr>
              <p:cNvPr id="97" name="Groep 192">
                <a:extLst>
                  <a:ext uri="{FF2B5EF4-FFF2-40B4-BE49-F238E27FC236}">
                    <a16:creationId xmlns:a16="http://schemas.microsoft.com/office/drawing/2014/main" id="{C3110349-7D0F-B8EA-38F4-56D9F08710B6}"/>
                  </a:ext>
                </a:extLst>
              </p:cNvPr>
              <p:cNvGrpSpPr/>
              <p:nvPr userDrawn="1"/>
            </p:nvGrpSpPr>
            <p:grpSpPr>
              <a:xfrm>
                <a:off x="-3408294" y="5236167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121" name="Groep 222">
                  <a:extLst>
                    <a:ext uri="{FF2B5EF4-FFF2-40B4-BE49-F238E27FC236}">
                      <a16:creationId xmlns:a16="http://schemas.microsoft.com/office/drawing/2014/main" id="{FB629D2C-BCEA-00C2-B721-91FF0E71E2B9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124" name="Groep 225">
                    <a:extLst>
                      <a:ext uri="{FF2B5EF4-FFF2-40B4-BE49-F238E27FC236}">
                        <a16:creationId xmlns:a16="http://schemas.microsoft.com/office/drawing/2014/main" id="{F128F3EE-0ED5-A20F-20BD-589D92286A4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131" name="Groep 232">
                      <a:extLst>
                        <a:ext uri="{FF2B5EF4-FFF2-40B4-BE49-F238E27FC236}">
                          <a16:creationId xmlns:a16="http://schemas.microsoft.com/office/drawing/2014/main" id="{850A0E67-2F82-EEA6-0C1E-6DE655C72283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134" name="Rechthoek 235">
                        <a:extLst>
                          <a:ext uri="{FF2B5EF4-FFF2-40B4-BE49-F238E27FC236}">
                            <a16:creationId xmlns:a16="http://schemas.microsoft.com/office/drawing/2014/main" id="{20F17949-B3F7-4F34-A23D-D0151F416FB3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11F2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35" name="Rechthoek 236">
                        <a:extLst>
                          <a:ext uri="{FF2B5EF4-FFF2-40B4-BE49-F238E27FC236}">
                            <a16:creationId xmlns:a16="http://schemas.microsoft.com/office/drawing/2014/main" id="{30DF7CA1-DF66-6096-20EB-8D9CE77D053C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11F2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36" name="Ovaal 237">
                        <a:extLst>
                          <a:ext uri="{FF2B5EF4-FFF2-40B4-BE49-F238E27FC236}">
                            <a16:creationId xmlns:a16="http://schemas.microsoft.com/office/drawing/2014/main" id="{192CEAD0-19D3-05FC-1E7E-C6973B1E2993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11F2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132" name="Afbeelding 233">
                      <a:extLst>
                        <a:ext uri="{FF2B5EF4-FFF2-40B4-BE49-F238E27FC236}">
                          <a16:creationId xmlns:a16="http://schemas.microsoft.com/office/drawing/2014/main" id="{2D35A79C-62D6-6F6B-2CA7-F2244115E9EF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4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5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3" name="Afbeelding 234">
                      <a:extLst>
                        <a:ext uri="{FF2B5EF4-FFF2-40B4-BE49-F238E27FC236}">
                          <a16:creationId xmlns:a16="http://schemas.microsoft.com/office/drawing/2014/main" id="{5D821860-8777-61FD-F234-3FCCE8CCD9E3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4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5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25" name="Groep 226">
                    <a:extLst>
                      <a:ext uri="{FF2B5EF4-FFF2-40B4-BE49-F238E27FC236}">
                        <a16:creationId xmlns:a16="http://schemas.microsoft.com/office/drawing/2014/main" id="{A1395421-5980-7B16-A332-5C881CCA6E6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29" name="Rechthoek 230">
                      <a:extLst>
                        <a:ext uri="{FF2B5EF4-FFF2-40B4-BE49-F238E27FC236}">
                          <a16:creationId xmlns:a16="http://schemas.microsoft.com/office/drawing/2014/main" id="{FEAF0F96-8928-6C7D-C2F5-BE77D9CCAA8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0" name="Rechthoek 231">
                      <a:extLst>
                        <a:ext uri="{FF2B5EF4-FFF2-40B4-BE49-F238E27FC236}">
                          <a16:creationId xmlns:a16="http://schemas.microsoft.com/office/drawing/2014/main" id="{50649D20-0542-BA2C-755F-A760EC7507E1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26" name="Groep 227">
                    <a:extLst>
                      <a:ext uri="{FF2B5EF4-FFF2-40B4-BE49-F238E27FC236}">
                        <a16:creationId xmlns:a16="http://schemas.microsoft.com/office/drawing/2014/main" id="{DDA07A6D-C435-345E-2554-5F1E2916F22B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27" name="Rechthoek 228">
                      <a:extLst>
                        <a:ext uri="{FF2B5EF4-FFF2-40B4-BE49-F238E27FC236}">
                          <a16:creationId xmlns:a16="http://schemas.microsoft.com/office/drawing/2014/main" id="{B80EAC88-C931-BFE5-AE55-A01FA2E49A1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8" name="Rechthoek 229">
                      <a:extLst>
                        <a:ext uri="{FF2B5EF4-FFF2-40B4-BE49-F238E27FC236}">
                          <a16:creationId xmlns:a16="http://schemas.microsoft.com/office/drawing/2014/main" id="{7D653951-789F-2764-5580-D667178E4DB3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122" name="Rechthoek 223">
                  <a:extLst>
                    <a:ext uri="{FF2B5EF4-FFF2-40B4-BE49-F238E27FC236}">
                      <a16:creationId xmlns:a16="http://schemas.microsoft.com/office/drawing/2014/main" id="{B7ECF963-211E-0EA1-84EE-C2E00793AFF8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123" name="Gelijkbenige driehoek 224">
                  <a:extLst>
                    <a:ext uri="{FF2B5EF4-FFF2-40B4-BE49-F238E27FC236}">
                      <a16:creationId xmlns:a16="http://schemas.microsoft.com/office/drawing/2014/main" id="{BE0ECC33-AFB9-7D52-2D03-850A63AC9A29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8" name="Rechthoek 193">
                <a:extLst>
                  <a:ext uri="{FF2B5EF4-FFF2-40B4-BE49-F238E27FC236}">
                    <a16:creationId xmlns:a16="http://schemas.microsoft.com/office/drawing/2014/main" id="{1109EC20-1EDE-92F9-6BE6-46D32DD999BD}"/>
                  </a:ext>
                </a:extLst>
              </p:cNvPr>
              <p:cNvSpPr/>
              <p:nvPr userDrawn="1"/>
            </p:nvSpPr>
            <p:spPr>
              <a:xfrm>
                <a:off x="-3316836" y="3119689"/>
                <a:ext cx="1239216" cy="719917"/>
              </a:xfrm>
              <a:prstGeom prst="rect">
                <a:avLst/>
              </a:prstGeom>
              <a:pattFill prst="wdUpDiag">
                <a:fgClr>
                  <a:srgbClr val="E0E0E0"/>
                </a:fgClr>
                <a:bgClr>
                  <a:srgbClr val="ECECEC"/>
                </a:bgClr>
              </a:pattFill>
              <a:ln w="12700">
                <a:solidFill>
                  <a:srgbClr val="D3D3D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0" i="1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99" name="Groep 195">
                <a:extLst>
                  <a:ext uri="{FF2B5EF4-FFF2-40B4-BE49-F238E27FC236}">
                    <a16:creationId xmlns:a16="http://schemas.microsoft.com/office/drawing/2014/main" id="{19B51C95-2157-237B-9EC8-DF55694A1553}"/>
                  </a:ext>
                </a:extLst>
              </p:cNvPr>
              <p:cNvGrpSpPr/>
              <p:nvPr userDrawn="1"/>
            </p:nvGrpSpPr>
            <p:grpSpPr>
              <a:xfrm>
                <a:off x="-2485819" y="3399207"/>
                <a:ext cx="1222990" cy="563933"/>
                <a:chOff x="-2485819" y="3399207"/>
                <a:chExt cx="1222990" cy="563933"/>
              </a:xfrm>
            </p:grpSpPr>
            <p:sp>
              <p:nvSpPr>
                <p:cNvPr id="100" name="Rechthoek 196">
                  <a:extLst>
                    <a:ext uri="{FF2B5EF4-FFF2-40B4-BE49-F238E27FC236}">
                      <a16:creationId xmlns:a16="http://schemas.microsoft.com/office/drawing/2014/main" id="{05C6BBFD-1BE3-73AE-E1E4-C8B4C03DDC8A}"/>
                    </a:ext>
                  </a:extLst>
                </p:cNvPr>
                <p:cNvSpPr/>
                <p:nvPr userDrawn="1"/>
              </p:nvSpPr>
              <p:spPr>
                <a:xfrm>
                  <a:off x="-2485819" y="3399207"/>
                  <a:ext cx="1176476" cy="504851"/>
                </a:xfrm>
                <a:prstGeom prst="rect">
                  <a:avLst/>
                </a:prstGeom>
                <a:solidFill>
                  <a:schemeClr val="accent5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1" name="Rechthoek 197">
                  <a:extLst>
                    <a:ext uri="{FF2B5EF4-FFF2-40B4-BE49-F238E27FC236}">
                      <a16:creationId xmlns:a16="http://schemas.microsoft.com/office/drawing/2014/main" id="{53CC5AB0-9A9C-F722-18A5-45BAC8D87EB2}"/>
                    </a:ext>
                  </a:extLst>
                </p:cNvPr>
                <p:cNvSpPr/>
                <p:nvPr userDrawn="1"/>
              </p:nvSpPr>
              <p:spPr>
                <a:xfrm>
                  <a:off x="-2479584" y="3652838"/>
                  <a:ext cx="1164007" cy="246701"/>
                </a:xfrm>
                <a:prstGeom prst="rect">
                  <a:avLst/>
                </a:prstGeom>
                <a:solidFill>
                  <a:schemeClr val="accent5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2" name="Groep 198">
                  <a:extLst>
                    <a:ext uri="{FF2B5EF4-FFF2-40B4-BE49-F238E27FC236}">
                      <a16:creationId xmlns:a16="http://schemas.microsoft.com/office/drawing/2014/main" id="{098D634D-4FEC-61D5-0D2A-220CCF334DAF}"/>
                    </a:ext>
                  </a:extLst>
                </p:cNvPr>
                <p:cNvGrpSpPr/>
                <p:nvPr userDrawn="1"/>
              </p:nvGrpSpPr>
              <p:grpSpPr>
                <a:xfrm>
                  <a:off x="-2403869" y="346054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115" name="Rechthoek: afgeronde hoeken 216">
                    <a:extLst>
                      <a:ext uri="{FF2B5EF4-FFF2-40B4-BE49-F238E27FC236}">
                        <a16:creationId xmlns:a16="http://schemas.microsoft.com/office/drawing/2014/main" id="{F3F30D3B-C23E-DD32-F8ED-A322B8170E6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accent5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6" name="Rechthoek 217">
                    <a:extLst>
                      <a:ext uri="{FF2B5EF4-FFF2-40B4-BE49-F238E27FC236}">
                        <a16:creationId xmlns:a16="http://schemas.microsoft.com/office/drawing/2014/main" id="{4EF8D814-3AAD-7B25-1777-CF2D5F024A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7" name="Rechthoek 218">
                    <a:extLst>
                      <a:ext uri="{FF2B5EF4-FFF2-40B4-BE49-F238E27FC236}">
                        <a16:creationId xmlns:a16="http://schemas.microsoft.com/office/drawing/2014/main" id="{8E211B23-87A6-7BAB-9E18-433BCD2C2E2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8" name="Rechthoek 219">
                    <a:extLst>
                      <a:ext uri="{FF2B5EF4-FFF2-40B4-BE49-F238E27FC236}">
                        <a16:creationId xmlns:a16="http://schemas.microsoft.com/office/drawing/2014/main" id="{2179A9A2-5384-9490-1600-8019CEBECE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9" name="Rechthoek 220">
                    <a:extLst>
                      <a:ext uri="{FF2B5EF4-FFF2-40B4-BE49-F238E27FC236}">
                        <a16:creationId xmlns:a16="http://schemas.microsoft.com/office/drawing/2014/main" id="{14F6FB6C-61B1-172E-A5E4-FE9D64B58C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0" name="Rechthoek 221">
                    <a:extLst>
                      <a:ext uri="{FF2B5EF4-FFF2-40B4-BE49-F238E27FC236}">
                        <a16:creationId xmlns:a16="http://schemas.microsoft.com/office/drawing/2014/main" id="{359213C8-4AD4-C8B7-4E1C-82D58FB6E94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3" name="Groep 199">
                  <a:extLst>
                    <a:ext uri="{FF2B5EF4-FFF2-40B4-BE49-F238E27FC236}">
                      <a16:creationId xmlns:a16="http://schemas.microsoft.com/office/drawing/2014/main" id="{3092422A-7864-73F3-82F1-BECA973C0505}"/>
                    </a:ext>
                  </a:extLst>
                </p:cNvPr>
                <p:cNvGrpSpPr/>
                <p:nvPr userDrawn="1"/>
              </p:nvGrpSpPr>
              <p:grpSpPr>
                <a:xfrm>
                  <a:off x="-2423424" y="3690208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107" name="Groep 208">
                    <a:extLst>
                      <a:ext uri="{FF2B5EF4-FFF2-40B4-BE49-F238E27FC236}">
                        <a16:creationId xmlns:a16="http://schemas.microsoft.com/office/drawing/2014/main" id="{CF8B861F-AEF2-ABB8-6395-7AA9D5261D9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109" name="Rechthoek: afgeronde hoeken 210">
                      <a:extLst>
                        <a:ext uri="{FF2B5EF4-FFF2-40B4-BE49-F238E27FC236}">
                          <a16:creationId xmlns:a16="http://schemas.microsoft.com/office/drawing/2014/main" id="{F2B74B14-3919-4763-B248-B92A1FB6A49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accent5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0" name="Rechthoek 211">
                      <a:extLst>
                        <a:ext uri="{FF2B5EF4-FFF2-40B4-BE49-F238E27FC236}">
                          <a16:creationId xmlns:a16="http://schemas.microsoft.com/office/drawing/2014/main" id="{4323009B-9AD5-29E7-FBA8-057CAD7ED3A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1" name="Rechthoek 212">
                      <a:extLst>
                        <a:ext uri="{FF2B5EF4-FFF2-40B4-BE49-F238E27FC236}">
                          <a16:creationId xmlns:a16="http://schemas.microsoft.com/office/drawing/2014/main" id="{F69F5CE0-1CFC-C9F3-8CE6-3FA7FCD5DDA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2" name="Rechthoek 213">
                      <a:extLst>
                        <a:ext uri="{FF2B5EF4-FFF2-40B4-BE49-F238E27FC236}">
                          <a16:creationId xmlns:a16="http://schemas.microsoft.com/office/drawing/2014/main" id="{492F7613-E9ED-276B-B14A-5EA2FF18A88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3" name="Rechthoek 214">
                      <a:extLst>
                        <a:ext uri="{FF2B5EF4-FFF2-40B4-BE49-F238E27FC236}">
                          <a16:creationId xmlns:a16="http://schemas.microsoft.com/office/drawing/2014/main" id="{C7C568BF-95F5-B67F-9B21-78905B49EF6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4" name="Rechthoek 215">
                      <a:extLst>
                        <a:ext uri="{FF2B5EF4-FFF2-40B4-BE49-F238E27FC236}">
                          <a16:creationId xmlns:a16="http://schemas.microsoft.com/office/drawing/2014/main" id="{79499033-0E8A-EE4F-CC59-048EAFC9ADA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108" name="Boog 209">
                    <a:extLst>
                      <a:ext uri="{FF2B5EF4-FFF2-40B4-BE49-F238E27FC236}">
                        <a16:creationId xmlns:a16="http://schemas.microsoft.com/office/drawing/2014/main" id="{277A889E-C11F-800D-2132-A13528E7ABB6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04" name="Tekstvak 200">
                  <a:extLst>
                    <a:ext uri="{FF2B5EF4-FFF2-40B4-BE49-F238E27FC236}">
                      <a16:creationId xmlns:a16="http://schemas.microsoft.com/office/drawing/2014/main" id="{72E5506C-983E-FC85-71F7-4A458F66A331}"/>
                    </a:ext>
                  </a:extLst>
                </p:cNvPr>
                <p:cNvSpPr txBox="1"/>
                <p:nvPr userDrawn="1"/>
              </p:nvSpPr>
              <p:spPr>
                <a:xfrm>
                  <a:off x="-2245455" y="3460544"/>
                  <a:ext cx="896116" cy="1347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l" defTabSz="1217512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Indeling</a:t>
                  </a:r>
                </a:p>
              </p:txBody>
            </p:sp>
            <p:sp>
              <p:nvSpPr>
                <p:cNvPr id="105" name="Tekstvak 202">
                  <a:extLst>
                    <a:ext uri="{FF2B5EF4-FFF2-40B4-BE49-F238E27FC236}">
                      <a16:creationId xmlns:a16="http://schemas.microsoft.com/office/drawing/2014/main" id="{554AA428-18F0-AB32-BE96-AC731FFB3907}"/>
                    </a:ext>
                  </a:extLst>
                </p:cNvPr>
                <p:cNvSpPr txBox="1"/>
                <p:nvPr userDrawn="1"/>
              </p:nvSpPr>
              <p:spPr>
                <a:xfrm>
                  <a:off x="-2258884" y="3712980"/>
                  <a:ext cx="90954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l" defTabSz="1217512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Dia Herstellen</a:t>
                  </a:r>
                </a:p>
              </p:txBody>
            </p:sp>
            <p:sp>
              <p:nvSpPr>
                <p:cNvPr id="106" name="Vrije vorm: vorm 207">
                  <a:extLst>
                    <a:ext uri="{FF2B5EF4-FFF2-40B4-BE49-F238E27FC236}">
                      <a16:creationId xmlns:a16="http://schemas.microsoft.com/office/drawing/2014/main" id="{28FED811-EA5C-3878-4877-E3E4012823D0}"/>
                    </a:ext>
                  </a:extLst>
                </p:cNvPr>
                <p:cNvSpPr/>
                <p:nvPr userDrawn="1"/>
              </p:nvSpPr>
              <p:spPr>
                <a:xfrm>
                  <a:off x="-1360391" y="3783140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600" b="0" i="0" u="none" strike="noStrike" kern="1200" cap="all" spc="0" normalizeH="0" baseline="0" noProof="0">
                    <a:ln>
                      <a:noFill/>
                    </a:ln>
                    <a:solidFill>
                      <a:srgbClr val="ED6B6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148" name="Rechthoek 6">
            <a:extLst>
              <a:ext uri="{FF2B5EF4-FFF2-40B4-BE49-F238E27FC236}">
                <a16:creationId xmlns:a16="http://schemas.microsoft.com/office/drawing/2014/main" id="{E2405CB7-AE3F-8566-9364-8482A79AC574}"/>
              </a:ext>
            </a:extLst>
          </p:cNvPr>
          <p:cNvSpPr/>
          <p:nvPr userDrawn="1"/>
        </p:nvSpPr>
        <p:spPr>
          <a:xfrm>
            <a:off x="0" y="-425941"/>
            <a:ext cx="162961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ED6B6A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Hoofdstuk - Blauw</a:t>
            </a:r>
          </a:p>
        </p:txBody>
      </p:sp>
    </p:spTree>
    <p:extLst>
      <p:ext uri="{BB962C8B-B14F-4D97-AF65-F5344CB8AC3E}">
        <p14:creationId xmlns:p14="http://schemas.microsoft.com/office/powerpoint/2010/main" val="258163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afbeelding (M) - Pa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driehoek, creativiteit, ontwerp&#10;&#10;Beschrijving automatisch gegenereerd met gemiddelde betrouwbaarheid">
            <a:extLst>
              <a:ext uri="{FF2B5EF4-FFF2-40B4-BE49-F238E27FC236}">
                <a16:creationId xmlns:a16="http://schemas.microsoft.com/office/drawing/2014/main" id="{96DB7016-4C0A-34D0-5CDA-709D599DEB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0" b="32506"/>
          <a:stretch/>
        </p:blipFill>
        <p:spPr>
          <a:xfrm>
            <a:off x="0" y="2318652"/>
            <a:ext cx="2884718" cy="45393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8ED41B-00C5-4F86-DAD3-C6FAD9DCE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1" y="720000"/>
            <a:ext cx="4970063" cy="3690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l-NL"/>
              <a:t>Tekst + afbeelding (M)</a:t>
            </a:r>
            <a:endParaRPr lang="nl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6DEC3A-51CC-414E-909B-67EA11E176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95200" y="6402921"/>
            <a:ext cx="2913306" cy="144759"/>
          </a:xfrm>
        </p:spPr>
        <p:txBody>
          <a:bodyPr/>
          <a:lstStyle>
            <a:lvl1pPr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51539E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t>Onderwerp van de presentatie   |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696E95-DBCC-0D2E-AF97-E73915C84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99" y="6402921"/>
            <a:ext cx="5376001" cy="144759"/>
          </a:xfrm>
        </p:spPr>
        <p:txBody>
          <a:bodyPr/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 dirty="0">
                <a:ln>
                  <a:noFill/>
                </a:ln>
                <a:solidFill>
                  <a:srgbClr val="51539E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t>www.woonmeij.nl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C1FBB1-65E7-BE31-CCDB-CC82ADA44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8506" y="6402921"/>
            <a:ext cx="564694" cy="144759"/>
          </a:xfrm>
        </p:spPr>
        <p:txBody>
          <a:bodyPr/>
          <a:lstStyle>
            <a:lvl1pPr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 dirty="0">
                <a:ln>
                  <a:noFill/>
                </a:ln>
                <a:solidFill>
                  <a:srgbClr val="51539E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t>pagina </a:t>
            </a:r>
            <a:fld id="{9E843DB9-9987-4157-AB9C-CEA8D7D910BB}" type="slidenum">
              <a:rPr kumimoji="0" lang="nl-NL" sz="800" b="1" i="0" u="none" strike="noStrike" kern="1200" cap="none" spc="0" normalizeH="0" baseline="0" noProof="0" smtClean="0">
                <a:ln>
                  <a:noFill/>
                </a:ln>
                <a:solidFill>
                  <a:srgbClr val="51539E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NL" sz="800" b="1" i="0" u="none" strike="noStrike" kern="1200" cap="none" spc="0" normalizeH="0" baseline="0" noProof="0" dirty="0">
              <a:ln>
                <a:noFill/>
              </a:ln>
              <a:solidFill>
                <a:srgbClr val="51539E"/>
              </a:solidFill>
              <a:effectLst/>
              <a:uLnTx/>
              <a:uFillTx/>
              <a:latin typeface="Aptos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341EA50-A0CB-5A23-0E54-EC2A8CCDAC1A}"/>
              </a:ext>
            </a:extLst>
          </p:cNvPr>
          <p:cNvSpPr/>
          <p:nvPr/>
        </p:nvSpPr>
        <p:spPr>
          <a:xfrm>
            <a:off x="719138" y="5932965"/>
            <a:ext cx="909637" cy="286031"/>
          </a:xfrm>
          <a:custGeom>
            <a:avLst/>
            <a:gdLst>
              <a:gd name="connsiteX0" fmla="*/ 898684 w 2457930"/>
              <a:gd name="connsiteY0" fmla="*/ 616562 h 772884"/>
              <a:gd name="connsiteX1" fmla="*/ 898684 w 2457930"/>
              <a:gd name="connsiteY1" fmla="*/ 655519 h 772884"/>
              <a:gd name="connsiteX2" fmla="*/ 928211 w 2457930"/>
              <a:gd name="connsiteY2" fmla="*/ 655519 h 772884"/>
              <a:gd name="connsiteX3" fmla="*/ 930688 w 2457930"/>
              <a:gd name="connsiteY3" fmla="*/ 652090 h 772884"/>
              <a:gd name="connsiteX4" fmla="*/ 930688 w 2457930"/>
              <a:gd name="connsiteY4" fmla="*/ 619038 h 772884"/>
              <a:gd name="connsiteX5" fmla="*/ 930307 w 2457930"/>
              <a:gd name="connsiteY5" fmla="*/ 616562 h 772884"/>
              <a:gd name="connsiteX6" fmla="*/ 85344 w 2457930"/>
              <a:gd name="connsiteY6" fmla="*/ 616562 h 772884"/>
              <a:gd name="connsiteX7" fmla="*/ 85344 w 2457930"/>
              <a:gd name="connsiteY7" fmla="*/ 655519 h 772884"/>
              <a:gd name="connsiteX8" fmla="*/ 114872 w 2457930"/>
              <a:gd name="connsiteY8" fmla="*/ 655519 h 772884"/>
              <a:gd name="connsiteX9" fmla="*/ 117348 w 2457930"/>
              <a:gd name="connsiteY9" fmla="*/ 652090 h 772884"/>
              <a:gd name="connsiteX10" fmla="*/ 117348 w 2457930"/>
              <a:gd name="connsiteY10" fmla="*/ 619038 h 772884"/>
              <a:gd name="connsiteX11" fmla="*/ 116967 w 2457930"/>
              <a:gd name="connsiteY11" fmla="*/ 616562 h 772884"/>
              <a:gd name="connsiteX12" fmla="*/ 837343 w 2457930"/>
              <a:gd name="connsiteY12" fmla="*/ 616467 h 772884"/>
              <a:gd name="connsiteX13" fmla="*/ 837343 w 2457930"/>
              <a:gd name="connsiteY13" fmla="*/ 653328 h 772884"/>
              <a:gd name="connsiteX14" fmla="*/ 839438 w 2457930"/>
              <a:gd name="connsiteY14" fmla="*/ 655424 h 772884"/>
              <a:gd name="connsiteX15" fmla="*/ 873919 w 2457930"/>
              <a:gd name="connsiteY15" fmla="*/ 655519 h 772884"/>
              <a:gd name="connsiteX16" fmla="*/ 873919 w 2457930"/>
              <a:gd name="connsiteY16" fmla="*/ 616467 h 772884"/>
              <a:gd name="connsiteX17" fmla="*/ 23908 w 2457930"/>
              <a:gd name="connsiteY17" fmla="*/ 616467 h 772884"/>
              <a:gd name="connsiteX18" fmla="*/ 23908 w 2457930"/>
              <a:gd name="connsiteY18" fmla="*/ 653328 h 772884"/>
              <a:gd name="connsiteX19" fmla="*/ 26003 w 2457930"/>
              <a:gd name="connsiteY19" fmla="*/ 655424 h 772884"/>
              <a:gd name="connsiteX20" fmla="*/ 60484 w 2457930"/>
              <a:gd name="connsiteY20" fmla="*/ 655519 h 772884"/>
              <a:gd name="connsiteX21" fmla="*/ 60484 w 2457930"/>
              <a:gd name="connsiteY21" fmla="*/ 616467 h 772884"/>
              <a:gd name="connsiteX22" fmla="*/ 1084898 w 2457930"/>
              <a:gd name="connsiteY22" fmla="*/ 606370 h 772884"/>
              <a:gd name="connsiteX23" fmla="*/ 1084898 w 2457930"/>
              <a:gd name="connsiteY23" fmla="*/ 649995 h 772884"/>
              <a:gd name="connsiteX24" fmla="*/ 1138238 w 2457930"/>
              <a:gd name="connsiteY24" fmla="*/ 649995 h 772884"/>
              <a:gd name="connsiteX25" fmla="*/ 1138238 w 2457930"/>
              <a:gd name="connsiteY25" fmla="*/ 606370 h 772884"/>
              <a:gd name="connsiteX26" fmla="*/ 271463 w 2457930"/>
              <a:gd name="connsiteY26" fmla="*/ 606370 h 772884"/>
              <a:gd name="connsiteX27" fmla="*/ 271463 w 2457930"/>
              <a:gd name="connsiteY27" fmla="*/ 649995 h 772884"/>
              <a:gd name="connsiteX28" fmla="*/ 324803 w 2457930"/>
              <a:gd name="connsiteY28" fmla="*/ 649995 h 772884"/>
              <a:gd name="connsiteX29" fmla="*/ 324803 w 2457930"/>
              <a:gd name="connsiteY29" fmla="*/ 606370 h 772884"/>
              <a:gd name="connsiteX30" fmla="*/ 1006602 w 2457930"/>
              <a:gd name="connsiteY30" fmla="*/ 606275 h 772884"/>
              <a:gd name="connsiteX31" fmla="*/ 1006602 w 2457930"/>
              <a:gd name="connsiteY31" fmla="*/ 650090 h 772884"/>
              <a:gd name="connsiteX32" fmla="*/ 1060038 w 2457930"/>
              <a:gd name="connsiteY32" fmla="*/ 650090 h 772884"/>
              <a:gd name="connsiteX33" fmla="*/ 1060038 w 2457930"/>
              <a:gd name="connsiteY33" fmla="*/ 606275 h 772884"/>
              <a:gd name="connsiteX34" fmla="*/ 193167 w 2457930"/>
              <a:gd name="connsiteY34" fmla="*/ 606275 h 772884"/>
              <a:gd name="connsiteX35" fmla="*/ 193167 w 2457930"/>
              <a:gd name="connsiteY35" fmla="*/ 650090 h 772884"/>
              <a:gd name="connsiteX36" fmla="*/ 246603 w 2457930"/>
              <a:gd name="connsiteY36" fmla="*/ 650090 h 772884"/>
              <a:gd name="connsiteX37" fmla="*/ 246603 w 2457930"/>
              <a:gd name="connsiteY37" fmla="*/ 606275 h 772884"/>
              <a:gd name="connsiteX38" fmla="*/ 1241870 w 2457930"/>
              <a:gd name="connsiteY38" fmla="*/ 579510 h 772884"/>
              <a:gd name="connsiteX39" fmla="*/ 1254157 w 2457930"/>
              <a:gd name="connsiteY39" fmla="*/ 589511 h 772884"/>
              <a:gd name="connsiteX40" fmla="*/ 1254157 w 2457930"/>
              <a:gd name="connsiteY40" fmla="*/ 619420 h 772884"/>
              <a:gd name="connsiteX41" fmla="*/ 1240917 w 2457930"/>
              <a:gd name="connsiteY41" fmla="*/ 628183 h 772884"/>
              <a:gd name="connsiteX42" fmla="*/ 1230630 w 2457930"/>
              <a:gd name="connsiteY42" fmla="*/ 618181 h 772884"/>
              <a:gd name="connsiteX43" fmla="*/ 1230630 w 2457930"/>
              <a:gd name="connsiteY43" fmla="*/ 603989 h 772884"/>
              <a:gd name="connsiteX44" fmla="*/ 1230535 w 2457930"/>
              <a:gd name="connsiteY44" fmla="*/ 603894 h 772884"/>
              <a:gd name="connsiteX45" fmla="*/ 1230535 w 2457930"/>
              <a:gd name="connsiteY45" fmla="*/ 590940 h 772884"/>
              <a:gd name="connsiteX46" fmla="*/ 1241870 w 2457930"/>
              <a:gd name="connsiteY46" fmla="*/ 579510 h 772884"/>
              <a:gd name="connsiteX47" fmla="*/ 428435 w 2457930"/>
              <a:gd name="connsiteY47" fmla="*/ 579510 h 772884"/>
              <a:gd name="connsiteX48" fmla="*/ 440722 w 2457930"/>
              <a:gd name="connsiteY48" fmla="*/ 589511 h 772884"/>
              <a:gd name="connsiteX49" fmla="*/ 440722 w 2457930"/>
              <a:gd name="connsiteY49" fmla="*/ 619420 h 772884"/>
              <a:gd name="connsiteX50" fmla="*/ 427482 w 2457930"/>
              <a:gd name="connsiteY50" fmla="*/ 628183 h 772884"/>
              <a:gd name="connsiteX51" fmla="*/ 417195 w 2457930"/>
              <a:gd name="connsiteY51" fmla="*/ 618181 h 772884"/>
              <a:gd name="connsiteX52" fmla="*/ 417195 w 2457930"/>
              <a:gd name="connsiteY52" fmla="*/ 603989 h 772884"/>
              <a:gd name="connsiteX53" fmla="*/ 417100 w 2457930"/>
              <a:gd name="connsiteY53" fmla="*/ 603894 h 772884"/>
              <a:gd name="connsiteX54" fmla="*/ 417100 w 2457930"/>
              <a:gd name="connsiteY54" fmla="*/ 590940 h 772884"/>
              <a:gd name="connsiteX55" fmla="*/ 428435 w 2457930"/>
              <a:gd name="connsiteY55" fmla="*/ 579510 h 772884"/>
              <a:gd name="connsiteX56" fmla="*/ 1541026 w 2457930"/>
              <a:gd name="connsiteY56" fmla="*/ 537874 h 772884"/>
              <a:gd name="connsiteX57" fmla="*/ 1531430 w 2457930"/>
              <a:gd name="connsiteY57" fmla="*/ 545125 h 772884"/>
              <a:gd name="connsiteX58" fmla="*/ 1513713 w 2457930"/>
              <a:gd name="connsiteY58" fmla="*/ 584558 h 772884"/>
              <a:gd name="connsiteX59" fmla="*/ 1511427 w 2457930"/>
              <a:gd name="connsiteY59" fmla="*/ 613991 h 772884"/>
              <a:gd name="connsiteX60" fmla="*/ 1528477 w 2457930"/>
              <a:gd name="connsiteY60" fmla="*/ 634279 h 772884"/>
              <a:gd name="connsiteX61" fmla="*/ 1529334 w 2457930"/>
              <a:gd name="connsiteY61" fmla="*/ 620944 h 772884"/>
              <a:gd name="connsiteX62" fmla="*/ 1543241 w 2457930"/>
              <a:gd name="connsiteY62" fmla="*/ 611514 h 772884"/>
              <a:gd name="connsiteX63" fmla="*/ 1553242 w 2457930"/>
              <a:gd name="connsiteY63" fmla="*/ 623135 h 772884"/>
              <a:gd name="connsiteX64" fmla="*/ 1553242 w 2457930"/>
              <a:gd name="connsiteY64" fmla="*/ 634079 h 772884"/>
              <a:gd name="connsiteX65" fmla="*/ 1553147 w 2457930"/>
              <a:gd name="connsiteY65" fmla="*/ 634184 h 772884"/>
              <a:gd name="connsiteX66" fmla="*/ 1553242 w 2457930"/>
              <a:gd name="connsiteY66" fmla="*/ 634184 h 772884"/>
              <a:gd name="connsiteX67" fmla="*/ 1553242 w 2457930"/>
              <a:gd name="connsiteY67" fmla="*/ 634079 h 772884"/>
              <a:gd name="connsiteX68" fmla="*/ 1570387 w 2457930"/>
              <a:gd name="connsiteY68" fmla="*/ 615134 h 772884"/>
              <a:gd name="connsiteX69" fmla="*/ 1570387 w 2457930"/>
              <a:gd name="connsiteY69" fmla="*/ 594560 h 772884"/>
              <a:gd name="connsiteX70" fmla="*/ 1550480 w 2457930"/>
              <a:gd name="connsiteY70" fmla="*/ 545125 h 772884"/>
              <a:gd name="connsiteX71" fmla="*/ 1541026 w 2457930"/>
              <a:gd name="connsiteY71" fmla="*/ 537874 h 772884"/>
              <a:gd name="connsiteX72" fmla="*/ 727591 w 2457930"/>
              <a:gd name="connsiteY72" fmla="*/ 537874 h 772884"/>
              <a:gd name="connsiteX73" fmla="*/ 717995 w 2457930"/>
              <a:gd name="connsiteY73" fmla="*/ 545125 h 772884"/>
              <a:gd name="connsiteX74" fmla="*/ 700278 w 2457930"/>
              <a:gd name="connsiteY74" fmla="*/ 584558 h 772884"/>
              <a:gd name="connsiteX75" fmla="*/ 697992 w 2457930"/>
              <a:gd name="connsiteY75" fmla="*/ 613991 h 772884"/>
              <a:gd name="connsiteX76" fmla="*/ 715042 w 2457930"/>
              <a:gd name="connsiteY76" fmla="*/ 634279 h 772884"/>
              <a:gd name="connsiteX77" fmla="*/ 715899 w 2457930"/>
              <a:gd name="connsiteY77" fmla="*/ 620944 h 772884"/>
              <a:gd name="connsiteX78" fmla="*/ 729806 w 2457930"/>
              <a:gd name="connsiteY78" fmla="*/ 611514 h 772884"/>
              <a:gd name="connsiteX79" fmla="*/ 739807 w 2457930"/>
              <a:gd name="connsiteY79" fmla="*/ 623135 h 772884"/>
              <a:gd name="connsiteX80" fmla="*/ 739807 w 2457930"/>
              <a:gd name="connsiteY80" fmla="*/ 634079 h 772884"/>
              <a:gd name="connsiteX81" fmla="*/ 739712 w 2457930"/>
              <a:gd name="connsiteY81" fmla="*/ 634184 h 772884"/>
              <a:gd name="connsiteX82" fmla="*/ 739807 w 2457930"/>
              <a:gd name="connsiteY82" fmla="*/ 634184 h 772884"/>
              <a:gd name="connsiteX83" fmla="*/ 739807 w 2457930"/>
              <a:gd name="connsiteY83" fmla="*/ 634079 h 772884"/>
              <a:gd name="connsiteX84" fmla="*/ 756952 w 2457930"/>
              <a:gd name="connsiteY84" fmla="*/ 615134 h 772884"/>
              <a:gd name="connsiteX85" fmla="*/ 756952 w 2457930"/>
              <a:gd name="connsiteY85" fmla="*/ 594560 h 772884"/>
              <a:gd name="connsiteX86" fmla="*/ 737045 w 2457930"/>
              <a:gd name="connsiteY86" fmla="*/ 545125 h 772884"/>
              <a:gd name="connsiteX87" fmla="*/ 727591 w 2457930"/>
              <a:gd name="connsiteY87" fmla="*/ 537874 h 772884"/>
              <a:gd name="connsiteX88" fmla="*/ 1084993 w 2457930"/>
              <a:gd name="connsiteY88" fmla="*/ 537790 h 772884"/>
              <a:gd name="connsiteX89" fmla="*/ 1084993 w 2457930"/>
              <a:gd name="connsiteY89" fmla="*/ 581700 h 772884"/>
              <a:gd name="connsiteX90" fmla="*/ 1138238 w 2457930"/>
              <a:gd name="connsiteY90" fmla="*/ 581700 h 772884"/>
              <a:gd name="connsiteX91" fmla="*/ 1138238 w 2457930"/>
              <a:gd name="connsiteY91" fmla="*/ 537790 h 772884"/>
              <a:gd name="connsiteX92" fmla="*/ 271558 w 2457930"/>
              <a:gd name="connsiteY92" fmla="*/ 537790 h 772884"/>
              <a:gd name="connsiteX93" fmla="*/ 271558 w 2457930"/>
              <a:gd name="connsiteY93" fmla="*/ 581700 h 772884"/>
              <a:gd name="connsiteX94" fmla="*/ 324803 w 2457930"/>
              <a:gd name="connsiteY94" fmla="*/ 581700 h 772884"/>
              <a:gd name="connsiteX95" fmla="*/ 324803 w 2457930"/>
              <a:gd name="connsiteY95" fmla="*/ 537790 h 772884"/>
              <a:gd name="connsiteX96" fmla="*/ 1006507 w 2457930"/>
              <a:gd name="connsiteY96" fmla="*/ 536838 h 772884"/>
              <a:gd name="connsiteX97" fmla="*/ 1006507 w 2457930"/>
              <a:gd name="connsiteY97" fmla="*/ 580462 h 772884"/>
              <a:gd name="connsiteX98" fmla="*/ 1059942 w 2457930"/>
              <a:gd name="connsiteY98" fmla="*/ 580462 h 772884"/>
              <a:gd name="connsiteX99" fmla="*/ 1059942 w 2457930"/>
              <a:gd name="connsiteY99" fmla="*/ 536838 h 772884"/>
              <a:gd name="connsiteX100" fmla="*/ 193072 w 2457930"/>
              <a:gd name="connsiteY100" fmla="*/ 536838 h 772884"/>
              <a:gd name="connsiteX101" fmla="*/ 193072 w 2457930"/>
              <a:gd name="connsiteY101" fmla="*/ 580462 h 772884"/>
              <a:gd name="connsiteX102" fmla="*/ 246507 w 2457930"/>
              <a:gd name="connsiteY102" fmla="*/ 580462 h 772884"/>
              <a:gd name="connsiteX103" fmla="*/ 246507 w 2457930"/>
              <a:gd name="connsiteY103" fmla="*/ 536838 h 772884"/>
              <a:gd name="connsiteX104" fmla="*/ 1543467 w 2457930"/>
              <a:gd name="connsiteY104" fmla="*/ 513586 h 772884"/>
              <a:gd name="connsiteX105" fmla="*/ 1562481 w 2457930"/>
              <a:gd name="connsiteY105" fmla="*/ 522551 h 772884"/>
              <a:gd name="connsiteX106" fmla="*/ 1584198 w 2457930"/>
              <a:gd name="connsiteY106" fmla="*/ 556745 h 772884"/>
              <a:gd name="connsiteX107" fmla="*/ 1595914 w 2457930"/>
              <a:gd name="connsiteY107" fmla="*/ 605228 h 772884"/>
              <a:gd name="connsiteX108" fmla="*/ 1557719 w 2457930"/>
              <a:gd name="connsiteY108" fmla="*/ 658663 h 772884"/>
              <a:gd name="connsiteX109" fmla="*/ 1553147 w 2457930"/>
              <a:gd name="connsiteY109" fmla="*/ 664759 h 772884"/>
              <a:gd name="connsiteX110" fmla="*/ 1553147 w 2457930"/>
              <a:gd name="connsiteY110" fmla="*/ 755818 h 772884"/>
              <a:gd name="connsiteX111" fmla="*/ 1543717 w 2457930"/>
              <a:gd name="connsiteY111" fmla="*/ 767629 h 772884"/>
              <a:gd name="connsiteX112" fmla="*/ 1530096 w 2457930"/>
              <a:gd name="connsiteY112" fmla="*/ 760866 h 772884"/>
              <a:gd name="connsiteX113" fmla="*/ 1528763 w 2457930"/>
              <a:gd name="connsiteY113" fmla="*/ 752770 h 772884"/>
              <a:gd name="connsiteX114" fmla="*/ 1528763 w 2457930"/>
              <a:gd name="connsiteY114" fmla="*/ 664854 h 772884"/>
              <a:gd name="connsiteX115" fmla="*/ 1528763 w 2457930"/>
              <a:gd name="connsiteY115" fmla="*/ 660187 h 772884"/>
              <a:gd name="connsiteX116" fmla="*/ 1487234 w 2457930"/>
              <a:gd name="connsiteY116" fmla="*/ 617134 h 772884"/>
              <a:gd name="connsiteX117" fmla="*/ 1488472 w 2457930"/>
              <a:gd name="connsiteY117" fmla="*/ 587606 h 772884"/>
              <a:gd name="connsiteX118" fmla="*/ 1511713 w 2457930"/>
              <a:gd name="connsiteY118" fmla="*/ 531599 h 772884"/>
              <a:gd name="connsiteX119" fmla="*/ 1523810 w 2457930"/>
              <a:gd name="connsiteY119" fmla="*/ 519407 h 772884"/>
              <a:gd name="connsiteX120" fmla="*/ 1543467 w 2457930"/>
              <a:gd name="connsiteY120" fmla="*/ 513586 h 772884"/>
              <a:gd name="connsiteX121" fmla="*/ 730032 w 2457930"/>
              <a:gd name="connsiteY121" fmla="*/ 513586 h 772884"/>
              <a:gd name="connsiteX122" fmla="*/ 749046 w 2457930"/>
              <a:gd name="connsiteY122" fmla="*/ 522551 h 772884"/>
              <a:gd name="connsiteX123" fmla="*/ 770763 w 2457930"/>
              <a:gd name="connsiteY123" fmla="*/ 556745 h 772884"/>
              <a:gd name="connsiteX124" fmla="*/ 782479 w 2457930"/>
              <a:gd name="connsiteY124" fmla="*/ 605228 h 772884"/>
              <a:gd name="connsiteX125" fmla="*/ 744284 w 2457930"/>
              <a:gd name="connsiteY125" fmla="*/ 658663 h 772884"/>
              <a:gd name="connsiteX126" fmla="*/ 739712 w 2457930"/>
              <a:gd name="connsiteY126" fmla="*/ 664759 h 772884"/>
              <a:gd name="connsiteX127" fmla="*/ 739712 w 2457930"/>
              <a:gd name="connsiteY127" fmla="*/ 755818 h 772884"/>
              <a:gd name="connsiteX128" fmla="*/ 730282 w 2457930"/>
              <a:gd name="connsiteY128" fmla="*/ 767629 h 772884"/>
              <a:gd name="connsiteX129" fmla="*/ 716661 w 2457930"/>
              <a:gd name="connsiteY129" fmla="*/ 760866 h 772884"/>
              <a:gd name="connsiteX130" fmla="*/ 715328 w 2457930"/>
              <a:gd name="connsiteY130" fmla="*/ 752770 h 772884"/>
              <a:gd name="connsiteX131" fmla="*/ 715328 w 2457930"/>
              <a:gd name="connsiteY131" fmla="*/ 664854 h 772884"/>
              <a:gd name="connsiteX132" fmla="*/ 715328 w 2457930"/>
              <a:gd name="connsiteY132" fmla="*/ 660187 h 772884"/>
              <a:gd name="connsiteX133" fmla="*/ 673799 w 2457930"/>
              <a:gd name="connsiteY133" fmla="*/ 617134 h 772884"/>
              <a:gd name="connsiteX134" fmla="*/ 675037 w 2457930"/>
              <a:gd name="connsiteY134" fmla="*/ 587606 h 772884"/>
              <a:gd name="connsiteX135" fmla="*/ 698278 w 2457930"/>
              <a:gd name="connsiteY135" fmla="*/ 531599 h 772884"/>
              <a:gd name="connsiteX136" fmla="*/ 710375 w 2457930"/>
              <a:gd name="connsiteY136" fmla="*/ 519407 h 772884"/>
              <a:gd name="connsiteX137" fmla="*/ 730032 w 2457930"/>
              <a:gd name="connsiteY137" fmla="*/ 513586 h 772884"/>
              <a:gd name="connsiteX138" fmla="*/ 994220 w 2457930"/>
              <a:gd name="connsiteY138" fmla="*/ 512168 h 772884"/>
              <a:gd name="connsiteX139" fmla="*/ 1150716 w 2457930"/>
              <a:gd name="connsiteY139" fmla="*/ 512168 h 772884"/>
              <a:gd name="connsiteX140" fmla="*/ 1162717 w 2457930"/>
              <a:gd name="connsiteY140" fmla="*/ 524169 h 772884"/>
              <a:gd name="connsiteX141" fmla="*/ 1162717 w 2457930"/>
              <a:gd name="connsiteY141" fmla="*/ 662568 h 772884"/>
              <a:gd name="connsiteX142" fmla="*/ 1150716 w 2457930"/>
              <a:gd name="connsiteY142" fmla="*/ 674569 h 772884"/>
              <a:gd name="connsiteX143" fmla="*/ 1072611 w 2457930"/>
              <a:gd name="connsiteY143" fmla="*/ 674569 h 772884"/>
              <a:gd name="connsiteX144" fmla="*/ 1072706 w 2457930"/>
              <a:gd name="connsiteY144" fmla="*/ 674664 h 772884"/>
              <a:gd name="connsiteX145" fmla="*/ 995839 w 2457930"/>
              <a:gd name="connsiteY145" fmla="*/ 674664 h 772884"/>
              <a:gd name="connsiteX146" fmla="*/ 982123 w 2457930"/>
              <a:gd name="connsiteY146" fmla="*/ 661329 h 772884"/>
              <a:gd name="connsiteX147" fmla="*/ 982123 w 2457930"/>
              <a:gd name="connsiteY147" fmla="*/ 524074 h 772884"/>
              <a:gd name="connsiteX148" fmla="*/ 994220 w 2457930"/>
              <a:gd name="connsiteY148" fmla="*/ 512168 h 772884"/>
              <a:gd name="connsiteX149" fmla="*/ 180785 w 2457930"/>
              <a:gd name="connsiteY149" fmla="*/ 512168 h 772884"/>
              <a:gd name="connsiteX150" fmla="*/ 337281 w 2457930"/>
              <a:gd name="connsiteY150" fmla="*/ 512168 h 772884"/>
              <a:gd name="connsiteX151" fmla="*/ 349282 w 2457930"/>
              <a:gd name="connsiteY151" fmla="*/ 524169 h 772884"/>
              <a:gd name="connsiteX152" fmla="*/ 349282 w 2457930"/>
              <a:gd name="connsiteY152" fmla="*/ 662568 h 772884"/>
              <a:gd name="connsiteX153" fmla="*/ 337281 w 2457930"/>
              <a:gd name="connsiteY153" fmla="*/ 674569 h 772884"/>
              <a:gd name="connsiteX154" fmla="*/ 259176 w 2457930"/>
              <a:gd name="connsiteY154" fmla="*/ 674569 h 772884"/>
              <a:gd name="connsiteX155" fmla="*/ 259271 w 2457930"/>
              <a:gd name="connsiteY155" fmla="*/ 674664 h 772884"/>
              <a:gd name="connsiteX156" fmla="*/ 182404 w 2457930"/>
              <a:gd name="connsiteY156" fmla="*/ 674664 h 772884"/>
              <a:gd name="connsiteX157" fmla="*/ 168688 w 2457930"/>
              <a:gd name="connsiteY157" fmla="*/ 661329 h 772884"/>
              <a:gd name="connsiteX158" fmla="*/ 168688 w 2457930"/>
              <a:gd name="connsiteY158" fmla="*/ 524074 h 772884"/>
              <a:gd name="connsiteX159" fmla="*/ 180785 w 2457930"/>
              <a:gd name="connsiteY159" fmla="*/ 512168 h 772884"/>
              <a:gd name="connsiteX160" fmla="*/ 1214247 w 2457930"/>
              <a:gd name="connsiteY160" fmla="*/ 481688 h 772884"/>
              <a:gd name="connsiteX161" fmla="*/ 1214247 w 2457930"/>
              <a:gd name="connsiteY161" fmla="*/ 740577 h 772884"/>
              <a:gd name="connsiteX162" fmla="*/ 1373029 w 2457930"/>
              <a:gd name="connsiteY162" fmla="*/ 740577 h 772884"/>
              <a:gd name="connsiteX163" fmla="*/ 1373029 w 2457930"/>
              <a:gd name="connsiteY163" fmla="*/ 481688 h 772884"/>
              <a:gd name="connsiteX164" fmla="*/ 400812 w 2457930"/>
              <a:gd name="connsiteY164" fmla="*/ 481688 h 772884"/>
              <a:gd name="connsiteX165" fmla="*/ 400812 w 2457930"/>
              <a:gd name="connsiteY165" fmla="*/ 740577 h 772884"/>
              <a:gd name="connsiteX166" fmla="*/ 559594 w 2457930"/>
              <a:gd name="connsiteY166" fmla="*/ 740577 h 772884"/>
              <a:gd name="connsiteX167" fmla="*/ 559594 w 2457930"/>
              <a:gd name="connsiteY167" fmla="*/ 481688 h 772884"/>
              <a:gd name="connsiteX168" fmla="*/ 1133952 w 2457930"/>
              <a:gd name="connsiteY168" fmla="*/ 311381 h 772884"/>
              <a:gd name="connsiteX169" fmla="*/ 1187197 w 2457930"/>
              <a:gd name="connsiteY169" fmla="*/ 365007 h 772884"/>
              <a:gd name="connsiteX170" fmla="*/ 1187197 w 2457930"/>
              <a:gd name="connsiteY170" fmla="*/ 311381 h 772884"/>
              <a:gd name="connsiteX171" fmla="*/ 320516 w 2457930"/>
              <a:gd name="connsiteY171" fmla="*/ 311381 h 772884"/>
              <a:gd name="connsiteX172" fmla="*/ 373760 w 2457930"/>
              <a:gd name="connsiteY172" fmla="*/ 365007 h 772884"/>
              <a:gd name="connsiteX173" fmla="*/ 373760 w 2457930"/>
              <a:gd name="connsiteY173" fmla="*/ 311381 h 772884"/>
              <a:gd name="connsiteX174" fmla="*/ 1264825 w 2457930"/>
              <a:gd name="connsiteY174" fmla="*/ 311191 h 772884"/>
              <a:gd name="connsiteX175" fmla="*/ 1214057 w 2457930"/>
              <a:gd name="connsiteY175" fmla="*/ 311286 h 772884"/>
              <a:gd name="connsiteX176" fmla="*/ 1211771 w 2457930"/>
              <a:gd name="connsiteY176" fmla="*/ 313858 h 772884"/>
              <a:gd name="connsiteX177" fmla="*/ 1211676 w 2457930"/>
              <a:gd name="connsiteY177" fmla="*/ 365007 h 772884"/>
              <a:gd name="connsiteX178" fmla="*/ 1211676 w 2457930"/>
              <a:gd name="connsiteY178" fmla="*/ 365102 h 772884"/>
              <a:gd name="connsiteX179" fmla="*/ 1264825 w 2457930"/>
              <a:gd name="connsiteY179" fmla="*/ 311191 h 772884"/>
              <a:gd name="connsiteX180" fmla="*/ 451389 w 2457930"/>
              <a:gd name="connsiteY180" fmla="*/ 311191 h 772884"/>
              <a:gd name="connsiteX181" fmla="*/ 400621 w 2457930"/>
              <a:gd name="connsiteY181" fmla="*/ 311286 h 772884"/>
              <a:gd name="connsiteX182" fmla="*/ 398335 w 2457930"/>
              <a:gd name="connsiteY182" fmla="*/ 313858 h 772884"/>
              <a:gd name="connsiteX183" fmla="*/ 398240 w 2457930"/>
              <a:gd name="connsiteY183" fmla="*/ 365007 h 772884"/>
              <a:gd name="connsiteX184" fmla="*/ 398240 w 2457930"/>
              <a:gd name="connsiteY184" fmla="*/ 365102 h 772884"/>
              <a:gd name="connsiteX185" fmla="*/ 451389 w 2457930"/>
              <a:gd name="connsiteY185" fmla="*/ 311191 h 772884"/>
              <a:gd name="connsiteX186" fmla="*/ 1974607 w 2457930"/>
              <a:gd name="connsiteY186" fmla="*/ 309345 h 772884"/>
              <a:gd name="connsiteX187" fmla="*/ 1974385 w 2457930"/>
              <a:gd name="connsiteY187" fmla="*/ 311270 h 772884"/>
              <a:gd name="connsiteX188" fmla="*/ 1990534 w 2457930"/>
              <a:gd name="connsiteY188" fmla="*/ 364245 h 772884"/>
              <a:gd name="connsiteX189" fmla="*/ 2094357 w 2457930"/>
              <a:gd name="connsiteY189" fmla="*/ 433492 h 772884"/>
              <a:gd name="connsiteX190" fmla="*/ 2095839 w 2457930"/>
              <a:gd name="connsiteY190" fmla="*/ 433389 h 772884"/>
              <a:gd name="connsiteX191" fmla="*/ 2050161 w 2457930"/>
              <a:gd name="connsiteY191" fmla="*/ 392630 h 772884"/>
              <a:gd name="connsiteX192" fmla="*/ 2028254 w 2457930"/>
              <a:gd name="connsiteY192" fmla="*/ 370055 h 772884"/>
              <a:gd name="connsiteX193" fmla="*/ 2002824 w 2457930"/>
              <a:gd name="connsiteY193" fmla="*/ 331616 h 772884"/>
              <a:gd name="connsiteX194" fmla="*/ 1879473 w 2457930"/>
              <a:gd name="connsiteY194" fmla="*/ 287093 h 772884"/>
              <a:gd name="connsiteX195" fmla="*/ 1766983 w 2457930"/>
              <a:gd name="connsiteY195" fmla="*/ 370913 h 772884"/>
              <a:gd name="connsiteX196" fmla="*/ 1746695 w 2457930"/>
              <a:gd name="connsiteY196" fmla="*/ 392058 h 772884"/>
              <a:gd name="connsiteX197" fmla="*/ 1686402 w 2457930"/>
              <a:gd name="connsiteY197" fmla="*/ 577224 h 772884"/>
              <a:gd name="connsiteX198" fmla="*/ 1790224 w 2457930"/>
              <a:gd name="connsiteY198" fmla="*/ 646471 h 772884"/>
              <a:gd name="connsiteX199" fmla="*/ 1881092 w 2457930"/>
              <a:gd name="connsiteY199" fmla="*/ 622944 h 772884"/>
              <a:gd name="connsiteX200" fmla="*/ 1883759 w 2457930"/>
              <a:gd name="connsiteY200" fmla="*/ 617420 h 772884"/>
              <a:gd name="connsiteX201" fmla="*/ 1884045 w 2457930"/>
              <a:gd name="connsiteY201" fmla="*/ 582749 h 772884"/>
              <a:gd name="connsiteX202" fmla="*/ 1878711 w 2457930"/>
              <a:gd name="connsiteY202" fmla="*/ 574081 h 772884"/>
              <a:gd name="connsiteX203" fmla="*/ 1782604 w 2457930"/>
              <a:gd name="connsiteY203" fmla="*/ 526265 h 772884"/>
              <a:gd name="connsiteX204" fmla="*/ 1772984 w 2457930"/>
              <a:gd name="connsiteY204" fmla="*/ 514931 h 772884"/>
              <a:gd name="connsiteX205" fmla="*/ 1778223 w 2457930"/>
              <a:gd name="connsiteY205" fmla="*/ 501596 h 772884"/>
              <a:gd name="connsiteX206" fmla="*/ 1793462 w 2457930"/>
              <a:gd name="connsiteY206" fmla="*/ 500262 h 772884"/>
              <a:gd name="connsiteX207" fmla="*/ 1842040 w 2457930"/>
              <a:gd name="connsiteY207" fmla="*/ 524456 h 772884"/>
              <a:gd name="connsiteX208" fmla="*/ 1884045 w 2457930"/>
              <a:gd name="connsiteY208" fmla="*/ 545411 h 772884"/>
              <a:gd name="connsiteX209" fmla="*/ 1884045 w 2457930"/>
              <a:gd name="connsiteY209" fmla="*/ 538457 h 772884"/>
              <a:gd name="connsiteX210" fmla="*/ 1884045 w 2457930"/>
              <a:gd name="connsiteY210" fmla="*/ 422157 h 772884"/>
              <a:gd name="connsiteX211" fmla="*/ 1884807 w 2457930"/>
              <a:gd name="connsiteY211" fmla="*/ 415299 h 772884"/>
              <a:gd name="connsiteX212" fmla="*/ 1900333 w 2457930"/>
              <a:gd name="connsiteY212" fmla="*/ 406155 h 772884"/>
              <a:gd name="connsiteX213" fmla="*/ 1911668 w 2457930"/>
              <a:gd name="connsiteY213" fmla="*/ 420062 h 772884"/>
              <a:gd name="connsiteX214" fmla="*/ 1911668 w 2457930"/>
              <a:gd name="connsiteY214" fmla="*/ 489880 h 772884"/>
              <a:gd name="connsiteX215" fmla="*/ 1911763 w 2457930"/>
              <a:gd name="connsiteY215" fmla="*/ 489689 h 772884"/>
              <a:gd name="connsiteX216" fmla="*/ 1953006 w 2457930"/>
              <a:gd name="connsiteY216" fmla="*/ 469115 h 772884"/>
              <a:gd name="connsiteX217" fmla="*/ 2002060 w 2457930"/>
              <a:gd name="connsiteY217" fmla="*/ 444541 h 772884"/>
              <a:gd name="connsiteX218" fmla="*/ 2017300 w 2457930"/>
              <a:gd name="connsiteY218" fmla="*/ 445589 h 772884"/>
              <a:gd name="connsiteX219" fmla="*/ 2022729 w 2457930"/>
              <a:gd name="connsiteY219" fmla="*/ 458828 h 772884"/>
              <a:gd name="connsiteX220" fmla="*/ 2012823 w 2457930"/>
              <a:gd name="connsiteY220" fmla="*/ 470639 h 772884"/>
              <a:gd name="connsiteX221" fmla="*/ 1916240 w 2457930"/>
              <a:gd name="connsiteY221" fmla="*/ 518836 h 772884"/>
              <a:gd name="connsiteX222" fmla="*/ 1911573 w 2457930"/>
              <a:gd name="connsiteY222" fmla="*/ 524360 h 772884"/>
              <a:gd name="connsiteX223" fmla="*/ 1911763 w 2457930"/>
              <a:gd name="connsiteY223" fmla="*/ 618086 h 772884"/>
              <a:gd name="connsiteX224" fmla="*/ 1914240 w 2457930"/>
              <a:gd name="connsiteY224" fmla="*/ 622658 h 772884"/>
              <a:gd name="connsiteX225" fmla="*/ 2010823 w 2457930"/>
              <a:gd name="connsiteY225" fmla="*/ 645614 h 772884"/>
              <a:gd name="connsiteX226" fmla="*/ 2125599 w 2457930"/>
              <a:gd name="connsiteY226" fmla="*/ 515597 h 772884"/>
              <a:gd name="connsiteX227" fmla="*/ 2111400 w 2457930"/>
              <a:gd name="connsiteY227" fmla="*/ 461653 h 772884"/>
              <a:gd name="connsiteX228" fmla="*/ 2106269 w 2457930"/>
              <a:gd name="connsiteY228" fmla="*/ 462181 h 772884"/>
              <a:gd name="connsiteX229" fmla="*/ 1948910 w 2457930"/>
              <a:gd name="connsiteY229" fmla="*/ 330526 h 772884"/>
              <a:gd name="connsiteX230" fmla="*/ 1953377 w 2457930"/>
              <a:gd name="connsiteY230" fmla="*/ 298541 h 772884"/>
              <a:gd name="connsiteX231" fmla="*/ 1925317 w 2457930"/>
              <a:gd name="connsiteY231" fmla="*/ 288242 h 772884"/>
              <a:gd name="connsiteX232" fmla="*/ 1879473 w 2457930"/>
              <a:gd name="connsiteY232" fmla="*/ 287093 h 772884"/>
              <a:gd name="connsiteX233" fmla="*/ 1187197 w 2457930"/>
              <a:gd name="connsiteY233" fmla="*/ 233276 h 772884"/>
              <a:gd name="connsiteX234" fmla="*/ 1134047 w 2457930"/>
              <a:gd name="connsiteY234" fmla="*/ 286902 h 772884"/>
              <a:gd name="connsiteX235" fmla="*/ 1187197 w 2457930"/>
              <a:gd name="connsiteY235" fmla="*/ 286902 h 772884"/>
              <a:gd name="connsiteX236" fmla="*/ 373760 w 2457930"/>
              <a:gd name="connsiteY236" fmla="*/ 233276 h 772884"/>
              <a:gd name="connsiteX237" fmla="*/ 320611 w 2457930"/>
              <a:gd name="connsiteY237" fmla="*/ 286902 h 772884"/>
              <a:gd name="connsiteX238" fmla="*/ 373760 w 2457930"/>
              <a:gd name="connsiteY238" fmla="*/ 286902 h 772884"/>
              <a:gd name="connsiteX239" fmla="*/ 1211866 w 2457930"/>
              <a:gd name="connsiteY239" fmla="*/ 233181 h 772884"/>
              <a:gd name="connsiteX240" fmla="*/ 1211866 w 2457930"/>
              <a:gd name="connsiteY240" fmla="*/ 286711 h 772884"/>
              <a:gd name="connsiteX241" fmla="*/ 1265302 w 2457930"/>
              <a:gd name="connsiteY241" fmla="*/ 286711 h 772884"/>
              <a:gd name="connsiteX242" fmla="*/ 1211866 w 2457930"/>
              <a:gd name="connsiteY242" fmla="*/ 233181 h 772884"/>
              <a:gd name="connsiteX243" fmla="*/ 398430 w 2457930"/>
              <a:gd name="connsiteY243" fmla="*/ 233181 h 772884"/>
              <a:gd name="connsiteX244" fmla="*/ 398430 w 2457930"/>
              <a:gd name="connsiteY244" fmla="*/ 286711 h 772884"/>
              <a:gd name="connsiteX245" fmla="*/ 451866 w 2457930"/>
              <a:gd name="connsiteY245" fmla="*/ 286711 h 772884"/>
              <a:gd name="connsiteX246" fmla="*/ 398430 w 2457930"/>
              <a:gd name="connsiteY246" fmla="*/ 233181 h 772884"/>
              <a:gd name="connsiteX247" fmla="*/ 1199865 w 2457930"/>
              <a:gd name="connsiteY247" fmla="*/ 207654 h 772884"/>
              <a:gd name="connsiteX248" fmla="*/ 1291400 w 2457930"/>
              <a:gd name="connsiteY248" fmla="*/ 299570 h 772884"/>
              <a:gd name="connsiteX249" fmla="*/ 1199198 w 2457930"/>
              <a:gd name="connsiteY249" fmla="*/ 390915 h 772884"/>
              <a:gd name="connsiteX250" fmla="*/ 1108139 w 2457930"/>
              <a:gd name="connsiteY250" fmla="*/ 299284 h 772884"/>
              <a:gd name="connsiteX251" fmla="*/ 1199960 w 2457930"/>
              <a:gd name="connsiteY251" fmla="*/ 207749 h 772884"/>
              <a:gd name="connsiteX252" fmla="*/ 386429 w 2457930"/>
              <a:gd name="connsiteY252" fmla="*/ 207654 h 772884"/>
              <a:gd name="connsiteX253" fmla="*/ 477964 w 2457930"/>
              <a:gd name="connsiteY253" fmla="*/ 299570 h 772884"/>
              <a:gd name="connsiteX254" fmla="*/ 385762 w 2457930"/>
              <a:gd name="connsiteY254" fmla="*/ 390915 h 772884"/>
              <a:gd name="connsiteX255" fmla="*/ 294703 w 2457930"/>
              <a:gd name="connsiteY255" fmla="*/ 299284 h 772884"/>
              <a:gd name="connsiteX256" fmla="*/ 386524 w 2457930"/>
              <a:gd name="connsiteY256" fmla="*/ 207749 h 772884"/>
              <a:gd name="connsiteX257" fmla="*/ 1199579 w 2457930"/>
              <a:gd name="connsiteY257" fmla="*/ 117928 h 772884"/>
              <a:gd name="connsiteX258" fmla="*/ 1199674 w 2457930"/>
              <a:gd name="connsiteY258" fmla="*/ 118023 h 772884"/>
              <a:gd name="connsiteX259" fmla="*/ 1188720 w 2457930"/>
              <a:gd name="connsiteY259" fmla="*/ 127834 h 772884"/>
              <a:gd name="connsiteX260" fmla="*/ 1109853 w 2457930"/>
              <a:gd name="connsiteY260" fmla="*/ 199272 h 772884"/>
              <a:gd name="connsiteX261" fmla="*/ 1031177 w 2457930"/>
              <a:gd name="connsiteY261" fmla="*/ 270328 h 772884"/>
              <a:gd name="connsiteX262" fmla="*/ 957548 w 2457930"/>
              <a:gd name="connsiteY262" fmla="*/ 336908 h 772884"/>
              <a:gd name="connsiteX263" fmla="*/ 954691 w 2457930"/>
              <a:gd name="connsiteY263" fmla="*/ 343290 h 772884"/>
              <a:gd name="connsiteX264" fmla="*/ 954691 w 2457930"/>
              <a:gd name="connsiteY264" fmla="*/ 736005 h 772884"/>
              <a:gd name="connsiteX265" fmla="*/ 954691 w 2457930"/>
              <a:gd name="connsiteY265" fmla="*/ 740482 h 772884"/>
              <a:gd name="connsiteX266" fmla="*/ 1189768 w 2457930"/>
              <a:gd name="connsiteY266" fmla="*/ 740482 h 772884"/>
              <a:gd name="connsiteX267" fmla="*/ 1189768 w 2457930"/>
              <a:gd name="connsiteY267" fmla="*/ 481307 h 772884"/>
              <a:gd name="connsiteX268" fmla="*/ 1182148 w 2457930"/>
              <a:gd name="connsiteY268" fmla="*/ 481307 h 772884"/>
              <a:gd name="connsiteX269" fmla="*/ 1170623 w 2457930"/>
              <a:gd name="connsiteY269" fmla="*/ 471591 h 772884"/>
              <a:gd name="connsiteX270" fmla="*/ 1179671 w 2457930"/>
              <a:gd name="connsiteY270" fmla="*/ 457399 h 772884"/>
              <a:gd name="connsiteX271" fmla="*/ 1185101 w 2457930"/>
              <a:gd name="connsiteY271" fmla="*/ 456828 h 772884"/>
              <a:gd name="connsiteX272" fmla="*/ 1402747 w 2457930"/>
              <a:gd name="connsiteY272" fmla="*/ 456828 h 772884"/>
              <a:gd name="connsiteX273" fmla="*/ 1408176 w 2457930"/>
              <a:gd name="connsiteY273" fmla="*/ 457399 h 772884"/>
              <a:gd name="connsiteX274" fmla="*/ 1417415 w 2457930"/>
              <a:gd name="connsiteY274" fmla="*/ 470067 h 772884"/>
              <a:gd name="connsiteX275" fmla="*/ 1405890 w 2457930"/>
              <a:gd name="connsiteY275" fmla="*/ 481212 h 772884"/>
              <a:gd name="connsiteX276" fmla="*/ 1397984 w 2457930"/>
              <a:gd name="connsiteY276" fmla="*/ 481212 h 772884"/>
              <a:gd name="connsiteX277" fmla="*/ 1397984 w 2457930"/>
              <a:gd name="connsiteY277" fmla="*/ 740387 h 772884"/>
              <a:gd name="connsiteX278" fmla="*/ 1444276 w 2457930"/>
              <a:gd name="connsiteY278" fmla="*/ 740387 h 772884"/>
              <a:gd name="connsiteX279" fmla="*/ 1444276 w 2457930"/>
              <a:gd name="connsiteY279" fmla="*/ 423014 h 772884"/>
              <a:gd name="connsiteX280" fmla="*/ 1444276 w 2457930"/>
              <a:gd name="connsiteY280" fmla="*/ 342623 h 772884"/>
              <a:gd name="connsiteX281" fmla="*/ 1442847 w 2457930"/>
              <a:gd name="connsiteY281" fmla="*/ 338146 h 772884"/>
              <a:gd name="connsiteX282" fmla="*/ 1394174 w 2457930"/>
              <a:gd name="connsiteY282" fmla="*/ 293855 h 772884"/>
              <a:gd name="connsiteX283" fmla="*/ 1340072 w 2457930"/>
              <a:gd name="connsiteY283" fmla="*/ 244992 h 772884"/>
              <a:gd name="connsiteX284" fmla="*/ 1286637 w 2457930"/>
              <a:gd name="connsiteY284" fmla="*/ 196605 h 772884"/>
              <a:gd name="connsiteX285" fmla="*/ 1222343 w 2457930"/>
              <a:gd name="connsiteY285" fmla="*/ 138407 h 772884"/>
              <a:gd name="connsiteX286" fmla="*/ 1199579 w 2457930"/>
              <a:gd name="connsiteY286" fmla="*/ 117928 h 772884"/>
              <a:gd name="connsiteX287" fmla="*/ 386144 w 2457930"/>
              <a:gd name="connsiteY287" fmla="*/ 117928 h 772884"/>
              <a:gd name="connsiteX288" fmla="*/ 386239 w 2457930"/>
              <a:gd name="connsiteY288" fmla="*/ 118023 h 772884"/>
              <a:gd name="connsiteX289" fmla="*/ 375285 w 2457930"/>
              <a:gd name="connsiteY289" fmla="*/ 127834 h 772884"/>
              <a:gd name="connsiteX290" fmla="*/ 296418 w 2457930"/>
              <a:gd name="connsiteY290" fmla="*/ 199272 h 772884"/>
              <a:gd name="connsiteX291" fmla="*/ 217741 w 2457930"/>
              <a:gd name="connsiteY291" fmla="*/ 270328 h 772884"/>
              <a:gd name="connsiteX292" fmla="*/ 144113 w 2457930"/>
              <a:gd name="connsiteY292" fmla="*/ 336908 h 772884"/>
              <a:gd name="connsiteX293" fmla="*/ 141256 w 2457930"/>
              <a:gd name="connsiteY293" fmla="*/ 343290 h 772884"/>
              <a:gd name="connsiteX294" fmla="*/ 141256 w 2457930"/>
              <a:gd name="connsiteY294" fmla="*/ 736005 h 772884"/>
              <a:gd name="connsiteX295" fmla="*/ 141256 w 2457930"/>
              <a:gd name="connsiteY295" fmla="*/ 740482 h 772884"/>
              <a:gd name="connsiteX296" fmla="*/ 376333 w 2457930"/>
              <a:gd name="connsiteY296" fmla="*/ 740482 h 772884"/>
              <a:gd name="connsiteX297" fmla="*/ 376333 w 2457930"/>
              <a:gd name="connsiteY297" fmla="*/ 481307 h 772884"/>
              <a:gd name="connsiteX298" fmla="*/ 368713 w 2457930"/>
              <a:gd name="connsiteY298" fmla="*/ 481307 h 772884"/>
              <a:gd name="connsiteX299" fmla="*/ 357188 w 2457930"/>
              <a:gd name="connsiteY299" fmla="*/ 471591 h 772884"/>
              <a:gd name="connsiteX300" fmla="*/ 366236 w 2457930"/>
              <a:gd name="connsiteY300" fmla="*/ 457399 h 772884"/>
              <a:gd name="connsiteX301" fmla="*/ 371666 w 2457930"/>
              <a:gd name="connsiteY301" fmla="*/ 456828 h 772884"/>
              <a:gd name="connsiteX302" fmla="*/ 589312 w 2457930"/>
              <a:gd name="connsiteY302" fmla="*/ 456828 h 772884"/>
              <a:gd name="connsiteX303" fmla="*/ 594741 w 2457930"/>
              <a:gd name="connsiteY303" fmla="*/ 457399 h 772884"/>
              <a:gd name="connsiteX304" fmla="*/ 603980 w 2457930"/>
              <a:gd name="connsiteY304" fmla="*/ 470067 h 772884"/>
              <a:gd name="connsiteX305" fmla="*/ 592455 w 2457930"/>
              <a:gd name="connsiteY305" fmla="*/ 481212 h 772884"/>
              <a:gd name="connsiteX306" fmla="*/ 584549 w 2457930"/>
              <a:gd name="connsiteY306" fmla="*/ 481212 h 772884"/>
              <a:gd name="connsiteX307" fmla="*/ 584549 w 2457930"/>
              <a:gd name="connsiteY307" fmla="*/ 740387 h 772884"/>
              <a:gd name="connsiteX308" fmla="*/ 630841 w 2457930"/>
              <a:gd name="connsiteY308" fmla="*/ 740387 h 772884"/>
              <a:gd name="connsiteX309" fmla="*/ 630841 w 2457930"/>
              <a:gd name="connsiteY309" fmla="*/ 423014 h 772884"/>
              <a:gd name="connsiteX310" fmla="*/ 630841 w 2457930"/>
              <a:gd name="connsiteY310" fmla="*/ 342623 h 772884"/>
              <a:gd name="connsiteX311" fmla="*/ 629412 w 2457930"/>
              <a:gd name="connsiteY311" fmla="*/ 338146 h 772884"/>
              <a:gd name="connsiteX312" fmla="*/ 580739 w 2457930"/>
              <a:gd name="connsiteY312" fmla="*/ 293855 h 772884"/>
              <a:gd name="connsiteX313" fmla="*/ 526637 w 2457930"/>
              <a:gd name="connsiteY313" fmla="*/ 244992 h 772884"/>
              <a:gd name="connsiteX314" fmla="*/ 473202 w 2457930"/>
              <a:gd name="connsiteY314" fmla="*/ 196605 h 772884"/>
              <a:gd name="connsiteX315" fmla="*/ 408908 w 2457930"/>
              <a:gd name="connsiteY315" fmla="*/ 138407 h 772884"/>
              <a:gd name="connsiteX316" fmla="*/ 386144 w 2457930"/>
              <a:gd name="connsiteY316" fmla="*/ 117928 h 772884"/>
              <a:gd name="connsiteX317" fmla="*/ 2183606 w 2457930"/>
              <a:gd name="connsiteY317" fmla="*/ 74113 h 772884"/>
              <a:gd name="connsiteX318" fmla="*/ 2071116 w 2457930"/>
              <a:gd name="connsiteY318" fmla="*/ 157933 h 772884"/>
              <a:gd name="connsiteX319" fmla="*/ 2050828 w 2457930"/>
              <a:gd name="connsiteY319" fmla="*/ 179079 h 772884"/>
              <a:gd name="connsiteX320" fmla="*/ 1980426 w 2457930"/>
              <a:gd name="connsiteY320" fmla="*/ 258696 h 772884"/>
              <a:gd name="connsiteX321" fmla="*/ 1978225 w 2457930"/>
              <a:gd name="connsiteY321" fmla="*/ 277851 h 772884"/>
              <a:gd name="connsiteX322" fmla="*/ 1981094 w 2457930"/>
              <a:gd name="connsiteY322" fmla="*/ 278890 h 772884"/>
              <a:gd name="connsiteX323" fmla="*/ 2054448 w 2457930"/>
              <a:gd name="connsiteY323" fmla="*/ 358625 h 772884"/>
              <a:gd name="connsiteX324" fmla="*/ 2062449 w 2457930"/>
              <a:gd name="connsiteY324" fmla="*/ 366817 h 772884"/>
              <a:gd name="connsiteX325" fmla="*/ 2124254 w 2457930"/>
              <a:gd name="connsiteY325" fmla="*/ 418812 h 772884"/>
              <a:gd name="connsiteX326" fmla="*/ 2128868 w 2457930"/>
              <a:gd name="connsiteY326" fmla="*/ 431096 h 772884"/>
              <a:gd name="connsiteX327" fmla="*/ 2141863 w 2457930"/>
              <a:gd name="connsiteY327" fmla="*/ 430194 h 772884"/>
              <a:gd name="connsiteX328" fmla="*/ 2185225 w 2457930"/>
              <a:gd name="connsiteY328" fmla="*/ 409965 h 772884"/>
              <a:gd name="connsiteX329" fmla="*/ 2187892 w 2457930"/>
              <a:gd name="connsiteY329" fmla="*/ 404440 h 772884"/>
              <a:gd name="connsiteX330" fmla="*/ 2188178 w 2457930"/>
              <a:gd name="connsiteY330" fmla="*/ 369769 h 772884"/>
              <a:gd name="connsiteX331" fmla="*/ 2182844 w 2457930"/>
              <a:gd name="connsiteY331" fmla="*/ 361102 h 772884"/>
              <a:gd name="connsiteX332" fmla="*/ 2086737 w 2457930"/>
              <a:gd name="connsiteY332" fmla="*/ 313286 h 772884"/>
              <a:gd name="connsiteX333" fmla="*/ 2077117 w 2457930"/>
              <a:gd name="connsiteY333" fmla="*/ 301951 h 772884"/>
              <a:gd name="connsiteX334" fmla="*/ 2082355 w 2457930"/>
              <a:gd name="connsiteY334" fmla="*/ 288616 h 772884"/>
              <a:gd name="connsiteX335" fmla="*/ 2097595 w 2457930"/>
              <a:gd name="connsiteY335" fmla="*/ 287283 h 772884"/>
              <a:gd name="connsiteX336" fmla="*/ 2146173 w 2457930"/>
              <a:gd name="connsiteY336" fmla="*/ 311476 h 772884"/>
              <a:gd name="connsiteX337" fmla="*/ 2188178 w 2457930"/>
              <a:gd name="connsiteY337" fmla="*/ 332431 h 772884"/>
              <a:gd name="connsiteX338" fmla="*/ 2188178 w 2457930"/>
              <a:gd name="connsiteY338" fmla="*/ 325478 h 772884"/>
              <a:gd name="connsiteX339" fmla="*/ 2188178 w 2457930"/>
              <a:gd name="connsiteY339" fmla="*/ 209178 h 772884"/>
              <a:gd name="connsiteX340" fmla="*/ 2188940 w 2457930"/>
              <a:gd name="connsiteY340" fmla="*/ 202320 h 772884"/>
              <a:gd name="connsiteX341" fmla="*/ 2204466 w 2457930"/>
              <a:gd name="connsiteY341" fmla="*/ 193176 h 772884"/>
              <a:gd name="connsiteX342" fmla="*/ 2215801 w 2457930"/>
              <a:gd name="connsiteY342" fmla="*/ 207082 h 772884"/>
              <a:gd name="connsiteX343" fmla="*/ 2215801 w 2457930"/>
              <a:gd name="connsiteY343" fmla="*/ 276901 h 772884"/>
              <a:gd name="connsiteX344" fmla="*/ 2215896 w 2457930"/>
              <a:gd name="connsiteY344" fmla="*/ 276710 h 772884"/>
              <a:gd name="connsiteX345" fmla="*/ 2257139 w 2457930"/>
              <a:gd name="connsiteY345" fmla="*/ 256136 h 772884"/>
              <a:gd name="connsiteX346" fmla="*/ 2306193 w 2457930"/>
              <a:gd name="connsiteY346" fmla="*/ 231562 h 772884"/>
              <a:gd name="connsiteX347" fmla="*/ 2321433 w 2457930"/>
              <a:gd name="connsiteY347" fmla="*/ 232609 h 772884"/>
              <a:gd name="connsiteX348" fmla="*/ 2326862 w 2457930"/>
              <a:gd name="connsiteY348" fmla="*/ 245849 h 772884"/>
              <a:gd name="connsiteX349" fmla="*/ 2316956 w 2457930"/>
              <a:gd name="connsiteY349" fmla="*/ 257660 h 772884"/>
              <a:gd name="connsiteX350" fmla="*/ 2220373 w 2457930"/>
              <a:gd name="connsiteY350" fmla="*/ 305857 h 772884"/>
              <a:gd name="connsiteX351" fmla="*/ 2215705 w 2457930"/>
              <a:gd name="connsiteY351" fmla="*/ 311381 h 772884"/>
              <a:gd name="connsiteX352" fmla="*/ 2215896 w 2457930"/>
              <a:gd name="connsiteY352" fmla="*/ 405107 h 772884"/>
              <a:gd name="connsiteX353" fmla="*/ 2218372 w 2457930"/>
              <a:gd name="connsiteY353" fmla="*/ 409679 h 772884"/>
              <a:gd name="connsiteX354" fmla="*/ 2314956 w 2457930"/>
              <a:gd name="connsiteY354" fmla="*/ 432634 h 772884"/>
              <a:gd name="connsiteX355" fmla="*/ 2429732 w 2457930"/>
              <a:gd name="connsiteY355" fmla="*/ 302618 h 772884"/>
              <a:gd name="connsiteX356" fmla="*/ 2354294 w 2457930"/>
              <a:gd name="connsiteY356" fmla="*/ 179650 h 772884"/>
              <a:gd name="connsiteX357" fmla="*/ 2332387 w 2457930"/>
              <a:gd name="connsiteY357" fmla="*/ 157076 h 772884"/>
              <a:gd name="connsiteX358" fmla="*/ 2183606 w 2457930"/>
              <a:gd name="connsiteY358" fmla="*/ 74113 h 772884"/>
              <a:gd name="connsiteX359" fmla="*/ 942975 w 2457930"/>
              <a:gd name="connsiteY359" fmla="*/ 71637 h 772884"/>
              <a:gd name="connsiteX360" fmla="*/ 942975 w 2457930"/>
              <a:gd name="connsiteY360" fmla="*/ 214607 h 772884"/>
              <a:gd name="connsiteX361" fmla="*/ 942975 w 2457930"/>
              <a:gd name="connsiteY361" fmla="*/ 214702 h 772884"/>
              <a:gd name="connsiteX362" fmla="*/ 950881 w 2457930"/>
              <a:gd name="connsiteY362" fmla="*/ 207463 h 772884"/>
              <a:gd name="connsiteX363" fmla="*/ 1006507 w 2457930"/>
              <a:gd name="connsiteY363" fmla="*/ 156885 h 772884"/>
              <a:gd name="connsiteX364" fmla="*/ 1008888 w 2457930"/>
              <a:gd name="connsiteY364" fmla="*/ 151170 h 772884"/>
              <a:gd name="connsiteX365" fmla="*/ 1008983 w 2457930"/>
              <a:gd name="connsiteY365" fmla="*/ 75923 h 772884"/>
              <a:gd name="connsiteX366" fmla="*/ 1008983 w 2457930"/>
              <a:gd name="connsiteY366" fmla="*/ 71637 h 772884"/>
              <a:gd name="connsiteX367" fmla="*/ 129540 w 2457930"/>
              <a:gd name="connsiteY367" fmla="*/ 71637 h 772884"/>
              <a:gd name="connsiteX368" fmla="*/ 129540 w 2457930"/>
              <a:gd name="connsiteY368" fmla="*/ 214607 h 772884"/>
              <a:gd name="connsiteX369" fmla="*/ 129540 w 2457930"/>
              <a:gd name="connsiteY369" fmla="*/ 214702 h 772884"/>
              <a:gd name="connsiteX370" fmla="*/ 137446 w 2457930"/>
              <a:gd name="connsiteY370" fmla="*/ 207463 h 772884"/>
              <a:gd name="connsiteX371" fmla="*/ 193072 w 2457930"/>
              <a:gd name="connsiteY371" fmla="*/ 156885 h 772884"/>
              <a:gd name="connsiteX372" fmla="*/ 195453 w 2457930"/>
              <a:gd name="connsiteY372" fmla="*/ 151170 h 772884"/>
              <a:gd name="connsiteX373" fmla="*/ 195548 w 2457930"/>
              <a:gd name="connsiteY373" fmla="*/ 75923 h 772884"/>
              <a:gd name="connsiteX374" fmla="*/ 195548 w 2457930"/>
              <a:gd name="connsiteY374" fmla="*/ 71637 h 772884"/>
              <a:gd name="connsiteX375" fmla="*/ 2178939 w 2457930"/>
              <a:gd name="connsiteY375" fmla="*/ 46491 h 772884"/>
              <a:gd name="connsiteX376" fmla="*/ 2358580 w 2457930"/>
              <a:gd name="connsiteY376" fmla="*/ 145741 h 772884"/>
              <a:gd name="connsiteX377" fmla="*/ 2366581 w 2457930"/>
              <a:gd name="connsiteY377" fmla="*/ 153933 h 772884"/>
              <a:gd name="connsiteX378" fmla="*/ 2456688 w 2457930"/>
              <a:gd name="connsiteY378" fmla="*/ 281282 h 772884"/>
              <a:gd name="connsiteX379" fmla="*/ 2323338 w 2457930"/>
              <a:gd name="connsiteY379" fmla="*/ 459876 h 772884"/>
              <a:gd name="connsiteX380" fmla="*/ 2221897 w 2457930"/>
              <a:gd name="connsiteY380" fmla="*/ 444255 h 772884"/>
              <a:gd name="connsiteX381" fmla="*/ 2216086 w 2457930"/>
              <a:gd name="connsiteY381" fmla="*/ 441397 h 772884"/>
              <a:gd name="connsiteX382" fmla="*/ 2215896 w 2457930"/>
              <a:gd name="connsiteY382" fmla="*/ 441397 h 772884"/>
              <a:gd name="connsiteX383" fmla="*/ 2215896 w 2457930"/>
              <a:gd name="connsiteY383" fmla="*/ 758008 h 772884"/>
              <a:gd name="connsiteX384" fmla="*/ 2201323 w 2457930"/>
              <a:gd name="connsiteY384" fmla="*/ 772867 h 772884"/>
              <a:gd name="connsiteX385" fmla="*/ 2188178 w 2457930"/>
              <a:gd name="connsiteY385" fmla="*/ 758389 h 772884"/>
              <a:gd name="connsiteX386" fmla="*/ 2188178 w 2457930"/>
              <a:gd name="connsiteY386" fmla="*/ 448541 h 772884"/>
              <a:gd name="connsiteX387" fmla="*/ 2188178 w 2457930"/>
              <a:gd name="connsiteY387" fmla="*/ 441493 h 772884"/>
              <a:gd name="connsiteX388" fmla="*/ 2180082 w 2457930"/>
              <a:gd name="connsiteY388" fmla="*/ 445398 h 772884"/>
              <a:gd name="connsiteX389" fmla="*/ 2143404 w 2457930"/>
              <a:gd name="connsiteY389" fmla="*/ 458359 h 772884"/>
              <a:gd name="connsiteX390" fmla="*/ 2139267 w 2457930"/>
              <a:gd name="connsiteY390" fmla="*/ 458785 h 772884"/>
              <a:gd name="connsiteX391" fmla="*/ 2152555 w 2457930"/>
              <a:gd name="connsiteY391" fmla="*/ 494166 h 772884"/>
              <a:gd name="connsiteX392" fmla="*/ 2019205 w 2457930"/>
              <a:gd name="connsiteY392" fmla="*/ 672760 h 772884"/>
              <a:gd name="connsiteX393" fmla="*/ 1917764 w 2457930"/>
              <a:gd name="connsiteY393" fmla="*/ 657139 h 772884"/>
              <a:gd name="connsiteX394" fmla="*/ 1911954 w 2457930"/>
              <a:gd name="connsiteY394" fmla="*/ 654281 h 772884"/>
              <a:gd name="connsiteX395" fmla="*/ 1911763 w 2457930"/>
              <a:gd name="connsiteY395" fmla="*/ 654281 h 772884"/>
              <a:gd name="connsiteX396" fmla="*/ 1911763 w 2457930"/>
              <a:gd name="connsiteY396" fmla="*/ 751913 h 772884"/>
              <a:gd name="connsiteX397" fmla="*/ 1897190 w 2457930"/>
              <a:gd name="connsiteY397" fmla="*/ 766772 h 772884"/>
              <a:gd name="connsiteX398" fmla="*/ 1884045 w 2457930"/>
              <a:gd name="connsiteY398" fmla="*/ 752198 h 772884"/>
              <a:gd name="connsiteX399" fmla="*/ 1884045 w 2457930"/>
              <a:gd name="connsiteY399" fmla="*/ 661425 h 772884"/>
              <a:gd name="connsiteX400" fmla="*/ 1884045 w 2457930"/>
              <a:gd name="connsiteY400" fmla="*/ 654377 h 772884"/>
              <a:gd name="connsiteX401" fmla="*/ 1875949 w 2457930"/>
              <a:gd name="connsiteY401" fmla="*/ 658282 h 772884"/>
              <a:gd name="connsiteX402" fmla="*/ 1644777 w 2457930"/>
              <a:gd name="connsiteY402" fmla="*/ 543410 h 772884"/>
              <a:gd name="connsiteX403" fmla="*/ 1733360 w 2457930"/>
              <a:gd name="connsiteY403" fmla="*/ 367198 h 772884"/>
              <a:gd name="connsiteX404" fmla="*/ 1741837 w 2457930"/>
              <a:gd name="connsiteY404" fmla="*/ 358530 h 772884"/>
              <a:gd name="connsiteX405" fmla="*/ 1874806 w 2457930"/>
              <a:gd name="connsiteY405" fmla="*/ 259375 h 772884"/>
              <a:gd name="connsiteX406" fmla="*/ 1930267 w 2457930"/>
              <a:gd name="connsiteY406" fmla="*/ 260484 h 772884"/>
              <a:gd name="connsiteX407" fmla="*/ 1957324 w 2457930"/>
              <a:gd name="connsiteY407" fmla="*/ 270282 h 772884"/>
              <a:gd name="connsiteX408" fmla="*/ 1963305 w 2457930"/>
              <a:gd name="connsiteY408" fmla="*/ 227454 h 772884"/>
              <a:gd name="connsiteX409" fmla="*/ 2037493 w 2457930"/>
              <a:gd name="connsiteY409" fmla="*/ 154314 h 772884"/>
              <a:gd name="connsiteX410" fmla="*/ 2045970 w 2457930"/>
              <a:gd name="connsiteY410" fmla="*/ 145646 h 772884"/>
              <a:gd name="connsiteX411" fmla="*/ 2178939 w 2457930"/>
              <a:gd name="connsiteY411" fmla="*/ 46491 h 772884"/>
              <a:gd name="connsiteX412" fmla="*/ 1200531 w 2457930"/>
              <a:gd name="connsiteY412" fmla="*/ 23440 h 772884"/>
              <a:gd name="connsiteX413" fmla="*/ 1185767 w 2457930"/>
              <a:gd name="connsiteY413" fmla="*/ 28393 h 772884"/>
              <a:gd name="connsiteX414" fmla="*/ 1162336 w 2457930"/>
              <a:gd name="connsiteY414" fmla="*/ 49443 h 772884"/>
              <a:gd name="connsiteX415" fmla="*/ 1116806 w 2457930"/>
              <a:gd name="connsiteY415" fmla="*/ 90782 h 772884"/>
              <a:gd name="connsiteX416" fmla="*/ 1061561 w 2457930"/>
              <a:gd name="connsiteY416" fmla="*/ 140788 h 772884"/>
              <a:gd name="connsiteX417" fmla="*/ 1007555 w 2457930"/>
              <a:gd name="connsiteY417" fmla="*/ 189747 h 772884"/>
              <a:gd name="connsiteX418" fmla="*/ 952976 w 2457930"/>
              <a:gd name="connsiteY418" fmla="*/ 239181 h 772884"/>
              <a:gd name="connsiteX419" fmla="*/ 904875 w 2457930"/>
              <a:gd name="connsiteY419" fmla="*/ 282901 h 772884"/>
              <a:gd name="connsiteX420" fmla="*/ 854583 w 2457930"/>
              <a:gd name="connsiteY420" fmla="*/ 328907 h 772884"/>
              <a:gd name="connsiteX421" fmla="*/ 846677 w 2457930"/>
              <a:gd name="connsiteY421" fmla="*/ 346718 h 772884"/>
              <a:gd name="connsiteX422" fmla="*/ 846391 w 2457930"/>
              <a:gd name="connsiteY422" fmla="*/ 346814 h 772884"/>
              <a:gd name="connsiteX423" fmla="*/ 855345 w 2457930"/>
              <a:gd name="connsiteY423" fmla="*/ 367102 h 772884"/>
              <a:gd name="connsiteX424" fmla="*/ 891064 w 2457930"/>
              <a:gd name="connsiteY424" fmla="*/ 364721 h 772884"/>
              <a:gd name="connsiteX425" fmla="*/ 939356 w 2457930"/>
              <a:gd name="connsiteY425" fmla="*/ 320620 h 772884"/>
              <a:gd name="connsiteX426" fmla="*/ 1002221 w 2457930"/>
              <a:gd name="connsiteY426" fmla="*/ 263851 h 772884"/>
              <a:gd name="connsiteX427" fmla="*/ 1061561 w 2457930"/>
              <a:gd name="connsiteY427" fmla="*/ 210225 h 772884"/>
              <a:gd name="connsiteX428" fmla="*/ 1128713 w 2457930"/>
              <a:gd name="connsiteY428" fmla="*/ 149932 h 772884"/>
              <a:gd name="connsiteX429" fmla="*/ 1190530 w 2457930"/>
              <a:gd name="connsiteY429" fmla="*/ 94306 h 772884"/>
              <a:gd name="connsiteX430" fmla="*/ 1210247 w 2457930"/>
              <a:gd name="connsiteY430" fmla="*/ 94306 h 772884"/>
              <a:gd name="connsiteX431" fmla="*/ 1248251 w 2457930"/>
              <a:gd name="connsiteY431" fmla="*/ 128691 h 772884"/>
              <a:gd name="connsiteX432" fmla="*/ 1302830 w 2457930"/>
              <a:gd name="connsiteY432" fmla="*/ 178221 h 772884"/>
              <a:gd name="connsiteX433" fmla="*/ 1358646 w 2457930"/>
              <a:gd name="connsiteY433" fmla="*/ 228704 h 772884"/>
              <a:gd name="connsiteX434" fmla="*/ 1412939 w 2457930"/>
              <a:gd name="connsiteY434" fmla="*/ 277948 h 772884"/>
              <a:gd name="connsiteX435" fmla="*/ 1468088 w 2457930"/>
              <a:gd name="connsiteY435" fmla="*/ 327954 h 772884"/>
              <a:gd name="connsiteX436" fmla="*/ 1511046 w 2457930"/>
              <a:gd name="connsiteY436" fmla="*/ 366816 h 772884"/>
              <a:gd name="connsiteX437" fmla="*/ 1534192 w 2457930"/>
              <a:gd name="connsiteY437" fmla="*/ 372150 h 772884"/>
              <a:gd name="connsiteX438" fmla="*/ 1552289 w 2457930"/>
              <a:gd name="connsiteY438" fmla="*/ 354339 h 772884"/>
              <a:gd name="connsiteX439" fmla="*/ 1544384 w 2457930"/>
              <a:gd name="connsiteY439" fmla="*/ 327954 h 772884"/>
              <a:gd name="connsiteX440" fmla="*/ 1523619 w 2457930"/>
              <a:gd name="connsiteY440" fmla="*/ 309285 h 772884"/>
              <a:gd name="connsiteX441" fmla="*/ 1421511 w 2457930"/>
              <a:gd name="connsiteY441" fmla="*/ 216607 h 772884"/>
              <a:gd name="connsiteX442" fmla="*/ 1319689 w 2457930"/>
              <a:gd name="connsiteY442" fmla="*/ 124215 h 772884"/>
              <a:gd name="connsiteX443" fmla="*/ 1215295 w 2457930"/>
              <a:gd name="connsiteY443" fmla="*/ 29346 h 772884"/>
              <a:gd name="connsiteX444" fmla="*/ 1200531 w 2457930"/>
              <a:gd name="connsiteY444" fmla="*/ 23440 h 772884"/>
              <a:gd name="connsiteX445" fmla="*/ 387096 w 2457930"/>
              <a:gd name="connsiteY445" fmla="*/ 23440 h 772884"/>
              <a:gd name="connsiteX446" fmla="*/ 372332 w 2457930"/>
              <a:gd name="connsiteY446" fmla="*/ 28393 h 772884"/>
              <a:gd name="connsiteX447" fmla="*/ 348901 w 2457930"/>
              <a:gd name="connsiteY447" fmla="*/ 49443 h 772884"/>
              <a:gd name="connsiteX448" fmla="*/ 303371 w 2457930"/>
              <a:gd name="connsiteY448" fmla="*/ 90782 h 772884"/>
              <a:gd name="connsiteX449" fmla="*/ 248126 w 2457930"/>
              <a:gd name="connsiteY449" fmla="*/ 140788 h 772884"/>
              <a:gd name="connsiteX450" fmla="*/ 194120 w 2457930"/>
              <a:gd name="connsiteY450" fmla="*/ 189747 h 772884"/>
              <a:gd name="connsiteX451" fmla="*/ 139541 w 2457930"/>
              <a:gd name="connsiteY451" fmla="*/ 239181 h 772884"/>
              <a:gd name="connsiteX452" fmla="*/ 91440 w 2457930"/>
              <a:gd name="connsiteY452" fmla="*/ 282901 h 772884"/>
              <a:gd name="connsiteX453" fmla="*/ 41148 w 2457930"/>
              <a:gd name="connsiteY453" fmla="*/ 328907 h 772884"/>
              <a:gd name="connsiteX454" fmla="*/ 33242 w 2457930"/>
              <a:gd name="connsiteY454" fmla="*/ 346718 h 772884"/>
              <a:gd name="connsiteX455" fmla="*/ 32957 w 2457930"/>
              <a:gd name="connsiteY455" fmla="*/ 346814 h 772884"/>
              <a:gd name="connsiteX456" fmla="*/ 41910 w 2457930"/>
              <a:gd name="connsiteY456" fmla="*/ 367102 h 772884"/>
              <a:gd name="connsiteX457" fmla="*/ 77629 w 2457930"/>
              <a:gd name="connsiteY457" fmla="*/ 364721 h 772884"/>
              <a:gd name="connsiteX458" fmla="*/ 125921 w 2457930"/>
              <a:gd name="connsiteY458" fmla="*/ 320620 h 772884"/>
              <a:gd name="connsiteX459" fmla="*/ 188786 w 2457930"/>
              <a:gd name="connsiteY459" fmla="*/ 263851 h 772884"/>
              <a:gd name="connsiteX460" fmla="*/ 248126 w 2457930"/>
              <a:gd name="connsiteY460" fmla="*/ 210225 h 772884"/>
              <a:gd name="connsiteX461" fmla="*/ 315278 w 2457930"/>
              <a:gd name="connsiteY461" fmla="*/ 149932 h 772884"/>
              <a:gd name="connsiteX462" fmla="*/ 377095 w 2457930"/>
              <a:gd name="connsiteY462" fmla="*/ 94306 h 772884"/>
              <a:gd name="connsiteX463" fmla="*/ 396812 w 2457930"/>
              <a:gd name="connsiteY463" fmla="*/ 94306 h 772884"/>
              <a:gd name="connsiteX464" fmla="*/ 434816 w 2457930"/>
              <a:gd name="connsiteY464" fmla="*/ 128691 h 772884"/>
              <a:gd name="connsiteX465" fmla="*/ 489395 w 2457930"/>
              <a:gd name="connsiteY465" fmla="*/ 178221 h 772884"/>
              <a:gd name="connsiteX466" fmla="*/ 545211 w 2457930"/>
              <a:gd name="connsiteY466" fmla="*/ 228704 h 772884"/>
              <a:gd name="connsiteX467" fmla="*/ 599504 w 2457930"/>
              <a:gd name="connsiteY467" fmla="*/ 277948 h 772884"/>
              <a:gd name="connsiteX468" fmla="*/ 654653 w 2457930"/>
              <a:gd name="connsiteY468" fmla="*/ 327954 h 772884"/>
              <a:gd name="connsiteX469" fmla="*/ 697611 w 2457930"/>
              <a:gd name="connsiteY469" fmla="*/ 366816 h 772884"/>
              <a:gd name="connsiteX470" fmla="*/ 720757 w 2457930"/>
              <a:gd name="connsiteY470" fmla="*/ 372150 h 772884"/>
              <a:gd name="connsiteX471" fmla="*/ 738854 w 2457930"/>
              <a:gd name="connsiteY471" fmla="*/ 354339 h 772884"/>
              <a:gd name="connsiteX472" fmla="*/ 730949 w 2457930"/>
              <a:gd name="connsiteY472" fmla="*/ 327954 h 772884"/>
              <a:gd name="connsiteX473" fmla="*/ 710184 w 2457930"/>
              <a:gd name="connsiteY473" fmla="*/ 309285 h 772884"/>
              <a:gd name="connsiteX474" fmla="*/ 608076 w 2457930"/>
              <a:gd name="connsiteY474" fmla="*/ 216607 h 772884"/>
              <a:gd name="connsiteX475" fmla="*/ 506254 w 2457930"/>
              <a:gd name="connsiteY475" fmla="*/ 124215 h 772884"/>
              <a:gd name="connsiteX476" fmla="*/ 401860 w 2457930"/>
              <a:gd name="connsiteY476" fmla="*/ 29346 h 772884"/>
              <a:gd name="connsiteX477" fmla="*/ 387096 w 2457930"/>
              <a:gd name="connsiteY477" fmla="*/ 23440 h 772884"/>
              <a:gd name="connsiteX478" fmla="*/ 1202258 w 2457930"/>
              <a:gd name="connsiteY478" fmla="*/ 44 h 772884"/>
              <a:gd name="connsiteX479" fmla="*/ 1234535 w 2457930"/>
              <a:gd name="connsiteY479" fmla="*/ 13344 h 772884"/>
              <a:gd name="connsiteX480" fmla="*/ 1311402 w 2457930"/>
              <a:gd name="connsiteY480" fmla="*/ 83448 h 772884"/>
              <a:gd name="connsiteX481" fmla="*/ 1377220 w 2457930"/>
              <a:gd name="connsiteY481" fmla="*/ 143455 h 772884"/>
              <a:gd name="connsiteX482" fmla="*/ 1443419 w 2457930"/>
              <a:gd name="connsiteY482" fmla="*/ 203653 h 772884"/>
              <a:gd name="connsiteX483" fmla="*/ 1500188 w 2457930"/>
              <a:gd name="connsiteY483" fmla="*/ 255469 h 772884"/>
              <a:gd name="connsiteX484" fmla="*/ 1557719 w 2457930"/>
              <a:gd name="connsiteY484" fmla="*/ 307666 h 772884"/>
              <a:gd name="connsiteX485" fmla="*/ 1576864 w 2457930"/>
              <a:gd name="connsiteY485" fmla="*/ 354053 h 772884"/>
              <a:gd name="connsiteX486" fmla="*/ 1533811 w 2457930"/>
              <a:gd name="connsiteY486" fmla="*/ 397392 h 772884"/>
              <a:gd name="connsiteX487" fmla="*/ 1490186 w 2457930"/>
              <a:gd name="connsiteY487" fmla="*/ 382056 h 772884"/>
              <a:gd name="connsiteX488" fmla="*/ 1467612 w 2457930"/>
              <a:gd name="connsiteY488" fmla="*/ 361673 h 772884"/>
              <a:gd name="connsiteX489" fmla="*/ 1467612 w 2457930"/>
              <a:gd name="connsiteY489" fmla="*/ 747245 h 772884"/>
              <a:gd name="connsiteX490" fmla="*/ 1467422 w 2457930"/>
              <a:gd name="connsiteY490" fmla="*/ 754770 h 772884"/>
              <a:gd name="connsiteX491" fmla="*/ 1456277 w 2457930"/>
              <a:gd name="connsiteY491" fmla="*/ 765628 h 772884"/>
              <a:gd name="connsiteX492" fmla="*/ 1451991 w 2457930"/>
              <a:gd name="connsiteY492" fmla="*/ 765628 h 772884"/>
              <a:gd name="connsiteX493" fmla="*/ 945737 w 2457930"/>
              <a:gd name="connsiteY493" fmla="*/ 765723 h 772884"/>
              <a:gd name="connsiteX494" fmla="*/ 930783 w 2457930"/>
              <a:gd name="connsiteY494" fmla="*/ 750864 h 772884"/>
              <a:gd name="connsiteX495" fmla="*/ 930974 w 2457930"/>
              <a:gd name="connsiteY495" fmla="*/ 684189 h 772884"/>
              <a:gd name="connsiteX496" fmla="*/ 926306 w 2457930"/>
              <a:gd name="connsiteY496" fmla="*/ 679617 h 772884"/>
              <a:gd name="connsiteX497" fmla="*/ 898779 w 2457930"/>
              <a:gd name="connsiteY497" fmla="*/ 679617 h 772884"/>
              <a:gd name="connsiteX498" fmla="*/ 898589 w 2457930"/>
              <a:gd name="connsiteY498" fmla="*/ 679522 h 772884"/>
              <a:gd name="connsiteX499" fmla="*/ 898589 w 2457930"/>
              <a:gd name="connsiteY499" fmla="*/ 702287 h 772884"/>
              <a:gd name="connsiteX500" fmla="*/ 888397 w 2457930"/>
              <a:gd name="connsiteY500" fmla="*/ 713907 h 772884"/>
              <a:gd name="connsiteX501" fmla="*/ 875538 w 2457930"/>
              <a:gd name="connsiteY501" fmla="*/ 707240 h 772884"/>
              <a:gd name="connsiteX502" fmla="*/ 874205 w 2457930"/>
              <a:gd name="connsiteY502" fmla="*/ 700001 h 772884"/>
              <a:gd name="connsiteX503" fmla="*/ 874205 w 2457930"/>
              <a:gd name="connsiteY503" fmla="*/ 679617 h 772884"/>
              <a:gd name="connsiteX504" fmla="*/ 847916 w 2457930"/>
              <a:gd name="connsiteY504" fmla="*/ 679617 h 772884"/>
              <a:gd name="connsiteX505" fmla="*/ 837343 w 2457930"/>
              <a:gd name="connsiteY505" fmla="*/ 690381 h 772884"/>
              <a:gd name="connsiteX506" fmla="*/ 837343 w 2457930"/>
              <a:gd name="connsiteY506" fmla="*/ 702573 h 772884"/>
              <a:gd name="connsiteX507" fmla="*/ 825151 w 2457930"/>
              <a:gd name="connsiteY507" fmla="*/ 714098 h 772884"/>
              <a:gd name="connsiteX508" fmla="*/ 813435 w 2457930"/>
              <a:gd name="connsiteY508" fmla="*/ 702382 h 772884"/>
              <a:gd name="connsiteX509" fmla="*/ 813435 w 2457930"/>
              <a:gd name="connsiteY509" fmla="*/ 612466 h 772884"/>
              <a:gd name="connsiteX510" fmla="*/ 813435 w 2457930"/>
              <a:gd name="connsiteY510" fmla="*/ 570651 h 772884"/>
              <a:gd name="connsiteX511" fmla="*/ 829723 w 2457930"/>
              <a:gd name="connsiteY511" fmla="*/ 559412 h 772884"/>
              <a:gd name="connsiteX512" fmla="*/ 837248 w 2457930"/>
              <a:gd name="connsiteY512" fmla="*/ 569318 h 772884"/>
              <a:gd name="connsiteX513" fmla="*/ 837438 w 2457930"/>
              <a:gd name="connsiteY513" fmla="*/ 590178 h 772884"/>
              <a:gd name="connsiteX514" fmla="*/ 837819 w 2457930"/>
              <a:gd name="connsiteY514" fmla="*/ 592654 h 772884"/>
              <a:gd name="connsiteX515" fmla="*/ 874300 w 2457930"/>
              <a:gd name="connsiteY515" fmla="*/ 592654 h 772884"/>
              <a:gd name="connsiteX516" fmla="*/ 874300 w 2457930"/>
              <a:gd name="connsiteY516" fmla="*/ 579033 h 772884"/>
              <a:gd name="connsiteX517" fmla="*/ 874300 w 2457930"/>
              <a:gd name="connsiteY517" fmla="*/ 570747 h 772884"/>
              <a:gd name="connsiteX518" fmla="*/ 887349 w 2457930"/>
              <a:gd name="connsiteY518" fmla="*/ 558650 h 772884"/>
              <a:gd name="connsiteX519" fmla="*/ 898684 w 2457930"/>
              <a:gd name="connsiteY519" fmla="*/ 571413 h 772884"/>
              <a:gd name="connsiteX520" fmla="*/ 898684 w 2457930"/>
              <a:gd name="connsiteY520" fmla="*/ 592559 h 772884"/>
              <a:gd name="connsiteX521" fmla="*/ 931640 w 2457930"/>
              <a:gd name="connsiteY521" fmla="*/ 592559 h 772884"/>
              <a:gd name="connsiteX522" fmla="*/ 931640 w 2457930"/>
              <a:gd name="connsiteY522" fmla="*/ 361673 h 772884"/>
              <a:gd name="connsiteX523" fmla="*/ 920306 w 2457930"/>
              <a:gd name="connsiteY523" fmla="*/ 371865 h 772884"/>
              <a:gd name="connsiteX524" fmla="*/ 901256 w 2457930"/>
              <a:gd name="connsiteY524" fmla="*/ 388343 h 772884"/>
              <a:gd name="connsiteX525" fmla="*/ 823246 w 2457930"/>
              <a:gd name="connsiteY525" fmla="*/ 356434 h 772884"/>
              <a:gd name="connsiteX526" fmla="*/ 838391 w 2457930"/>
              <a:gd name="connsiteY526" fmla="*/ 310809 h 772884"/>
              <a:gd name="connsiteX527" fmla="*/ 917258 w 2457930"/>
              <a:gd name="connsiteY527" fmla="*/ 238800 h 772884"/>
              <a:gd name="connsiteX528" fmla="*/ 919734 w 2457930"/>
              <a:gd name="connsiteY528" fmla="*/ 233562 h 772884"/>
              <a:gd name="connsiteX529" fmla="*/ 919734 w 2457930"/>
              <a:gd name="connsiteY529" fmla="*/ 75066 h 772884"/>
              <a:gd name="connsiteX530" fmla="*/ 919543 w 2457930"/>
              <a:gd name="connsiteY530" fmla="*/ 71637 h 772884"/>
              <a:gd name="connsiteX531" fmla="*/ 916114 w 2457930"/>
              <a:gd name="connsiteY531" fmla="*/ 71351 h 772884"/>
              <a:gd name="connsiteX532" fmla="*/ 898017 w 2457930"/>
              <a:gd name="connsiteY532" fmla="*/ 71351 h 772884"/>
              <a:gd name="connsiteX533" fmla="*/ 886778 w 2457930"/>
              <a:gd name="connsiteY533" fmla="*/ 61064 h 772884"/>
              <a:gd name="connsiteX534" fmla="*/ 896588 w 2457930"/>
              <a:gd name="connsiteY534" fmla="*/ 47634 h 772884"/>
              <a:gd name="connsiteX535" fmla="*/ 902494 w 2457930"/>
              <a:gd name="connsiteY535" fmla="*/ 47253 h 772884"/>
              <a:gd name="connsiteX536" fmla="*/ 1051179 w 2457930"/>
              <a:gd name="connsiteY536" fmla="*/ 47253 h 772884"/>
              <a:gd name="connsiteX537" fmla="*/ 1056704 w 2457930"/>
              <a:gd name="connsiteY537" fmla="*/ 47538 h 772884"/>
              <a:gd name="connsiteX538" fmla="*/ 1067467 w 2457930"/>
              <a:gd name="connsiteY538" fmla="*/ 60683 h 772884"/>
              <a:gd name="connsiteX539" fmla="*/ 1055370 w 2457930"/>
              <a:gd name="connsiteY539" fmla="*/ 71446 h 772884"/>
              <a:gd name="connsiteX540" fmla="*/ 1034701 w 2457930"/>
              <a:gd name="connsiteY540" fmla="*/ 71446 h 772884"/>
              <a:gd name="connsiteX541" fmla="*/ 1034701 w 2457930"/>
              <a:gd name="connsiteY541" fmla="*/ 132597 h 772884"/>
              <a:gd name="connsiteX542" fmla="*/ 1041273 w 2457930"/>
              <a:gd name="connsiteY542" fmla="*/ 127072 h 772884"/>
              <a:gd name="connsiteX543" fmla="*/ 1131665 w 2457930"/>
              <a:gd name="connsiteY543" fmla="*/ 44871 h 772884"/>
              <a:gd name="connsiteX544" fmla="*/ 1169480 w 2457930"/>
              <a:gd name="connsiteY544" fmla="*/ 10962 h 772884"/>
              <a:gd name="connsiteX545" fmla="*/ 1202258 w 2457930"/>
              <a:gd name="connsiteY545" fmla="*/ 44 h 772884"/>
              <a:gd name="connsiteX546" fmla="*/ 388822 w 2457930"/>
              <a:gd name="connsiteY546" fmla="*/ 44 h 772884"/>
              <a:gd name="connsiteX547" fmla="*/ 421100 w 2457930"/>
              <a:gd name="connsiteY547" fmla="*/ 13344 h 772884"/>
              <a:gd name="connsiteX548" fmla="*/ 497967 w 2457930"/>
              <a:gd name="connsiteY548" fmla="*/ 83448 h 772884"/>
              <a:gd name="connsiteX549" fmla="*/ 563785 w 2457930"/>
              <a:gd name="connsiteY549" fmla="*/ 143455 h 772884"/>
              <a:gd name="connsiteX550" fmla="*/ 629984 w 2457930"/>
              <a:gd name="connsiteY550" fmla="*/ 203653 h 772884"/>
              <a:gd name="connsiteX551" fmla="*/ 686753 w 2457930"/>
              <a:gd name="connsiteY551" fmla="*/ 255469 h 772884"/>
              <a:gd name="connsiteX552" fmla="*/ 744284 w 2457930"/>
              <a:gd name="connsiteY552" fmla="*/ 307666 h 772884"/>
              <a:gd name="connsiteX553" fmla="*/ 763429 w 2457930"/>
              <a:gd name="connsiteY553" fmla="*/ 354053 h 772884"/>
              <a:gd name="connsiteX554" fmla="*/ 720376 w 2457930"/>
              <a:gd name="connsiteY554" fmla="*/ 397392 h 772884"/>
              <a:gd name="connsiteX555" fmla="*/ 676847 w 2457930"/>
              <a:gd name="connsiteY555" fmla="*/ 382056 h 772884"/>
              <a:gd name="connsiteX556" fmla="*/ 654272 w 2457930"/>
              <a:gd name="connsiteY556" fmla="*/ 361673 h 772884"/>
              <a:gd name="connsiteX557" fmla="*/ 654272 w 2457930"/>
              <a:gd name="connsiteY557" fmla="*/ 747245 h 772884"/>
              <a:gd name="connsiteX558" fmla="*/ 654082 w 2457930"/>
              <a:gd name="connsiteY558" fmla="*/ 754770 h 772884"/>
              <a:gd name="connsiteX559" fmla="*/ 642937 w 2457930"/>
              <a:gd name="connsiteY559" fmla="*/ 765628 h 772884"/>
              <a:gd name="connsiteX560" fmla="*/ 638651 w 2457930"/>
              <a:gd name="connsiteY560" fmla="*/ 765628 h 772884"/>
              <a:gd name="connsiteX561" fmla="*/ 132398 w 2457930"/>
              <a:gd name="connsiteY561" fmla="*/ 765723 h 772884"/>
              <a:gd name="connsiteX562" fmla="*/ 117443 w 2457930"/>
              <a:gd name="connsiteY562" fmla="*/ 750864 h 772884"/>
              <a:gd name="connsiteX563" fmla="*/ 117634 w 2457930"/>
              <a:gd name="connsiteY563" fmla="*/ 684189 h 772884"/>
              <a:gd name="connsiteX564" fmla="*/ 112967 w 2457930"/>
              <a:gd name="connsiteY564" fmla="*/ 679617 h 772884"/>
              <a:gd name="connsiteX565" fmla="*/ 85439 w 2457930"/>
              <a:gd name="connsiteY565" fmla="*/ 679617 h 772884"/>
              <a:gd name="connsiteX566" fmla="*/ 85154 w 2457930"/>
              <a:gd name="connsiteY566" fmla="*/ 679522 h 772884"/>
              <a:gd name="connsiteX567" fmla="*/ 85154 w 2457930"/>
              <a:gd name="connsiteY567" fmla="*/ 702287 h 772884"/>
              <a:gd name="connsiteX568" fmla="*/ 74962 w 2457930"/>
              <a:gd name="connsiteY568" fmla="*/ 713907 h 772884"/>
              <a:gd name="connsiteX569" fmla="*/ 62103 w 2457930"/>
              <a:gd name="connsiteY569" fmla="*/ 707240 h 772884"/>
              <a:gd name="connsiteX570" fmla="*/ 60770 w 2457930"/>
              <a:gd name="connsiteY570" fmla="*/ 700001 h 772884"/>
              <a:gd name="connsiteX571" fmla="*/ 60770 w 2457930"/>
              <a:gd name="connsiteY571" fmla="*/ 679617 h 772884"/>
              <a:gd name="connsiteX572" fmla="*/ 34481 w 2457930"/>
              <a:gd name="connsiteY572" fmla="*/ 679617 h 772884"/>
              <a:gd name="connsiteX573" fmla="*/ 23908 w 2457930"/>
              <a:gd name="connsiteY573" fmla="*/ 690381 h 772884"/>
              <a:gd name="connsiteX574" fmla="*/ 23908 w 2457930"/>
              <a:gd name="connsiteY574" fmla="*/ 702573 h 772884"/>
              <a:gd name="connsiteX575" fmla="*/ 11716 w 2457930"/>
              <a:gd name="connsiteY575" fmla="*/ 714098 h 772884"/>
              <a:gd name="connsiteX576" fmla="*/ 0 w 2457930"/>
              <a:gd name="connsiteY576" fmla="*/ 702382 h 772884"/>
              <a:gd name="connsiteX577" fmla="*/ 0 w 2457930"/>
              <a:gd name="connsiteY577" fmla="*/ 612466 h 772884"/>
              <a:gd name="connsiteX578" fmla="*/ 0 w 2457930"/>
              <a:gd name="connsiteY578" fmla="*/ 570651 h 772884"/>
              <a:gd name="connsiteX579" fmla="*/ 16288 w 2457930"/>
              <a:gd name="connsiteY579" fmla="*/ 559412 h 772884"/>
              <a:gd name="connsiteX580" fmla="*/ 23813 w 2457930"/>
              <a:gd name="connsiteY580" fmla="*/ 569318 h 772884"/>
              <a:gd name="connsiteX581" fmla="*/ 24003 w 2457930"/>
              <a:gd name="connsiteY581" fmla="*/ 590178 h 772884"/>
              <a:gd name="connsiteX582" fmla="*/ 24384 w 2457930"/>
              <a:gd name="connsiteY582" fmla="*/ 592654 h 772884"/>
              <a:gd name="connsiteX583" fmla="*/ 60865 w 2457930"/>
              <a:gd name="connsiteY583" fmla="*/ 592654 h 772884"/>
              <a:gd name="connsiteX584" fmla="*/ 60865 w 2457930"/>
              <a:gd name="connsiteY584" fmla="*/ 579033 h 772884"/>
              <a:gd name="connsiteX585" fmla="*/ 60865 w 2457930"/>
              <a:gd name="connsiteY585" fmla="*/ 570747 h 772884"/>
              <a:gd name="connsiteX586" fmla="*/ 73914 w 2457930"/>
              <a:gd name="connsiteY586" fmla="*/ 558650 h 772884"/>
              <a:gd name="connsiteX587" fmla="*/ 85249 w 2457930"/>
              <a:gd name="connsiteY587" fmla="*/ 571413 h 772884"/>
              <a:gd name="connsiteX588" fmla="*/ 85249 w 2457930"/>
              <a:gd name="connsiteY588" fmla="*/ 592559 h 772884"/>
              <a:gd name="connsiteX589" fmla="*/ 118205 w 2457930"/>
              <a:gd name="connsiteY589" fmla="*/ 592559 h 772884"/>
              <a:gd name="connsiteX590" fmla="*/ 118205 w 2457930"/>
              <a:gd name="connsiteY590" fmla="*/ 361673 h 772884"/>
              <a:gd name="connsiteX591" fmla="*/ 106871 w 2457930"/>
              <a:gd name="connsiteY591" fmla="*/ 371865 h 772884"/>
              <a:gd name="connsiteX592" fmla="*/ 87821 w 2457930"/>
              <a:gd name="connsiteY592" fmla="*/ 388343 h 772884"/>
              <a:gd name="connsiteX593" fmla="*/ 9811 w 2457930"/>
              <a:gd name="connsiteY593" fmla="*/ 356434 h 772884"/>
              <a:gd name="connsiteX594" fmla="*/ 24956 w 2457930"/>
              <a:gd name="connsiteY594" fmla="*/ 310809 h 772884"/>
              <a:gd name="connsiteX595" fmla="*/ 103823 w 2457930"/>
              <a:gd name="connsiteY595" fmla="*/ 238800 h 772884"/>
              <a:gd name="connsiteX596" fmla="*/ 106299 w 2457930"/>
              <a:gd name="connsiteY596" fmla="*/ 233562 h 772884"/>
              <a:gd name="connsiteX597" fmla="*/ 106299 w 2457930"/>
              <a:gd name="connsiteY597" fmla="*/ 75066 h 772884"/>
              <a:gd name="connsiteX598" fmla="*/ 106109 w 2457930"/>
              <a:gd name="connsiteY598" fmla="*/ 71637 h 772884"/>
              <a:gd name="connsiteX599" fmla="*/ 102680 w 2457930"/>
              <a:gd name="connsiteY599" fmla="*/ 71351 h 772884"/>
              <a:gd name="connsiteX600" fmla="*/ 84582 w 2457930"/>
              <a:gd name="connsiteY600" fmla="*/ 71351 h 772884"/>
              <a:gd name="connsiteX601" fmla="*/ 73343 w 2457930"/>
              <a:gd name="connsiteY601" fmla="*/ 61064 h 772884"/>
              <a:gd name="connsiteX602" fmla="*/ 83153 w 2457930"/>
              <a:gd name="connsiteY602" fmla="*/ 47634 h 772884"/>
              <a:gd name="connsiteX603" fmla="*/ 89059 w 2457930"/>
              <a:gd name="connsiteY603" fmla="*/ 47253 h 772884"/>
              <a:gd name="connsiteX604" fmla="*/ 237744 w 2457930"/>
              <a:gd name="connsiteY604" fmla="*/ 47253 h 772884"/>
              <a:gd name="connsiteX605" fmla="*/ 243269 w 2457930"/>
              <a:gd name="connsiteY605" fmla="*/ 47538 h 772884"/>
              <a:gd name="connsiteX606" fmla="*/ 254032 w 2457930"/>
              <a:gd name="connsiteY606" fmla="*/ 60683 h 772884"/>
              <a:gd name="connsiteX607" fmla="*/ 241935 w 2457930"/>
              <a:gd name="connsiteY607" fmla="*/ 71446 h 772884"/>
              <a:gd name="connsiteX608" fmla="*/ 221266 w 2457930"/>
              <a:gd name="connsiteY608" fmla="*/ 71446 h 772884"/>
              <a:gd name="connsiteX609" fmla="*/ 221266 w 2457930"/>
              <a:gd name="connsiteY609" fmla="*/ 132597 h 772884"/>
              <a:gd name="connsiteX610" fmla="*/ 227838 w 2457930"/>
              <a:gd name="connsiteY610" fmla="*/ 127072 h 772884"/>
              <a:gd name="connsiteX611" fmla="*/ 318135 w 2457930"/>
              <a:gd name="connsiteY611" fmla="*/ 44871 h 772884"/>
              <a:gd name="connsiteX612" fmla="*/ 356045 w 2457930"/>
              <a:gd name="connsiteY612" fmla="*/ 10962 h 772884"/>
              <a:gd name="connsiteX613" fmla="*/ 388822 w 2457930"/>
              <a:gd name="connsiteY613" fmla="*/ 44 h 77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</a:cxnLst>
            <a:rect l="l" t="t" r="r" b="b"/>
            <a:pathLst>
              <a:path w="2457930" h="772884">
                <a:moveTo>
                  <a:pt x="898684" y="616562"/>
                </a:moveTo>
                <a:lnTo>
                  <a:pt x="898684" y="655519"/>
                </a:lnTo>
                <a:cubicBezTo>
                  <a:pt x="908780" y="655519"/>
                  <a:pt x="918496" y="655519"/>
                  <a:pt x="928211" y="655519"/>
                </a:cubicBezTo>
                <a:cubicBezTo>
                  <a:pt x="930878" y="655519"/>
                  <a:pt x="930688" y="653805"/>
                  <a:pt x="930688" y="652090"/>
                </a:cubicBezTo>
                <a:cubicBezTo>
                  <a:pt x="930688" y="641041"/>
                  <a:pt x="930688" y="629992"/>
                  <a:pt x="930688" y="619038"/>
                </a:cubicBezTo>
                <a:cubicBezTo>
                  <a:pt x="930688" y="618181"/>
                  <a:pt x="930402" y="617324"/>
                  <a:pt x="930307" y="616562"/>
                </a:cubicBezTo>
                <a:close/>
                <a:moveTo>
                  <a:pt x="85344" y="616562"/>
                </a:moveTo>
                <a:lnTo>
                  <a:pt x="85344" y="655519"/>
                </a:lnTo>
                <a:cubicBezTo>
                  <a:pt x="95441" y="655519"/>
                  <a:pt x="105156" y="655519"/>
                  <a:pt x="114872" y="655519"/>
                </a:cubicBezTo>
                <a:cubicBezTo>
                  <a:pt x="117539" y="655519"/>
                  <a:pt x="117348" y="653805"/>
                  <a:pt x="117348" y="652090"/>
                </a:cubicBezTo>
                <a:cubicBezTo>
                  <a:pt x="117348" y="641041"/>
                  <a:pt x="117348" y="629992"/>
                  <a:pt x="117348" y="619038"/>
                </a:cubicBezTo>
                <a:cubicBezTo>
                  <a:pt x="117348" y="618181"/>
                  <a:pt x="117062" y="617324"/>
                  <a:pt x="116967" y="616562"/>
                </a:cubicBezTo>
                <a:close/>
                <a:moveTo>
                  <a:pt x="837343" y="616467"/>
                </a:moveTo>
                <a:cubicBezTo>
                  <a:pt x="837343" y="628944"/>
                  <a:pt x="837343" y="641136"/>
                  <a:pt x="837343" y="653328"/>
                </a:cubicBezTo>
                <a:cubicBezTo>
                  <a:pt x="837343" y="653995"/>
                  <a:pt x="838676" y="655424"/>
                  <a:pt x="839438" y="655424"/>
                </a:cubicBezTo>
                <a:cubicBezTo>
                  <a:pt x="850868" y="655519"/>
                  <a:pt x="862203" y="655519"/>
                  <a:pt x="873919" y="655519"/>
                </a:cubicBezTo>
                <a:lnTo>
                  <a:pt x="873919" y="616467"/>
                </a:lnTo>
                <a:close/>
                <a:moveTo>
                  <a:pt x="23908" y="616467"/>
                </a:moveTo>
                <a:cubicBezTo>
                  <a:pt x="23908" y="628944"/>
                  <a:pt x="23908" y="641136"/>
                  <a:pt x="23908" y="653328"/>
                </a:cubicBezTo>
                <a:cubicBezTo>
                  <a:pt x="23908" y="653995"/>
                  <a:pt x="25241" y="655424"/>
                  <a:pt x="26003" y="655424"/>
                </a:cubicBezTo>
                <a:cubicBezTo>
                  <a:pt x="37433" y="655519"/>
                  <a:pt x="48768" y="655519"/>
                  <a:pt x="60484" y="655519"/>
                </a:cubicBezTo>
                <a:lnTo>
                  <a:pt x="60484" y="616467"/>
                </a:lnTo>
                <a:close/>
                <a:moveTo>
                  <a:pt x="1084898" y="606370"/>
                </a:moveTo>
                <a:lnTo>
                  <a:pt x="1084898" y="649995"/>
                </a:lnTo>
                <a:lnTo>
                  <a:pt x="1138238" y="649995"/>
                </a:lnTo>
                <a:lnTo>
                  <a:pt x="1138238" y="606370"/>
                </a:lnTo>
                <a:close/>
                <a:moveTo>
                  <a:pt x="271463" y="606370"/>
                </a:moveTo>
                <a:lnTo>
                  <a:pt x="271463" y="649995"/>
                </a:lnTo>
                <a:lnTo>
                  <a:pt x="324803" y="649995"/>
                </a:lnTo>
                <a:lnTo>
                  <a:pt x="324803" y="606370"/>
                </a:lnTo>
                <a:close/>
                <a:moveTo>
                  <a:pt x="1006602" y="606275"/>
                </a:moveTo>
                <a:lnTo>
                  <a:pt x="1006602" y="650090"/>
                </a:lnTo>
                <a:lnTo>
                  <a:pt x="1060038" y="650090"/>
                </a:lnTo>
                <a:lnTo>
                  <a:pt x="1060038" y="606275"/>
                </a:lnTo>
                <a:close/>
                <a:moveTo>
                  <a:pt x="193167" y="606275"/>
                </a:moveTo>
                <a:lnTo>
                  <a:pt x="193167" y="650090"/>
                </a:lnTo>
                <a:lnTo>
                  <a:pt x="246603" y="650090"/>
                </a:lnTo>
                <a:lnTo>
                  <a:pt x="246603" y="606275"/>
                </a:lnTo>
                <a:close/>
                <a:moveTo>
                  <a:pt x="1241870" y="579510"/>
                </a:moveTo>
                <a:cubicBezTo>
                  <a:pt x="1247204" y="579129"/>
                  <a:pt x="1253871" y="583987"/>
                  <a:pt x="1254157" y="589511"/>
                </a:cubicBezTo>
                <a:cubicBezTo>
                  <a:pt x="1254633" y="599512"/>
                  <a:pt x="1254633" y="609419"/>
                  <a:pt x="1254157" y="619420"/>
                </a:cubicBezTo>
                <a:cubicBezTo>
                  <a:pt x="1253871" y="625325"/>
                  <a:pt x="1248156" y="628564"/>
                  <a:pt x="1240917" y="628183"/>
                </a:cubicBezTo>
                <a:cubicBezTo>
                  <a:pt x="1235488" y="627802"/>
                  <a:pt x="1230916" y="623516"/>
                  <a:pt x="1230630" y="618181"/>
                </a:cubicBezTo>
                <a:cubicBezTo>
                  <a:pt x="1230440" y="613514"/>
                  <a:pt x="1230630" y="608752"/>
                  <a:pt x="1230630" y="603989"/>
                </a:cubicBezTo>
                <a:lnTo>
                  <a:pt x="1230535" y="603894"/>
                </a:lnTo>
                <a:cubicBezTo>
                  <a:pt x="1230535" y="599608"/>
                  <a:pt x="1230535" y="595226"/>
                  <a:pt x="1230535" y="590940"/>
                </a:cubicBezTo>
                <a:cubicBezTo>
                  <a:pt x="1230630" y="584082"/>
                  <a:pt x="1234821" y="579986"/>
                  <a:pt x="1241870" y="579510"/>
                </a:cubicBezTo>
                <a:close/>
                <a:moveTo>
                  <a:pt x="428435" y="579510"/>
                </a:moveTo>
                <a:cubicBezTo>
                  <a:pt x="433769" y="579129"/>
                  <a:pt x="440436" y="583987"/>
                  <a:pt x="440722" y="589511"/>
                </a:cubicBezTo>
                <a:cubicBezTo>
                  <a:pt x="441198" y="599512"/>
                  <a:pt x="441198" y="609419"/>
                  <a:pt x="440722" y="619420"/>
                </a:cubicBezTo>
                <a:cubicBezTo>
                  <a:pt x="440436" y="625325"/>
                  <a:pt x="434721" y="628564"/>
                  <a:pt x="427482" y="628183"/>
                </a:cubicBezTo>
                <a:cubicBezTo>
                  <a:pt x="422053" y="627802"/>
                  <a:pt x="417481" y="623516"/>
                  <a:pt x="417195" y="618181"/>
                </a:cubicBezTo>
                <a:cubicBezTo>
                  <a:pt x="417005" y="613514"/>
                  <a:pt x="417195" y="608752"/>
                  <a:pt x="417195" y="603989"/>
                </a:cubicBezTo>
                <a:lnTo>
                  <a:pt x="417100" y="603894"/>
                </a:lnTo>
                <a:cubicBezTo>
                  <a:pt x="417100" y="599608"/>
                  <a:pt x="417100" y="595226"/>
                  <a:pt x="417100" y="590940"/>
                </a:cubicBezTo>
                <a:cubicBezTo>
                  <a:pt x="417195" y="584082"/>
                  <a:pt x="421386" y="579986"/>
                  <a:pt x="428435" y="579510"/>
                </a:cubicBezTo>
                <a:close/>
                <a:moveTo>
                  <a:pt x="1541026" y="537874"/>
                </a:moveTo>
                <a:cubicBezTo>
                  <a:pt x="1537978" y="537886"/>
                  <a:pt x="1534907" y="540315"/>
                  <a:pt x="1531430" y="545125"/>
                </a:cubicBezTo>
                <a:cubicBezTo>
                  <a:pt x="1522762" y="557031"/>
                  <a:pt x="1517523" y="570461"/>
                  <a:pt x="1513713" y="584558"/>
                </a:cubicBezTo>
                <a:cubicBezTo>
                  <a:pt x="1511142" y="594179"/>
                  <a:pt x="1508951" y="603989"/>
                  <a:pt x="1511427" y="613991"/>
                </a:cubicBezTo>
                <a:cubicBezTo>
                  <a:pt x="1513713" y="623325"/>
                  <a:pt x="1519524" y="630088"/>
                  <a:pt x="1528477" y="634279"/>
                </a:cubicBezTo>
                <a:cubicBezTo>
                  <a:pt x="1528763" y="629516"/>
                  <a:pt x="1528668" y="625230"/>
                  <a:pt x="1529334" y="620944"/>
                </a:cubicBezTo>
                <a:cubicBezTo>
                  <a:pt x="1530477" y="613895"/>
                  <a:pt x="1535240" y="610847"/>
                  <a:pt x="1543241" y="611514"/>
                </a:cubicBezTo>
                <a:cubicBezTo>
                  <a:pt x="1548956" y="611990"/>
                  <a:pt x="1553147" y="616848"/>
                  <a:pt x="1553242" y="623135"/>
                </a:cubicBezTo>
                <a:lnTo>
                  <a:pt x="1553242" y="634079"/>
                </a:lnTo>
                <a:lnTo>
                  <a:pt x="1553147" y="634184"/>
                </a:lnTo>
                <a:lnTo>
                  <a:pt x="1553242" y="634184"/>
                </a:lnTo>
                <a:lnTo>
                  <a:pt x="1553242" y="634079"/>
                </a:lnTo>
                <a:lnTo>
                  <a:pt x="1570387" y="615134"/>
                </a:lnTo>
                <a:cubicBezTo>
                  <a:pt x="1572387" y="608276"/>
                  <a:pt x="1571721" y="601418"/>
                  <a:pt x="1570387" y="594560"/>
                </a:cubicBezTo>
                <a:cubicBezTo>
                  <a:pt x="1566958" y="576748"/>
                  <a:pt x="1560862" y="560079"/>
                  <a:pt x="1550480" y="545125"/>
                </a:cubicBezTo>
                <a:cubicBezTo>
                  <a:pt x="1547099" y="540267"/>
                  <a:pt x="1544074" y="537862"/>
                  <a:pt x="1541026" y="537874"/>
                </a:cubicBezTo>
                <a:close/>
                <a:moveTo>
                  <a:pt x="727591" y="537874"/>
                </a:moveTo>
                <a:cubicBezTo>
                  <a:pt x="724543" y="537886"/>
                  <a:pt x="721471" y="540315"/>
                  <a:pt x="717995" y="545125"/>
                </a:cubicBezTo>
                <a:cubicBezTo>
                  <a:pt x="709327" y="557031"/>
                  <a:pt x="704088" y="570461"/>
                  <a:pt x="700278" y="584558"/>
                </a:cubicBezTo>
                <a:cubicBezTo>
                  <a:pt x="697707" y="594179"/>
                  <a:pt x="695516" y="603989"/>
                  <a:pt x="697992" y="613991"/>
                </a:cubicBezTo>
                <a:cubicBezTo>
                  <a:pt x="700278" y="623325"/>
                  <a:pt x="706089" y="630088"/>
                  <a:pt x="715042" y="634279"/>
                </a:cubicBezTo>
                <a:cubicBezTo>
                  <a:pt x="715328" y="629516"/>
                  <a:pt x="715233" y="625230"/>
                  <a:pt x="715899" y="620944"/>
                </a:cubicBezTo>
                <a:cubicBezTo>
                  <a:pt x="717042" y="613895"/>
                  <a:pt x="721805" y="610847"/>
                  <a:pt x="729806" y="611514"/>
                </a:cubicBezTo>
                <a:cubicBezTo>
                  <a:pt x="735521" y="611990"/>
                  <a:pt x="739712" y="616848"/>
                  <a:pt x="739807" y="623135"/>
                </a:cubicBezTo>
                <a:lnTo>
                  <a:pt x="739807" y="634079"/>
                </a:lnTo>
                <a:lnTo>
                  <a:pt x="739712" y="634184"/>
                </a:lnTo>
                <a:lnTo>
                  <a:pt x="739807" y="634184"/>
                </a:lnTo>
                <a:lnTo>
                  <a:pt x="739807" y="634079"/>
                </a:lnTo>
                <a:lnTo>
                  <a:pt x="756952" y="615134"/>
                </a:lnTo>
                <a:cubicBezTo>
                  <a:pt x="758952" y="608276"/>
                  <a:pt x="758286" y="601418"/>
                  <a:pt x="756952" y="594560"/>
                </a:cubicBezTo>
                <a:cubicBezTo>
                  <a:pt x="753523" y="576748"/>
                  <a:pt x="747427" y="560079"/>
                  <a:pt x="737045" y="545125"/>
                </a:cubicBezTo>
                <a:cubicBezTo>
                  <a:pt x="733663" y="540267"/>
                  <a:pt x="730639" y="537862"/>
                  <a:pt x="727591" y="537874"/>
                </a:cubicBezTo>
                <a:close/>
                <a:moveTo>
                  <a:pt x="1084993" y="537790"/>
                </a:moveTo>
                <a:lnTo>
                  <a:pt x="1084993" y="581700"/>
                </a:lnTo>
                <a:lnTo>
                  <a:pt x="1138238" y="581700"/>
                </a:lnTo>
                <a:lnTo>
                  <a:pt x="1138238" y="537790"/>
                </a:lnTo>
                <a:close/>
                <a:moveTo>
                  <a:pt x="271558" y="537790"/>
                </a:moveTo>
                <a:lnTo>
                  <a:pt x="271558" y="581700"/>
                </a:lnTo>
                <a:lnTo>
                  <a:pt x="324803" y="581700"/>
                </a:lnTo>
                <a:lnTo>
                  <a:pt x="324803" y="537790"/>
                </a:lnTo>
                <a:close/>
                <a:moveTo>
                  <a:pt x="1006507" y="536838"/>
                </a:moveTo>
                <a:lnTo>
                  <a:pt x="1006507" y="580462"/>
                </a:lnTo>
                <a:lnTo>
                  <a:pt x="1059942" y="580462"/>
                </a:lnTo>
                <a:lnTo>
                  <a:pt x="1059942" y="536838"/>
                </a:lnTo>
                <a:close/>
                <a:moveTo>
                  <a:pt x="193072" y="536838"/>
                </a:moveTo>
                <a:lnTo>
                  <a:pt x="193072" y="580462"/>
                </a:lnTo>
                <a:lnTo>
                  <a:pt x="246507" y="580462"/>
                </a:lnTo>
                <a:lnTo>
                  <a:pt x="246507" y="536838"/>
                </a:lnTo>
                <a:close/>
                <a:moveTo>
                  <a:pt x="1543467" y="513586"/>
                </a:moveTo>
                <a:cubicBezTo>
                  <a:pt x="1550194" y="514169"/>
                  <a:pt x="1556814" y="517217"/>
                  <a:pt x="1562481" y="522551"/>
                </a:cubicBezTo>
                <a:cubicBezTo>
                  <a:pt x="1572578" y="532171"/>
                  <a:pt x="1579055" y="543982"/>
                  <a:pt x="1584198" y="556745"/>
                </a:cubicBezTo>
                <a:cubicBezTo>
                  <a:pt x="1590485" y="572366"/>
                  <a:pt x="1595247" y="588273"/>
                  <a:pt x="1595914" y="605228"/>
                </a:cubicBezTo>
                <a:cubicBezTo>
                  <a:pt x="1596771" y="629993"/>
                  <a:pt x="1580865" y="651138"/>
                  <a:pt x="1557719" y="658663"/>
                </a:cubicBezTo>
                <a:cubicBezTo>
                  <a:pt x="1554195" y="659806"/>
                  <a:pt x="1553147" y="661139"/>
                  <a:pt x="1553147" y="664759"/>
                </a:cubicBezTo>
                <a:cubicBezTo>
                  <a:pt x="1553337" y="695144"/>
                  <a:pt x="1553242" y="725433"/>
                  <a:pt x="1553147" y="755818"/>
                </a:cubicBezTo>
                <a:cubicBezTo>
                  <a:pt x="1553147" y="762009"/>
                  <a:pt x="1549432" y="766486"/>
                  <a:pt x="1543717" y="767629"/>
                </a:cubicBezTo>
                <a:cubicBezTo>
                  <a:pt x="1537812" y="768772"/>
                  <a:pt x="1532001" y="766105"/>
                  <a:pt x="1530096" y="760866"/>
                </a:cubicBezTo>
                <a:cubicBezTo>
                  <a:pt x="1529144" y="758390"/>
                  <a:pt x="1528763" y="755532"/>
                  <a:pt x="1528763" y="752770"/>
                </a:cubicBezTo>
                <a:cubicBezTo>
                  <a:pt x="1528763" y="723528"/>
                  <a:pt x="1528763" y="694191"/>
                  <a:pt x="1528763" y="664854"/>
                </a:cubicBezTo>
                <a:lnTo>
                  <a:pt x="1528763" y="660187"/>
                </a:lnTo>
                <a:cubicBezTo>
                  <a:pt x="1506760" y="653234"/>
                  <a:pt x="1492568" y="639422"/>
                  <a:pt x="1487234" y="617134"/>
                </a:cubicBezTo>
                <a:cubicBezTo>
                  <a:pt x="1484853" y="607228"/>
                  <a:pt x="1486377" y="597322"/>
                  <a:pt x="1488472" y="587606"/>
                </a:cubicBezTo>
                <a:cubicBezTo>
                  <a:pt x="1492854" y="567509"/>
                  <a:pt x="1499331" y="548268"/>
                  <a:pt x="1511713" y="531599"/>
                </a:cubicBezTo>
                <a:cubicBezTo>
                  <a:pt x="1515047" y="527027"/>
                  <a:pt x="1519238" y="522741"/>
                  <a:pt x="1523810" y="519407"/>
                </a:cubicBezTo>
                <a:cubicBezTo>
                  <a:pt x="1529906" y="514883"/>
                  <a:pt x="1536740" y="513002"/>
                  <a:pt x="1543467" y="513586"/>
                </a:cubicBezTo>
                <a:close/>
                <a:moveTo>
                  <a:pt x="730032" y="513586"/>
                </a:moveTo>
                <a:cubicBezTo>
                  <a:pt x="736759" y="514169"/>
                  <a:pt x="743379" y="517217"/>
                  <a:pt x="749046" y="522551"/>
                </a:cubicBezTo>
                <a:cubicBezTo>
                  <a:pt x="759143" y="532171"/>
                  <a:pt x="765620" y="543982"/>
                  <a:pt x="770763" y="556745"/>
                </a:cubicBezTo>
                <a:cubicBezTo>
                  <a:pt x="777050" y="572366"/>
                  <a:pt x="781812" y="588273"/>
                  <a:pt x="782479" y="605228"/>
                </a:cubicBezTo>
                <a:cubicBezTo>
                  <a:pt x="783336" y="629993"/>
                  <a:pt x="767430" y="651138"/>
                  <a:pt x="744284" y="658663"/>
                </a:cubicBezTo>
                <a:cubicBezTo>
                  <a:pt x="740760" y="659806"/>
                  <a:pt x="739712" y="661139"/>
                  <a:pt x="739712" y="664759"/>
                </a:cubicBezTo>
                <a:cubicBezTo>
                  <a:pt x="739902" y="695144"/>
                  <a:pt x="739807" y="725433"/>
                  <a:pt x="739712" y="755818"/>
                </a:cubicBezTo>
                <a:cubicBezTo>
                  <a:pt x="739712" y="762009"/>
                  <a:pt x="735997" y="766486"/>
                  <a:pt x="730282" y="767629"/>
                </a:cubicBezTo>
                <a:cubicBezTo>
                  <a:pt x="724377" y="768772"/>
                  <a:pt x="718566" y="766105"/>
                  <a:pt x="716661" y="760866"/>
                </a:cubicBezTo>
                <a:cubicBezTo>
                  <a:pt x="715709" y="758390"/>
                  <a:pt x="715328" y="755532"/>
                  <a:pt x="715328" y="752770"/>
                </a:cubicBezTo>
                <a:cubicBezTo>
                  <a:pt x="715328" y="723528"/>
                  <a:pt x="715328" y="694191"/>
                  <a:pt x="715328" y="664854"/>
                </a:cubicBezTo>
                <a:lnTo>
                  <a:pt x="715328" y="660187"/>
                </a:lnTo>
                <a:cubicBezTo>
                  <a:pt x="693325" y="653234"/>
                  <a:pt x="679133" y="639422"/>
                  <a:pt x="673799" y="617134"/>
                </a:cubicBezTo>
                <a:cubicBezTo>
                  <a:pt x="671418" y="607228"/>
                  <a:pt x="672942" y="597322"/>
                  <a:pt x="675037" y="587606"/>
                </a:cubicBezTo>
                <a:cubicBezTo>
                  <a:pt x="679419" y="567509"/>
                  <a:pt x="685896" y="548268"/>
                  <a:pt x="698278" y="531599"/>
                </a:cubicBezTo>
                <a:cubicBezTo>
                  <a:pt x="701612" y="527027"/>
                  <a:pt x="705803" y="522741"/>
                  <a:pt x="710375" y="519407"/>
                </a:cubicBezTo>
                <a:cubicBezTo>
                  <a:pt x="716471" y="514883"/>
                  <a:pt x="723305" y="513002"/>
                  <a:pt x="730032" y="513586"/>
                </a:cubicBezTo>
                <a:close/>
                <a:moveTo>
                  <a:pt x="994220" y="512168"/>
                </a:moveTo>
                <a:cubicBezTo>
                  <a:pt x="1046417" y="512168"/>
                  <a:pt x="1098614" y="512168"/>
                  <a:pt x="1150716" y="512168"/>
                </a:cubicBezTo>
                <a:cubicBezTo>
                  <a:pt x="1158145" y="512168"/>
                  <a:pt x="1162717" y="516835"/>
                  <a:pt x="1162717" y="524169"/>
                </a:cubicBezTo>
                <a:cubicBezTo>
                  <a:pt x="1162717" y="570270"/>
                  <a:pt x="1162717" y="616467"/>
                  <a:pt x="1162717" y="662568"/>
                </a:cubicBezTo>
                <a:cubicBezTo>
                  <a:pt x="1162717" y="669997"/>
                  <a:pt x="1158145" y="674569"/>
                  <a:pt x="1150716" y="674569"/>
                </a:cubicBezTo>
                <a:cubicBezTo>
                  <a:pt x="1124712" y="674569"/>
                  <a:pt x="1098709" y="674569"/>
                  <a:pt x="1072611" y="674569"/>
                </a:cubicBezTo>
                <a:lnTo>
                  <a:pt x="1072706" y="674664"/>
                </a:lnTo>
                <a:lnTo>
                  <a:pt x="995839" y="674664"/>
                </a:lnTo>
                <a:cubicBezTo>
                  <a:pt x="987648" y="674664"/>
                  <a:pt x="982123" y="669426"/>
                  <a:pt x="982123" y="661329"/>
                </a:cubicBezTo>
                <a:cubicBezTo>
                  <a:pt x="982123" y="615610"/>
                  <a:pt x="982123" y="569889"/>
                  <a:pt x="982123" y="524074"/>
                </a:cubicBezTo>
                <a:cubicBezTo>
                  <a:pt x="982123" y="516645"/>
                  <a:pt x="986790" y="512168"/>
                  <a:pt x="994220" y="512168"/>
                </a:cubicBezTo>
                <a:close/>
                <a:moveTo>
                  <a:pt x="180785" y="512168"/>
                </a:moveTo>
                <a:cubicBezTo>
                  <a:pt x="232982" y="512168"/>
                  <a:pt x="285179" y="512168"/>
                  <a:pt x="337281" y="512168"/>
                </a:cubicBezTo>
                <a:cubicBezTo>
                  <a:pt x="344710" y="512168"/>
                  <a:pt x="349282" y="516835"/>
                  <a:pt x="349282" y="524169"/>
                </a:cubicBezTo>
                <a:cubicBezTo>
                  <a:pt x="349282" y="570270"/>
                  <a:pt x="349282" y="616467"/>
                  <a:pt x="349282" y="662568"/>
                </a:cubicBezTo>
                <a:cubicBezTo>
                  <a:pt x="349282" y="669997"/>
                  <a:pt x="344710" y="674569"/>
                  <a:pt x="337281" y="674569"/>
                </a:cubicBezTo>
                <a:cubicBezTo>
                  <a:pt x="311277" y="674569"/>
                  <a:pt x="285274" y="674569"/>
                  <a:pt x="259176" y="674569"/>
                </a:cubicBezTo>
                <a:lnTo>
                  <a:pt x="259271" y="674664"/>
                </a:lnTo>
                <a:lnTo>
                  <a:pt x="182404" y="674664"/>
                </a:lnTo>
                <a:cubicBezTo>
                  <a:pt x="174212" y="674664"/>
                  <a:pt x="168688" y="669426"/>
                  <a:pt x="168688" y="661329"/>
                </a:cubicBezTo>
                <a:cubicBezTo>
                  <a:pt x="168688" y="615610"/>
                  <a:pt x="168688" y="569889"/>
                  <a:pt x="168688" y="524074"/>
                </a:cubicBezTo>
                <a:cubicBezTo>
                  <a:pt x="168688" y="516645"/>
                  <a:pt x="173355" y="512168"/>
                  <a:pt x="180785" y="512168"/>
                </a:cubicBezTo>
                <a:close/>
                <a:moveTo>
                  <a:pt x="1214247" y="481688"/>
                </a:moveTo>
                <a:lnTo>
                  <a:pt x="1214247" y="740577"/>
                </a:lnTo>
                <a:lnTo>
                  <a:pt x="1373029" y="740577"/>
                </a:lnTo>
                <a:lnTo>
                  <a:pt x="1373029" y="481688"/>
                </a:lnTo>
                <a:close/>
                <a:moveTo>
                  <a:pt x="400812" y="481688"/>
                </a:moveTo>
                <a:lnTo>
                  <a:pt x="400812" y="740577"/>
                </a:lnTo>
                <a:lnTo>
                  <a:pt x="559594" y="740577"/>
                </a:lnTo>
                <a:lnTo>
                  <a:pt x="559594" y="481688"/>
                </a:lnTo>
                <a:close/>
                <a:moveTo>
                  <a:pt x="1133952" y="311381"/>
                </a:moveTo>
                <a:cubicBezTo>
                  <a:pt x="1137095" y="335765"/>
                  <a:pt x="1159955" y="360816"/>
                  <a:pt x="1187197" y="365007"/>
                </a:cubicBezTo>
                <a:lnTo>
                  <a:pt x="1187197" y="311381"/>
                </a:lnTo>
                <a:close/>
                <a:moveTo>
                  <a:pt x="320516" y="311381"/>
                </a:moveTo>
                <a:cubicBezTo>
                  <a:pt x="323659" y="335765"/>
                  <a:pt x="346519" y="360816"/>
                  <a:pt x="373760" y="365007"/>
                </a:cubicBezTo>
                <a:lnTo>
                  <a:pt x="373760" y="311381"/>
                </a:lnTo>
                <a:close/>
                <a:moveTo>
                  <a:pt x="1264825" y="311191"/>
                </a:moveTo>
                <a:cubicBezTo>
                  <a:pt x="1247871" y="311191"/>
                  <a:pt x="1230916" y="311191"/>
                  <a:pt x="1214057" y="311286"/>
                </a:cubicBezTo>
                <a:cubicBezTo>
                  <a:pt x="1213295" y="311286"/>
                  <a:pt x="1211771" y="313000"/>
                  <a:pt x="1211771" y="313858"/>
                </a:cubicBezTo>
                <a:cubicBezTo>
                  <a:pt x="1211676" y="330812"/>
                  <a:pt x="1211676" y="347767"/>
                  <a:pt x="1211676" y="365007"/>
                </a:cubicBezTo>
                <a:lnTo>
                  <a:pt x="1211676" y="365102"/>
                </a:lnTo>
                <a:cubicBezTo>
                  <a:pt x="1242823" y="360625"/>
                  <a:pt x="1264825" y="329955"/>
                  <a:pt x="1264825" y="311191"/>
                </a:cubicBezTo>
                <a:close/>
                <a:moveTo>
                  <a:pt x="451389" y="311191"/>
                </a:moveTo>
                <a:cubicBezTo>
                  <a:pt x="434435" y="311191"/>
                  <a:pt x="417480" y="311191"/>
                  <a:pt x="400621" y="311286"/>
                </a:cubicBezTo>
                <a:cubicBezTo>
                  <a:pt x="399859" y="311286"/>
                  <a:pt x="398335" y="313000"/>
                  <a:pt x="398335" y="313858"/>
                </a:cubicBezTo>
                <a:cubicBezTo>
                  <a:pt x="398240" y="330812"/>
                  <a:pt x="398240" y="347767"/>
                  <a:pt x="398240" y="365007"/>
                </a:cubicBezTo>
                <a:lnTo>
                  <a:pt x="398240" y="365102"/>
                </a:lnTo>
                <a:cubicBezTo>
                  <a:pt x="429387" y="360625"/>
                  <a:pt x="451389" y="329955"/>
                  <a:pt x="451389" y="311191"/>
                </a:cubicBezTo>
                <a:close/>
                <a:moveTo>
                  <a:pt x="1974607" y="309345"/>
                </a:moveTo>
                <a:lnTo>
                  <a:pt x="1974385" y="311270"/>
                </a:lnTo>
                <a:cubicBezTo>
                  <a:pt x="1975955" y="329199"/>
                  <a:pt x="1981224" y="347195"/>
                  <a:pt x="1990534" y="364245"/>
                </a:cubicBezTo>
                <a:cubicBezTo>
                  <a:pt x="2012823" y="405107"/>
                  <a:pt x="2048256" y="428158"/>
                  <a:pt x="2094357" y="433492"/>
                </a:cubicBezTo>
                <a:lnTo>
                  <a:pt x="2095839" y="433389"/>
                </a:lnTo>
                <a:lnTo>
                  <a:pt x="2050161" y="392630"/>
                </a:lnTo>
                <a:cubicBezTo>
                  <a:pt x="2040065" y="387391"/>
                  <a:pt x="2033016" y="380438"/>
                  <a:pt x="2028254" y="370055"/>
                </a:cubicBezTo>
                <a:cubicBezTo>
                  <a:pt x="2021777" y="355696"/>
                  <a:pt x="2013127" y="342778"/>
                  <a:pt x="2002824" y="331616"/>
                </a:cubicBezTo>
                <a:close/>
                <a:moveTo>
                  <a:pt x="1879473" y="287093"/>
                </a:moveTo>
                <a:cubicBezTo>
                  <a:pt x="1827181" y="294522"/>
                  <a:pt x="1789462" y="322907"/>
                  <a:pt x="1766983" y="370913"/>
                </a:cubicBezTo>
                <a:cubicBezTo>
                  <a:pt x="1762506" y="380438"/>
                  <a:pt x="1756220" y="387486"/>
                  <a:pt x="1746695" y="392058"/>
                </a:cubicBezTo>
                <a:cubicBezTo>
                  <a:pt x="1676591" y="425681"/>
                  <a:pt x="1649159" y="509025"/>
                  <a:pt x="1686402" y="577224"/>
                </a:cubicBezTo>
                <a:cubicBezTo>
                  <a:pt x="1708690" y="618086"/>
                  <a:pt x="1744123" y="641137"/>
                  <a:pt x="1790224" y="646471"/>
                </a:cubicBezTo>
                <a:cubicBezTo>
                  <a:pt x="1823180" y="650281"/>
                  <a:pt x="1853661" y="641708"/>
                  <a:pt x="1881092" y="622944"/>
                </a:cubicBezTo>
                <a:cubicBezTo>
                  <a:pt x="1882616" y="621896"/>
                  <a:pt x="1883759" y="619325"/>
                  <a:pt x="1883759" y="617420"/>
                </a:cubicBezTo>
                <a:cubicBezTo>
                  <a:pt x="1883950" y="605894"/>
                  <a:pt x="1883664" y="594274"/>
                  <a:pt x="1884045" y="582749"/>
                </a:cubicBezTo>
                <a:cubicBezTo>
                  <a:pt x="1884141" y="578177"/>
                  <a:pt x="1882712" y="575986"/>
                  <a:pt x="1878711" y="574081"/>
                </a:cubicBezTo>
                <a:cubicBezTo>
                  <a:pt x="1846612" y="558269"/>
                  <a:pt x="1814608" y="542172"/>
                  <a:pt x="1782604" y="526265"/>
                </a:cubicBezTo>
                <a:cubicBezTo>
                  <a:pt x="1777651" y="523789"/>
                  <a:pt x="1773841" y="520550"/>
                  <a:pt x="1772984" y="514931"/>
                </a:cubicBezTo>
                <a:cubicBezTo>
                  <a:pt x="1772222" y="509597"/>
                  <a:pt x="1773841" y="504929"/>
                  <a:pt x="1778223" y="501596"/>
                </a:cubicBezTo>
                <a:cubicBezTo>
                  <a:pt x="1782985" y="497976"/>
                  <a:pt x="1788224" y="497690"/>
                  <a:pt x="1793462" y="500262"/>
                </a:cubicBezTo>
                <a:cubicBezTo>
                  <a:pt x="1809655" y="508263"/>
                  <a:pt x="1825848" y="516455"/>
                  <a:pt x="1842040" y="524456"/>
                </a:cubicBezTo>
                <a:cubicBezTo>
                  <a:pt x="1855756" y="531314"/>
                  <a:pt x="1869472" y="538172"/>
                  <a:pt x="1884045" y="545411"/>
                </a:cubicBezTo>
                <a:lnTo>
                  <a:pt x="1884045" y="538457"/>
                </a:lnTo>
                <a:cubicBezTo>
                  <a:pt x="1884045" y="499691"/>
                  <a:pt x="1884045" y="460924"/>
                  <a:pt x="1884045" y="422157"/>
                </a:cubicBezTo>
                <a:cubicBezTo>
                  <a:pt x="1884045" y="419871"/>
                  <a:pt x="1884045" y="417490"/>
                  <a:pt x="1884807" y="415299"/>
                </a:cubicBezTo>
                <a:cubicBezTo>
                  <a:pt x="1886998" y="408727"/>
                  <a:pt x="1893380" y="405107"/>
                  <a:pt x="1900333" y="406155"/>
                </a:cubicBezTo>
                <a:cubicBezTo>
                  <a:pt x="1906905" y="407203"/>
                  <a:pt x="1911668" y="412918"/>
                  <a:pt x="1911668" y="420062"/>
                </a:cubicBezTo>
                <a:cubicBezTo>
                  <a:pt x="1911668" y="443017"/>
                  <a:pt x="1911668" y="465877"/>
                  <a:pt x="1911668" y="489880"/>
                </a:cubicBezTo>
                <a:lnTo>
                  <a:pt x="1911763" y="489689"/>
                </a:lnTo>
                <a:cubicBezTo>
                  <a:pt x="1926241" y="482450"/>
                  <a:pt x="1939576" y="475783"/>
                  <a:pt x="1953006" y="469115"/>
                </a:cubicBezTo>
                <a:cubicBezTo>
                  <a:pt x="1969389" y="460924"/>
                  <a:pt x="1985677" y="452732"/>
                  <a:pt x="2002060" y="444541"/>
                </a:cubicBezTo>
                <a:cubicBezTo>
                  <a:pt x="2007299" y="441969"/>
                  <a:pt x="2012537" y="442064"/>
                  <a:pt x="2017300" y="445589"/>
                </a:cubicBezTo>
                <a:cubicBezTo>
                  <a:pt x="2021682" y="448827"/>
                  <a:pt x="2023491" y="453399"/>
                  <a:pt x="2022729" y="458828"/>
                </a:cubicBezTo>
                <a:cubicBezTo>
                  <a:pt x="2021967" y="464829"/>
                  <a:pt x="2017871" y="468068"/>
                  <a:pt x="2012823" y="470639"/>
                </a:cubicBezTo>
                <a:cubicBezTo>
                  <a:pt x="1980629" y="486641"/>
                  <a:pt x="1948434" y="502739"/>
                  <a:pt x="1916240" y="518836"/>
                </a:cubicBezTo>
                <a:cubicBezTo>
                  <a:pt x="1913858" y="519979"/>
                  <a:pt x="1911573" y="520741"/>
                  <a:pt x="1911573" y="524360"/>
                </a:cubicBezTo>
                <a:cubicBezTo>
                  <a:pt x="1911763" y="555602"/>
                  <a:pt x="1911573" y="586844"/>
                  <a:pt x="1911763" y="618086"/>
                </a:cubicBezTo>
                <a:cubicBezTo>
                  <a:pt x="1911763" y="619610"/>
                  <a:pt x="1912906" y="621801"/>
                  <a:pt x="1914240" y="622658"/>
                </a:cubicBezTo>
                <a:cubicBezTo>
                  <a:pt x="1943481" y="642375"/>
                  <a:pt x="1975580" y="650376"/>
                  <a:pt x="2010823" y="645614"/>
                </a:cubicBezTo>
                <a:cubicBezTo>
                  <a:pt x="2075117" y="636946"/>
                  <a:pt x="2125790" y="580558"/>
                  <a:pt x="2125599" y="515597"/>
                </a:cubicBezTo>
                <a:lnTo>
                  <a:pt x="2111400" y="461653"/>
                </a:lnTo>
                <a:lnTo>
                  <a:pt x="2106269" y="462181"/>
                </a:lnTo>
                <a:cubicBezTo>
                  <a:pt x="2032439" y="461132"/>
                  <a:pt x="1963912" y="409251"/>
                  <a:pt x="1948910" y="330526"/>
                </a:cubicBezTo>
                <a:lnTo>
                  <a:pt x="1953377" y="298541"/>
                </a:lnTo>
                <a:lnTo>
                  <a:pt x="1925317" y="288242"/>
                </a:lnTo>
                <a:cubicBezTo>
                  <a:pt x="1910477" y="285366"/>
                  <a:pt x="1895023" y="284878"/>
                  <a:pt x="1879473" y="287093"/>
                </a:cubicBezTo>
                <a:close/>
                <a:moveTo>
                  <a:pt x="1187197" y="233276"/>
                </a:moveTo>
                <a:cubicBezTo>
                  <a:pt x="1157479" y="238420"/>
                  <a:pt x="1136143" y="265280"/>
                  <a:pt x="1134047" y="286902"/>
                </a:cubicBezTo>
                <a:lnTo>
                  <a:pt x="1187197" y="286902"/>
                </a:lnTo>
                <a:close/>
                <a:moveTo>
                  <a:pt x="373760" y="233276"/>
                </a:moveTo>
                <a:cubicBezTo>
                  <a:pt x="344043" y="238420"/>
                  <a:pt x="322707" y="265280"/>
                  <a:pt x="320611" y="286902"/>
                </a:cubicBezTo>
                <a:lnTo>
                  <a:pt x="373760" y="286902"/>
                </a:lnTo>
                <a:close/>
                <a:moveTo>
                  <a:pt x="1211866" y="233181"/>
                </a:moveTo>
                <a:lnTo>
                  <a:pt x="1211866" y="286711"/>
                </a:lnTo>
                <a:lnTo>
                  <a:pt x="1265302" y="286711"/>
                </a:lnTo>
                <a:cubicBezTo>
                  <a:pt x="1262920" y="264899"/>
                  <a:pt x="1241870" y="238229"/>
                  <a:pt x="1211866" y="233181"/>
                </a:cubicBezTo>
                <a:close/>
                <a:moveTo>
                  <a:pt x="398430" y="233181"/>
                </a:moveTo>
                <a:lnTo>
                  <a:pt x="398430" y="286711"/>
                </a:lnTo>
                <a:lnTo>
                  <a:pt x="451866" y="286711"/>
                </a:lnTo>
                <a:cubicBezTo>
                  <a:pt x="449484" y="264899"/>
                  <a:pt x="428434" y="238229"/>
                  <a:pt x="398430" y="233181"/>
                </a:cubicBezTo>
                <a:close/>
                <a:moveTo>
                  <a:pt x="1199865" y="207654"/>
                </a:moveTo>
                <a:cubicBezTo>
                  <a:pt x="1248633" y="207082"/>
                  <a:pt x="1291590" y="248516"/>
                  <a:pt x="1291400" y="299570"/>
                </a:cubicBezTo>
                <a:cubicBezTo>
                  <a:pt x="1291210" y="349862"/>
                  <a:pt x="1249014" y="391105"/>
                  <a:pt x="1199198" y="390915"/>
                </a:cubicBezTo>
                <a:cubicBezTo>
                  <a:pt x="1150144" y="390629"/>
                  <a:pt x="1108139" y="349291"/>
                  <a:pt x="1108139" y="299284"/>
                </a:cubicBezTo>
                <a:cubicBezTo>
                  <a:pt x="1108139" y="249088"/>
                  <a:pt x="1150430" y="207082"/>
                  <a:pt x="1199960" y="207749"/>
                </a:cubicBezTo>
                <a:close/>
                <a:moveTo>
                  <a:pt x="386429" y="207654"/>
                </a:moveTo>
                <a:cubicBezTo>
                  <a:pt x="435197" y="207082"/>
                  <a:pt x="478155" y="248516"/>
                  <a:pt x="477964" y="299570"/>
                </a:cubicBezTo>
                <a:cubicBezTo>
                  <a:pt x="477774" y="349862"/>
                  <a:pt x="435578" y="391105"/>
                  <a:pt x="385762" y="390915"/>
                </a:cubicBezTo>
                <a:cubicBezTo>
                  <a:pt x="336708" y="390629"/>
                  <a:pt x="294703" y="349291"/>
                  <a:pt x="294703" y="299284"/>
                </a:cubicBezTo>
                <a:cubicBezTo>
                  <a:pt x="294703" y="249088"/>
                  <a:pt x="336994" y="207082"/>
                  <a:pt x="386524" y="207749"/>
                </a:cubicBezTo>
                <a:close/>
                <a:moveTo>
                  <a:pt x="1199579" y="117928"/>
                </a:moveTo>
                <a:lnTo>
                  <a:pt x="1199674" y="118023"/>
                </a:lnTo>
                <a:cubicBezTo>
                  <a:pt x="1195769" y="121548"/>
                  <a:pt x="1192244" y="124691"/>
                  <a:pt x="1188720" y="127834"/>
                </a:cubicBezTo>
                <a:cubicBezTo>
                  <a:pt x="1162431" y="151647"/>
                  <a:pt x="1136237" y="175459"/>
                  <a:pt x="1109853" y="199272"/>
                </a:cubicBezTo>
                <a:cubicBezTo>
                  <a:pt x="1083659" y="222989"/>
                  <a:pt x="1057370" y="246611"/>
                  <a:pt x="1031177" y="270328"/>
                </a:cubicBezTo>
                <a:cubicBezTo>
                  <a:pt x="1006602" y="292521"/>
                  <a:pt x="982123" y="314715"/>
                  <a:pt x="957548" y="336908"/>
                </a:cubicBezTo>
                <a:cubicBezTo>
                  <a:pt x="955548" y="338718"/>
                  <a:pt x="954691" y="340527"/>
                  <a:pt x="954691" y="343290"/>
                </a:cubicBezTo>
                <a:cubicBezTo>
                  <a:pt x="954691" y="474163"/>
                  <a:pt x="954691" y="605132"/>
                  <a:pt x="954691" y="736005"/>
                </a:cubicBezTo>
                <a:lnTo>
                  <a:pt x="954691" y="740482"/>
                </a:lnTo>
                <a:lnTo>
                  <a:pt x="1189768" y="740482"/>
                </a:lnTo>
                <a:lnTo>
                  <a:pt x="1189768" y="481307"/>
                </a:lnTo>
                <a:cubicBezTo>
                  <a:pt x="1187101" y="481307"/>
                  <a:pt x="1184624" y="481307"/>
                  <a:pt x="1182148" y="481307"/>
                </a:cubicBezTo>
                <a:cubicBezTo>
                  <a:pt x="1176147" y="481212"/>
                  <a:pt x="1171194" y="477021"/>
                  <a:pt x="1170623" y="471591"/>
                </a:cubicBezTo>
                <a:cubicBezTo>
                  <a:pt x="1169860" y="463686"/>
                  <a:pt x="1172813" y="458923"/>
                  <a:pt x="1179671" y="457399"/>
                </a:cubicBezTo>
                <a:cubicBezTo>
                  <a:pt x="1181481" y="457018"/>
                  <a:pt x="1183291" y="456828"/>
                  <a:pt x="1185101" y="456828"/>
                </a:cubicBezTo>
                <a:cubicBezTo>
                  <a:pt x="1257681" y="456828"/>
                  <a:pt x="1330166" y="456828"/>
                  <a:pt x="1402747" y="456828"/>
                </a:cubicBezTo>
                <a:cubicBezTo>
                  <a:pt x="1404557" y="456828"/>
                  <a:pt x="1406461" y="457018"/>
                  <a:pt x="1408176" y="457399"/>
                </a:cubicBezTo>
                <a:cubicBezTo>
                  <a:pt x="1414177" y="458733"/>
                  <a:pt x="1417987" y="463971"/>
                  <a:pt x="1417415" y="470067"/>
                </a:cubicBezTo>
                <a:cubicBezTo>
                  <a:pt x="1416748" y="476544"/>
                  <a:pt x="1412272" y="480926"/>
                  <a:pt x="1405890" y="481212"/>
                </a:cubicBezTo>
                <a:cubicBezTo>
                  <a:pt x="1403318" y="481307"/>
                  <a:pt x="1400747" y="481212"/>
                  <a:pt x="1397984" y="481212"/>
                </a:cubicBezTo>
                <a:lnTo>
                  <a:pt x="1397984" y="740387"/>
                </a:lnTo>
                <a:lnTo>
                  <a:pt x="1444276" y="740387"/>
                </a:lnTo>
                <a:lnTo>
                  <a:pt x="1444276" y="423014"/>
                </a:lnTo>
                <a:cubicBezTo>
                  <a:pt x="1444276" y="396249"/>
                  <a:pt x="1444276" y="369388"/>
                  <a:pt x="1444276" y="342623"/>
                </a:cubicBezTo>
                <a:cubicBezTo>
                  <a:pt x="1444276" y="341099"/>
                  <a:pt x="1443895" y="339003"/>
                  <a:pt x="1442847" y="338146"/>
                </a:cubicBezTo>
                <a:cubicBezTo>
                  <a:pt x="1426750" y="323287"/>
                  <a:pt x="1410462" y="308523"/>
                  <a:pt x="1394174" y="293855"/>
                </a:cubicBezTo>
                <a:cubicBezTo>
                  <a:pt x="1376172" y="277567"/>
                  <a:pt x="1358075" y="261279"/>
                  <a:pt x="1340072" y="244992"/>
                </a:cubicBezTo>
                <a:cubicBezTo>
                  <a:pt x="1322260" y="228894"/>
                  <a:pt x="1304449" y="212702"/>
                  <a:pt x="1286637" y="196605"/>
                </a:cubicBezTo>
                <a:cubicBezTo>
                  <a:pt x="1265206" y="177174"/>
                  <a:pt x="1243775" y="157838"/>
                  <a:pt x="1222343" y="138407"/>
                </a:cubicBezTo>
                <a:cubicBezTo>
                  <a:pt x="1214819" y="131644"/>
                  <a:pt x="1207294" y="124881"/>
                  <a:pt x="1199579" y="117928"/>
                </a:cubicBezTo>
                <a:close/>
                <a:moveTo>
                  <a:pt x="386144" y="117928"/>
                </a:moveTo>
                <a:lnTo>
                  <a:pt x="386239" y="118023"/>
                </a:lnTo>
                <a:cubicBezTo>
                  <a:pt x="382334" y="121548"/>
                  <a:pt x="378809" y="124691"/>
                  <a:pt x="375285" y="127834"/>
                </a:cubicBezTo>
                <a:cubicBezTo>
                  <a:pt x="348996" y="151647"/>
                  <a:pt x="322802" y="175459"/>
                  <a:pt x="296418" y="199272"/>
                </a:cubicBezTo>
                <a:cubicBezTo>
                  <a:pt x="270224" y="222989"/>
                  <a:pt x="243935" y="246611"/>
                  <a:pt x="217741" y="270328"/>
                </a:cubicBezTo>
                <a:cubicBezTo>
                  <a:pt x="193167" y="292521"/>
                  <a:pt x="168688" y="314715"/>
                  <a:pt x="144113" y="336908"/>
                </a:cubicBezTo>
                <a:cubicBezTo>
                  <a:pt x="142113" y="338718"/>
                  <a:pt x="141256" y="340527"/>
                  <a:pt x="141256" y="343290"/>
                </a:cubicBezTo>
                <a:cubicBezTo>
                  <a:pt x="141256" y="474163"/>
                  <a:pt x="141256" y="605132"/>
                  <a:pt x="141256" y="736005"/>
                </a:cubicBezTo>
                <a:lnTo>
                  <a:pt x="141256" y="740482"/>
                </a:lnTo>
                <a:lnTo>
                  <a:pt x="376333" y="740482"/>
                </a:lnTo>
                <a:lnTo>
                  <a:pt x="376333" y="481307"/>
                </a:lnTo>
                <a:cubicBezTo>
                  <a:pt x="373666" y="481307"/>
                  <a:pt x="371189" y="481307"/>
                  <a:pt x="368713" y="481307"/>
                </a:cubicBezTo>
                <a:cubicBezTo>
                  <a:pt x="362712" y="481212"/>
                  <a:pt x="357759" y="477021"/>
                  <a:pt x="357188" y="471591"/>
                </a:cubicBezTo>
                <a:cubicBezTo>
                  <a:pt x="356330" y="463686"/>
                  <a:pt x="359378" y="458923"/>
                  <a:pt x="366236" y="457399"/>
                </a:cubicBezTo>
                <a:cubicBezTo>
                  <a:pt x="368046" y="457018"/>
                  <a:pt x="369856" y="456828"/>
                  <a:pt x="371666" y="456828"/>
                </a:cubicBezTo>
                <a:cubicBezTo>
                  <a:pt x="444246" y="456828"/>
                  <a:pt x="516731" y="456828"/>
                  <a:pt x="589312" y="456828"/>
                </a:cubicBezTo>
                <a:cubicBezTo>
                  <a:pt x="591122" y="456828"/>
                  <a:pt x="593027" y="457018"/>
                  <a:pt x="594741" y="457399"/>
                </a:cubicBezTo>
                <a:cubicBezTo>
                  <a:pt x="600742" y="458733"/>
                  <a:pt x="604552" y="463971"/>
                  <a:pt x="603980" y="470067"/>
                </a:cubicBezTo>
                <a:cubicBezTo>
                  <a:pt x="603314" y="476544"/>
                  <a:pt x="598837" y="480926"/>
                  <a:pt x="592455" y="481212"/>
                </a:cubicBezTo>
                <a:cubicBezTo>
                  <a:pt x="589883" y="481307"/>
                  <a:pt x="587312" y="481212"/>
                  <a:pt x="584549" y="481212"/>
                </a:cubicBezTo>
                <a:lnTo>
                  <a:pt x="584549" y="740387"/>
                </a:lnTo>
                <a:lnTo>
                  <a:pt x="630841" y="740387"/>
                </a:lnTo>
                <a:lnTo>
                  <a:pt x="630841" y="423014"/>
                </a:lnTo>
                <a:cubicBezTo>
                  <a:pt x="630841" y="396249"/>
                  <a:pt x="630841" y="369388"/>
                  <a:pt x="630841" y="342623"/>
                </a:cubicBezTo>
                <a:cubicBezTo>
                  <a:pt x="630841" y="341099"/>
                  <a:pt x="630460" y="339003"/>
                  <a:pt x="629412" y="338146"/>
                </a:cubicBezTo>
                <a:cubicBezTo>
                  <a:pt x="613315" y="323287"/>
                  <a:pt x="597027" y="308523"/>
                  <a:pt x="580739" y="293855"/>
                </a:cubicBezTo>
                <a:cubicBezTo>
                  <a:pt x="562737" y="277567"/>
                  <a:pt x="544640" y="261279"/>
                  <a:pt x="526637" y="244992"/>
                </a:cubicBezTo>
                <a:cubicBezTo>
                  <a:pt x="508826" y="228894"/>
                  <a:pt x="491014" y="212702"/>
                  <a:pt x="473202" y="196605"/>
                </a:cubicBezTo>
                <a:cubicBezTo>
                  <a:pt x="451771" y="177174"/>
                  <a:pt x="430340" y="157838"/>
                  <a:pt x="408908" y="138407"/>
                </a:cubicBezTo>
                <a:cubicBezTo>
                  <a:pt x="401384" y="131644"/>
                  <a:pt x="393859" y="124881"/>
                  <a:pt x="386144" y="117928"/>
                </a:cubicBezTo>
                <a:close/>
                <a:moveTo>
                  <a:pt x="2183606" y="74113"/>
                </a:moveTo>
                <a:cubicBezTo>
                  <a:pt x="2131314" y="81543"/>
                  <a:pt x="2093595" y="109927"/>
                  <a:pt x="2071116" y="157933"/>
                </a:cubicBezTo>
                <a:cubicBezTo>
                  <a:pt x="2066639" y="167458"/>
                  <a:pt x="2060353" y="174507"/>
                  <a:pt x="2050828" y="179079"/>
                </a:cubicBezTo>
                <a:cubicBezTo>
                  <a:pt x="2015776" y="195891"/>
                  <a:pt x="1991392" y="225132"/>
                  <a:pt x="1980426" y="258696"/>
                </a:cubicBezTo>
                <a:lnTo>
                  <a:pt x="1978225" y="277851"/>
                </a:lnTo>
                <a:lnTo>
                  <a:pt x="1981094" y="278890"/>
                </a:lnTo>
                <a:cubicBezTo>
                  <a:pt x="2012633" y="296427"/>
                  <a:pt x="2038684" y="324002"/>
                  <a:pt x="2054448" y="358625"/>
                </a:cubicBezTo>
                <a:cubicBezTo>
                  <a:pt x="2055971" y="361959"/>
                  <a:pt x="2059210" y="365102"/>
                  <a:pt x="2062449" y="366817"/>
                </a:cubicBezTo>
                <a:cubicBezTo>
                  <a:pt x="2088405" y="380343"/>
                  <a:pt x="2109122" y="397630"/>
                  <a:pt x="2124254" y="418812"/>
                </a:cubicBezTo>
                <a:lnTo>
                  <a:pt x="2128868" y="431096"/>
                </a:lnTo>
                <a:lnTo>
                  <a:pt x="2141863" y="430194"/>
                </a:lnTo>
                <a:cubicBezTo>
                  <a:pt x="2157031" y="426181"/>
                  <a:pt x="2171509" y="419347"/>
                  <a:pt x="2185225" y="409965"/>
                </a:cubicBezTo>
                <a:cubicBezTo>
                  <a:pt x="2186750" y="408917"/>
                  <a:pt x="2187892" y="406345"/>
                  <a:pt x="2187892" y="404440"/>
                </a:cubicBezTo>
                <a:cubicBezTo>
                  <a:pt x="2188083" y="392915"/>
                  <a:pt x="2187797" y="381295"/>
                  <a:pt x="2188178" y="369769"/>
                </a:cubicBezTo>
                <a:cubicBezTo>
                  <a:pt x="2188273" y="365197"/>
                  <a:pt x="2186845" y="363007"/>
                  <a:pt x="2182844" y="361102"/>
                </a:cubicBezTo>
                <a:cubicBezTo>
                  <a:pt x="2150745" y="345290"/>
                  <a:pt x="2118741" y="329193"/>
                  <a:pt x="2086737" y="313286"/>
                </a:cubicBezTo>
                <a:cubicBezTo>
                  <a:pt x="2081784" y="310810"/>
                  <a:pt x="2077974" y="307571"/>
                  <a:pt x="2077117" y="301951"/>
                </a:cubicBezTo>
                <a:cubicBezTo>
                  <a:pt x="2076355" y="296617"/>
                  <a:pt x="2077974" y="291950"/>
                  <a:pt x="2082355" y="288616"/>
                </a:cubicBezTo>
                <a:cubicBezTo>
                  <a:pt x="2087118" y="284997"/>
                  <a:pt x="2092357" y="284711"/>
                  <a:pt x="2097595" y="287283"/>
                </a:cubicBezTo>
                <a:cubicBezTo>
                  <a:pt x="2113788" y="295284"/>
                  <a:pt x="2129980" y="303475"/>
                  <a:pt x="2146173" y="311476"/>
                </a:cubicBezTo>
                <a:cubicBezTo>
                  <a:pt x="2159889" y="318334"/>
                  <a:pt x="2173605" y="325192"/>
                  <a:pt x="2188178" y="332431"/>
                </a:cubicBezTo>
                <a:lnTo>
                  <a:pt x="2188178" y="325478"/>
                </a:lnTo>
                <a:cubicBezTo>
                  <a:pt x="2188178" y="286711"/>
                  <a:pt x="2188178" y="247945"/>
                  <a:pt x="2188178" y="209178"/>
                </a:cubicBezTo>
                <a:cubicBezTo>
                  <a:pt x="2188178" y="206892"/>
                  <a:pt x="2188178" y="204511"/>
                  <a:pt x="2188940" y="202320"/>
                </a:cubicBezTo>
                <a:cubicBezTo>
                  <a:pt x="2191131" y="195748"/>
                  <a:pt x="2197513" y="192128"/>
                  <a:pt x="2204466" y="193176"/>
                </a:cubicBezTo>
                <a:cubicBezTo>
                  <a:pt x="2211038" y="194224"/>
                  <a:pt x="2215801" y="199939"/>
                  <a:pt x="2215801" y="207082"/>
                </a:cubicBezTo>
                <a:cubicBezTo>
                  <a:pt x="2215801" y="230038"/>
                  <a:pt x="2215801" y="252898"/>
                  <a:pt x="2215801" y="276901"/>
                </a:cubicBezTo>
                <a:lnTo>
                  <a:pt x="2215896" y="276710"/>
                </a:lnTo>
                <a:cubicBezTo>
                  <a:pt x="2230374" y="269471"/>
                  <a:pt x="2243709" y="262804"/>
                  <a:pt x="2257139" y="256136"/>
                </a:cubicBezTo>
                <a:cubicBezTo>
                  <a:pt x="2273522" y="247945"/>
                  <a:pt x="2289810" y="239753"/>
                  <a:pt x="2306193" y="231562"/>
                </a:cubicBezTo>
                <a:cubicBezTo>
                  <a:pt x="2311432" y="228990"/>
                  <a:pt x="2316671" y="229085"/>
                  <a:pt x="2321433" y="232609"/>
                </a:cubicBezTo>
                <a:cubicBezTo>
                  <a:pt x="2325814" y="235848"/>
                  <a:pt x="2327624" y="240420"/>
                  <a:pt x="2326862" y="245849"/>
                </a:cubicBezTo>
                <a:cubicBezTo>
                  <a:pt x="2326100" y="251850"/>
                  <a:pt x="2322004" y="255088"/>
                  <a:pt x="2316956" y="257660"/>
                </a:cubicBezTo>
                <a:cubicBezTo>
                  <a:pt x="2284762" y="273662"/>
                  <a:pt x="2252567" y="289759"/>
                  <a:pt x="2220373" y="305857"/>
                </a:cubicBezTo>
                <a:cubicBezTo>
                  <a:pt x="2217991" y="307000"/>
                  <a:pt x="2215705" y="307762"/>
                  <a:pt x="2215705" y="311381"/>
                </a:cubicBezTo>
                <a:cubicBezTo>
                  <a:pt x="2215896" y="342623"/>
                  <a:pt x="2215705" y="373865"/>
                  <a:pt x="2215896" y="405107"/>
                </a:cubicBezTo>
                <a:cubicBezTo>
                  <a:pt x="2215896" y="406631"/>
                  <a:pt x="2217039" y="408822"/>
                  <a:pt x="2218372" y="409679"/>
                </a:cubicBezTo>
                <a:cubicBezTo>
                  <a:pt x="2247614" y="429396"/>
                  <a:pt x="2279713" y="437397"/>
                  <a:pt x="2314956" y="432634"/>
                </a:cubicBezTo>
                <a:cubicBezTo>
                  <a:pt x="2379250" y="423967"/>
                  <a:pt x="2429923" y="367579"/>
                  <a:pt x="2429732" y="302618"/>
                </a:cubicBezTo>
                <a:cubicBezTo>
                  <a:pt x="2429637" y="246802"/>
                  <a:pt x="2403919" y="205463"/>
                  <a:pt x="2354294" y="179650"/>
                </a:cubicBezTo>
                <a:cubicBezTo>
                  <a:pt x="2344198" y="174412"/>
                  <a:pt x="2337149" y="167458"/>
                  <a:pt x="2332387" y="157076"/>
                </a:cubicBezTo>
                <a:cubicBezTo>
                  <a:pt x="2306479" y="99640"/>
                  <a:pt x="2245804" y="65255"/>
                  <a:pt x="2183606" y="74113"/>
                </a:cubicBezTo>
                <a:close/>
                <a:moveTo>
                  <a:pt x="942975" y="71637"/>
                </a:moveTo>
                <a:lnTo>
                  <a:pt x="942975" y="214607"/>
                </a:lnTo>
                <a:lnTo>
                  <a:pt x="942975" y="214702"/>
                </a:lnTo>
                <a:cubicBezTo>
                  <a:pt x="945928" y="212035"/>
                  <a:pt x="948404" y="209749"/>
                  <a:pt x="950881" y="207463"/>
                </a:cubicBezTo>
                <a:cubicBezTo>
                  <a:pt x="969455" y="190604"/>
                  <a:pt x="988028" y="173840"/>
                  <a:pt x="1006507" y="156885"/>
                </a:cubicBezTo>
                <a:cubicBezTo>
                  <a:pt x="1007935" y="155552"/>
                  <a:pt x="1008888" y="153075"/>
                  <a:pt x="1008888" y="151170"/>
                </a:cubicBezTo>
                <a:cubicBezTo>
                  <a:pt x="1009079" y="126120"/>
                  <a:pt x="1008983" y="100974"/>
                  <a:pt x="1008983" y="75923"/>
                </a:cubicBezTo>
                <a:lnTo>
                  <a:pt x="1008983" y="71637"/>
                </a:lnTo>
                <a:close/>
                <a:moveTo>
                  <a:pt x="129540" y="71637"/>
                </a:moveTo>
                <a:lnTo>
                  <a:pt x="129540" y="214607"/>
                </a:lnTo>
                <a:lnTo>
                  <a:pt x="129540" y="214702"/>
                </a:lnTo>
                <a:cubicBezTo>
                  <a:pt x="132493" y="212035"/>
                  <a:pt x="134969" y="209749"/>
                  <a:pt x="137446" y="207463"/>
                </a:cubicBezTo>
                <a:cubicBezTo>
                  <a:pt x="156020" y="190604"/>
                  <a:pt x="174593" y="173840"/>
                  <a:pt x="193072" y="156885"/>
                </a:cubicBezTo>
                <a:cubicBezTo>
                  <a:pt x="194501" y="155552"/>
                  <a:pt x="195453" y="153075"/>
                  <a:pt x="195453" y="151170"/>
                </a:cubicBezTo>
                <a:cubicBezTo>
                  <a:pt x="195644" y="126120"/>
                  <a:pt x="195548" y="100974"/>
                  <a:pt x="195548" y="75923"/>
                </a:cubicBezTo>
                <a:lnTo>
                  <a:pt x="195548" y="71637"/>
                </a:lnTo>
                <a:close/>
                <a:moveTo>
                  <a:pt x="2178939" y="46491"/>
                </a:moveTo>
                <a:cubicBezTo>
                  <a:pt x="2254377" y="35442"/>
                  <a:pt x="2327053" y="76495"/>
                  <a:pt x="2358580" y="145741"/>
                </a:cubicBezTo>
                <a:cubicBezTo>
                  <a:pt x="2360104" y="149075"/>
                  <a:pt x="2363343" y="152218"/>
                  <a:pt x="2366581" y="153933"/>
                </a:cubicBezTo>
                <a:cubicBezTo>
                  <a:pt x="2418493" y="180984"/>
                  <a:pt x="2449449" y="223084"/>
                  <a:pt x="2456688" y="281282"/>
                </a:cubicBezTo>
                <a:cubicBezTo>
                  <a:pt x="2467356" y="366721"/>
                  <a:pt x="2408206" y="445398"/>
                  <a:pt x="2323338" y="459876"/>
                </a:cubicBezTo>
                <a:cubicBezTo>
                  <a:pt x="2287810" y="465877"/>
                  <a:pt x="2253996" y="460543"/>
                  <a:pt x="2221897" y="444255"/>
                </a:cubicBezTo>
                <a:cubicBezTo>
                  <a:pt x="2220277" y="443398"/>
                  <a:pt x="2218563" y="442636"/>
                  <a:pt x="2216086" y="441397"/>
                </a:cubicBezTo>
                <a:lnTo>
                  <a:pt x="2215896" y="441397"/>
                </a:lnTo>
                <a:cubicBezTo>
                  <a:pt x="2215896" y="474544"/>
                  <a:pt x="2215896" y="725814"/>
                  <a:pt x="2215896" y="758008"/>
                </a:cubicBezTo>
                <a:cubicBezTo>
                  <a:pt x="2215896" y="767248"/>
                  <a:pt x="2209990" y="773248"/>
                  <a:pt x="2201323" y="772867"/>
                </a:cubicBezTo>
                <a:cubicBezTo>
                  <a:pt x="2193608" y="772582"/>
                  <a:pt x="2188178" y="766676"/>
                  <a:pt x="2188178" y="758389"/>
                </a:cubicBezTo>
                <a:cubicBezTo>
                  <a:pt x="2188178" y="728100"/>
                  <a:pt x="2188178" y="478831"/>
                  <a:pt x="2188178" y="448541"/>
                </a:cubicBezTo>
                <a:lnTo>
                  <a:pt x="2188178" y="441493"/>
                </a:lnTo>
                <a:cubicBezTo>
                  <a:pt x="2185130" y="442921"/>
                  <a:pt x="2182558" y="444064"/>
                  <a:pt x="2180082" y="445398"/>
                </a:cubicBezTo>
                <a:cubicBezTo>
                  <a:pt x="2168081" y="451316"/>
                  <a:pt x="2155780" y="455599"/>
                  <a:pt x="2143404" y="458359"/>
                </a:cubicBezTo>
                <a:lnTo>
                  <a:pt x="2139267" y="458785"/>
                </a:lnTo>
                <a:lnTo>
                  <a:pt x="2152555" y="494166"/>
                </a:lnTo>
                <a:cubicBezTo>
                  <a:pt x="2163223" y="579605"/>
                  <a:pt x="2104073" y="658282"/>
                  <a:pt x="2019205" y="672760"/>
                </a:cubicBezTo>
                <a:cubicBezTo>
                  <a:pt x="1983677" y="678761"/>
                  <a:pt x="1949863" y="673427"/>
                  <a:pt x="1917764" y="657139"/>
                </a:cubicBezTo>
                <a:cubicBezTo>
                  <a:pt x="1916145" y="656282"/>
                  <a:pt x="1914430" y="655520"/>
                  <a:pt x="1911954" y="654281"/>
                </a:cubicBezTo>
                <a:lnTo>
                  <a:pt x="1911763" y="654281"/>
                </a:lnTo>
                <a:cubicBezTo>
                  <a:pt x="1911763" y="687428"/>
                  <a:pt x="1911763" y="719718"/>
                  <a:pt x="1911763" y="751913"/>
                </a:cubicBezTo>
                <a:cubicBezTo>
                  <a:pt x="1911763" y="761152"/>
                  <a:pt x="1905858" y="767153"/>
                  <a:pt x="1897190" y="766772"/>
                </a:cubicBezTo>
                <a:cubicBezTo>
                  <a:pt x="1889475" y="766486"/>
                  <a:pt x="1884045" y="760580"/>
                  <a:pt x="1884045" y="752198"/>
                </a:cubicBezTo>
                <a:cubicBezTo>
                  <a:pt x="1884045" y="721909"/>
                  <a:pt x="1884045" y="691619"/>
                  <a:pt x="1884045" y="661425"/>
                </a:cubicBezTo>
                <a:lnTo>
                  <a:pt x="1884045" y="654377"/>
                </a:lnTo>
                <a:cubicBezTo>
                  <a:pt x="1880997" y="655805"/>
                  <a:pt x="1878425" y="656948"/>
                  <a:pt x="1875949" y="658282"/>
                </a:cubicBezTo>
                <a:cubicBezTo>
                  <a:pt x="1779937" y="705621"/>
                  <a:pt x="1664780" y="648376"/>
                  <a:pt x="1644777" y="543410"/>
                </a:cubicBezTo>
                <a:cubicBezTo>
                  <a:pt x="1631061" y="471497"/>
                  <a:pt x="1667352" y="399202"/>
                  <a:pt x="1733360" y="367198"/>
                </a:cubicBezTo>
                <a:cubicBezTo>
                  <a:pt x="1737455" y="365198"/>
                  <a:pt x="1739932" y="362531"/>
                  <a:pt x="1741837" y="358530"/>
                </a:cubicBezTo>
                <a:cubicBezTo>
                  <a:pt x="1768698" y="302142"/>
                  <a:pt x="1813179" y="268424"/>
                  <a:pt x="1874806" y="259375"/>
                </a:cubicBezTo>
                <a:cubicBezTo>
                  <a:pt x="1893666" y="256613"/>
                  <a:pt x="1912353" y="257107"/>
                  <a:pt x="1930267" y="260484"/>
                </a:cubicBezTo>
                <a:lnTo>
                  <a:pt x="1957324" y="270282"/>
                </a:lnTo>
                <a:lnTo>
                  <a:pt x="1963305" y="227454"/>
                </a:lnTo>
                <a:cubicBezTo>
                  <a:pt x="1978914" y="196391"/>
                  <a:pt x="2004489" y="170316"/>
                  <a:pt x="2037493" y="154314"/>
                </a:cubicBezTo>
                <a:cubicBezTo>
                  <a:pt x="2041588" y="152314"/>
                  <a:pt x="2044065" y="149647"/>
                  <a:pt x="2045970" y="145646"/>
                </a:cubicBezTo>
                <a:cubicBezTo>
                  <a:pt x="2072830" y="89258"/>
                  <a:pt x="2117312" y="55540"/>
                  <a:pt x="2178939" y="46491"/>
                </a:cubicBezTo>
                <a:close/>
                <a:moveTo>
                  <a:pt x="1200531" y="23440"/>
                </a:moveTo>
                <a:cubicBezTo>
                  <a:pt x="1195197" y="23250"/>
                  <a:pt x="1189863" y="24869"/>
                  <a:pt x="1185767" y="28393"/>
                </a:cubicBezTo>
                <a:cubicBezTo>
                  <a:pt x="1177862" y="35251"/>
                  <a:pt x="1170146" y="42395"/>
                  <a:pt x="1162336" y="49443"/>
                </a:cubicBezTo>
                <a:cubicBezTo>
                  <a:pt x="1147191" y="63159"/>
                  <a:pt x="1131951" y="76971"/>
                  <a:pt x="1116806" y="90782"/>
                </a:cubicBezTo>
                <a:cubicBezTo>
                  <a:pt x="1098423" y="107451"/>
                  <a:pt x="1080040" y="124119"/>
                  <a:pt x="1061561" y="140788"/>
                </a:cubicBezTo>
                <a:cubicBezTo>
                  <a:pt x="1043559" y="157076"/>
                  <a:pt x="1025557" y="173364"/>
                  <a:pt x="1007555" y="189747"/>
                </a:cubicBezTo>
                <a:cubicBezTo>
                  <a:pt x="989362" y="206225"/>
                  <a:pt x="971169" y="222703"/>
                  <a:pt x="952976" y="239181"/>
                </a:cubicBezTo>
                <a:cubicBezTo>
                  <a:pt x="936879" y="253755"/>
                  <a:pt x="920877" y="268233"/>
                  <a:pt x="904875" y="282901"/>
                </a:cubicBezTo>
                <a:cubicBezTo>
                  <a:pt x="888111" y="298236"/>
                  <a:pt x="871347" y="313572"/>
                  <a:pt x="854583" y="328907"/>
                </a:cubicBezTo>
                <a:cubicBezTo>
                  <a:pt x="849154" y="333860"/>
                  <a:pt x="846582" y="340146"/>
                  <a:pt x="846677" y="346718"/>
                </a:cubicBezTo>
                <a:lnTo>
                  <a:pt x="846391" y="346814"/>
                </a:lnTo>
                <a:cubicBezTo>
                  <a:pt x="846391" y="355482"/>
                  <a:pt x="849059" y="362244"/>
                  <a:pt x="855345" y="367102"/>
                </a:cubicBezTo>
                <a:cubicBezTo>
                  <a:pt x="866489" y="375865"/>
                  <a:pt x="880205" y="374722"/>
                  <a:pt x="891064" y="364721"/>
                </a:cubicBezTo>
                <a:cubicBezTo>
                  <a:pt x="907066" y="349957"/>
                  <a:pt x="923163" y="335289"/>
                  <a:pt x="939356" y="320620"/>
                </a:cubicBezTo>
                <a:cubicBezTo>
                  <a:pt x="960310" y="301665"/>
                  <a:pt x="981266" y="282711"/>
                  <a:pt x="1002221" y="263851"/>
                </a:cubicBezTo>
                <a:cubicBezTo>
                  <a:pt x="1022033" y="246039"/>
                  <a:pt x="1041749" y="228132"/>
                  <a:pt x="1061561" y="210225"/>
                </a:cubicBezTo>
                <a:cubicBezTo>
                  <a:pt x="1083945" y="190128"/>
                  <a:pt x="1106329" y="170030"/>
                  <a:pt x="1128713" y="149932"/>
                </a:cubicBezTo>
                <a:cubicBezTo>
                  <a:pt x="1149287" y="131454"/>
                  <a:pt x="1169860" y="112785"/>
                  <a:pt x="1190530" y="94306"/>
                </a:cubicBezTo>
                <a:cubicBezTo>
                  <a:pt x="1197578" y="88020"/>
                  <a:pt x="1203198" y="87924"/>
                  <a:pt x="1210247" y="94306"/>
                </a:cubicBezTo>
                <a:cubicBezTo>
                  <a:pt x="1223010" y="105641"/>
                  <a:pt x="1235583" y="117166"/>
                  <a:pt x="1248251" y="128691"/>
                </a:cubicBezTo>
                <a:cubicBezTo>
                  <a:pt x="1266444" y="145170"/>
                  <a:pt x="1284637" y="161743"/>
                  <a:pt x="1302830" y="178221"/>
                </a:cubicBezTo>
                <a:cubicBezTo>
                  <a:pt x="1321403" y="195081"/>
                  <a:pt x="1339977" y="211845"/>
                  <a:pt x="1358646" y="228704"/>
                </a:cubicBezTo>
                <a:cubicBezTo>
                  <a:pt x="1376744" y="245087"/>
                  <a:pt x="1394841" y="261565"/>
                  <a:pt x="1412939" y="277948"/>
                </a:cubicBezTo>
                <a:cubicBezTo>
                  <a:pt x="1431322" y="294617"/>
                  <a:pt x="1449705" y="311286"/>
                  <a:pt x="1468088" y="327954"/>
                </a:cubicBezTo>
                <a:cubicBezTo>
                  <a:pt x="1482376" y="340908"/>
                  <a:pt x="1496568" y="354053"/>
                  <a:pt x="1511046" y="366816"/>
                </a:cubicBezTo>
                <a:cubicBezTo>
                  <a:pt x="1517618" y="372722"/>
                  <a:pt x="1525715" y="374246"/>
                  <a:pt x="1534192" y="372150"/>
                </a:cubicBezTo>
                <a:cubicBezTo>
                  <a:pt x="1543526" y="369769"/>
                  <a:pt x="1549813" y="363673"/>
                  <a:pt x="1552289" y="354339"/>
                </a:cubicBezTo>
                <a:cubicBezTo>
                  <a:pt x="1555052" y="344052"/>
                  <a:pt x="1552099" y="335098"/>
                  <a:pt x="1544384" y="327954"/>
                </a:cubicBezTo>
                <a:cubicBezTo>
                  <a:pt x="1537526" y="321668"/>
                  <a:pt x="1530477" y="315477"/>
                  <a:pt x="1523619" y="309285"/>
                </a:cubicBezTo>
                <a:cubicBezTo>
                  <a:pt x="1489615" y="278424"/>
                  <a:pt x="1455515" y="247563"/>
                  <a:pt x="1421511" y="216607"/>
                </a:cubicBezTo>
                <a:cubicBezTo>
                  <a:pt x="1387602" y="185841"/>
                  <a:pt x="1353598" y="154980"/>
                  <a:pt x="1319689" y="124215"/>
                </a:cubicBezTo>
                <a:cubicBezTo>
                  <a:pt x="1284923" y="92592"/>
                  <a:pt x="1250061" y="60969"/>
                  <a:pt x="1215295" y="29346"/>
                </a:cubicBezTo>
                <a:cubicBezTo>
                  <a:pt x="1211199" y="25631"/>
                  <a:pt x="1205865" y="23631"/>
                  <a:pt x="1200531" y="23440"/>
                </a:cubicBezTo>
                <a:close/>
                <a:moveTo>
                  <a:pt x="387096" y="23440"/>
                </a:moveTo>
                <a:cubicBezTo>
                  <a:pt x="381762" y="23250"/>
                  <a:pt x="376428" y="24869"/>
                  <a:pt x="372332" y="28393"/>
                </a:cubicBezTo>
                <a:cubicBezTo>
                  <a:pt x="364427" y="35251"/>
                  <a:pt x="356711" y="42395"/>
                  <a:pt x="348901" y="49443"/>
                </a:cubicBezTo>
                <a:cubicBezTo>
                  <a:pt x="333756" y="63159"/>
                  <a:pt x="318516" y="76971"/>
                  <a:pt x="303371" y="90782"/>
                </a:cubicBezTo>
                <a:cubicBezTo>
                  <a:pt x="284988" y="107451"/>
                  <a:pt x="266605" y="124119"/>
                  <a:pt x="248126" y="140788"/>
                </a:cubicBezTo>
                <a:cubicBezTo>
                  <a:pt x="230124" y="157076"/>
                  <a:pt x="212122" y="173364"/>
                  <a:pt x="194120" y="189747"/>
                </a:cubicBezTo>
                <a:cubicBezTo>
                  <a:pt x="175927" y="206225"/>
                  <a:pt x="157734" y="222703"/>
                  <a:pt x="139541" y="239181"/>
                </a:cubicBezTo>
                <a:cubicBezTo>
                  <a:pt x="123444" y="253755"/>
                  <a:pt x="107442" y="268233"/>
                  <a:pt x="91440" y="282901"/>
                </a:cubicBezTo>
                <a:cubicBezTo>
                  <a:pt x="74676" y="298236"/>
                  <a:pt x="57912" y="313572"/>
                  <a:pt x="41148" y="328907"/>
                </a:cubicBezTo>
                <a:cubicBezTo>
                  <a:pt x="35719" y="333860"/>
                  <a:pt x="33147" y="340146"/>
                  <a:pt x="33242" y="346718"/>
                </a:cubicBezTo>
                <a:lnTo>
                  <a:pt x="32957" y="346814"/>
                </a:lnTo>
                <a:cubicBezTo>
                  <a:pt x="32957" y="355482"/>
                  <a:pt x="35624" y="362244"/>
                  <a:pt x="41910" y="367102"/>
                </a:cubicBezTo>
                <a:cubicBezTo>
                  <a:pt x="53054" y="375865"/>
                  <a:pt x="66770" y="374722"/>
                  <a:pt x="77629" y="364721"/>
                </a:cubicBezTo>
                <a:cubicBezTo>
                  <a:pt x="93631" y="349957"/>
                  <a:pt x="109728" y="335289"/>
                  <a:pt x="125921" y="320620"/>
                </a:cubicBezTo>
                <a:cubicBezTo>
                  <a:pt x="146876" y="301665"/>
                  <a:pt x="167831" y="282711"/>
                  <a:pt x="188786" y="263851"/>
                </a:cubicBezTo>
                <a:cubicBezTo>
                  <a:pt x="208598" y="246039"/>
                  <a:pt x="228314" y="228132"/>
                  <a:pt x="248126" y="210225"/>
                </a:cubicBezTo>
                <a:cubicBezTo>
                  <a:pt x="270510" y="190128"/>
                  <a:pt x="292894" y="170030"/>
                  <a:pt x="315278" y="149932"/>
                </a:cubicBezTo>
                <a:cubicBezTo>
                  <a:pt x="335852" y="131454"/>
                  <a:pt x="356426" y="112785"/>
                  <a:pt x="377095" y="94306"/>
                </a:cubicBezTo>
                <a:cubicBezTo>
                  <a:pt x="384143" y="88020"/>
                  <a:pt x="389763" y="87924"/>
                  <a:pt x="396812" y="94306"/>
                </a:cubicBezTo>
                <a:cubicBezTo>
                  <a:pt x="409575" y="105641"/>
                  <a:pt x="422148" y="117166"/>
                  <a:pt x="434816" y="128691"/>
                </a:cubicBezTo>
                <a:cubicBezTo>
                  <a:pt x="453009" y="145170"/>
                  <a:pt x="471202" y="161743"/>
                  <a:pt x="489395" y="178221"/>
                </a:cubicBezTo>
                <a:cubicBezTo>
                  <a:pt x="507968" y="195081"/>
                  <a:pt x="526542" y="211845"/>
                  <a:pt x="545211" y="228704"/>
                </a:cubicBezTo>
                <a:cubicBezTo>
                  <a:pt x="563309" y="245087"/>
                  <a:pt x="581406" y="261565"/>
                  <a:pt x="599504" y="277948"/>
                </a:cubicBezTo>
                <a:cubicBezTo>
                  <a:pt x="617887" y="294617"/>
                  <a:pt x="636270" y="311286"/>
                  <a:pt x="654653" y="327954"/>
                </a:cubicBezTo>
                <a:cubicBezTo>
                  <a:pt x="668941" y="340908"/>
                  <a:pt x="683133" y="354053"/>
                  <a:pt x="697611" y="366816"/>
                </a:cubicBezTo>
                <a:cubicBezTo>
                  <a:pt x="704183" y="372722"/>
                  <a:pt x="712280" y="374246"/>
                  <a:pt x="720757" y="372150"/>
                </a:cubicBezTo>
                <a:cubicBezTo>
                  <a:pt x="730091" y="369769"/>
                  <a:pt x="736378" y="363673"/>
                  <a:pt x="738854" y="354339"/>
                </a:cubicBezTo>
                <a:cubicBezTo>
                  <a:pt x="741617" y="344052"/>
                  <a:pt x="738664" y="335098"/>
                  <a:pt x="730949" y="327954"/>
                </a:cubicBezTo>
                <a:cubicBezTo>
                  <a:pt x="724091" y="321668"/>
                  <a:pt x="717042" y="315477"/>
                  <a:pt x="710184" y="309285"/>
                </a:cubicBezTo>
                <a:cubicBezTo>
                  <a:pt x="676180" y="278424"/>
                  <a:pt x="642080" y="247563"/>
                  <a:pt x="608076" y="216607"/>
                </a:cubicBezTo>
                <a:cubicBezTo>
                  <a:pt x="574167" y="185841"/>
                  <a:pt x="540163" y="154980"/>
                  <a:pt x="506254" y="124215"/>
                </a:cubicBezTo>
                <a:cubicBezTo>
                  <a:pt x="471488" y="92592"/>
                  <a:pt x="436626" y="60969"/>
                  <a:pt x="401860" y="29346"/>
                </a:cubicBezTo>
                <a:cubicBezTo>
                  <a:pt x="397764" y="25631"/>
                  <a:pt x="392430" y="23631"/>
                  <a:pt x="387096" y="23440"/>
                </a:cubicBezTo>
                <a:close/>
                <a:moveTo>
                  <a:pt x="1202258" y="44"/>
                </a:moveTo>
                <a:cubicBezTo>
                  <a:pt x="1213938" y="533"/>
                  <a:pt x="1225534" y="5057"/>
                  <a:pt x="1234535" y="13344"/>
                </a:cubicBezTo>
                <a:cubicBezTo>
                  <a:pt x="1260062" y="36870"/>
                  <a:pt x="1285780" y="60111"/>
                  <a:pt x="1311402" y="83448"/>
                </a:cubicBezTo>
                <a:cubicBezTo>
                  <a:pt x="1333310" y="103450"/>
                  <a:pt x="1355217" y="123453"/>
                  <a:pt x="1377220" y="143455"/>
                </a:cubicBezTo>
                <a:cubicBezTo>
                  <a:pt x="1399223" y="163553"/>
                  <a:pt x="1421416" y="183555"/>
                  <a:pt x="1443419" y="203653"/>
                </a:cubicBezTo>
                <a:cubicBezTo>
                  <a:pt x="1462373" y="220893"/>
                  <a:pt x="1481233" y="238229"/>
                  <a:pt x="1500188" y="255469"/>
                </a:cubicBezTo>
                <a:cubicBezTo>
                  <a:pt x="1519333" y="272900"/>
                  <a:pt x="1538383" y="290426"/>
                  <a:pt x="1557719" y="307666"/>
                </a:cubicBezTo>
                <a:cubicBezTo>
                  <a:pt x="1571720" y="320144"/>
                  <a:pt x="1578769" y="335384"/>
                  <a:pt x="1576864" y="354053"/>
                </a:cubicBezTo>
                <a:cubicBezTo>
                  <a:pt x="1574387" y="377675"/>
                  <a:pt x="1554671" y="395201"/>
                  <a:pt x="1533811" y="397392"/>
                </a:cubicBezTo>
                <a:cubicBezTo>
                  <a:pt x="1516666" y="399201"/>
                  <a:pt x="1502473" y="393677"/>
                  <a:pt x="1490186" y="382056"/>
                </a:cubicBezTo>
                <a:cubicBezTo>
                  <a:pt x="1483138" y="375389"/>
                  <a:pt x="1475804" y="369102"/>
                  <a:pt x="1467612" y="361673"/>
                </a:cubicBezTo>
                <a:lnTo>
                  <a:pt x="1467612" y="747245"/>
                </a:lnTo>
                <a:cubicBezTo>
                  <a:pt x="1467612" y="749721"/>
                  <a:pt x="1467612" y="752293"/>
                  <a:pt x="1467422" y="754770"/>
                </a:cubicBezTo>
                <a:cubicBezTo>
                  <a:pt x="1467040" y="761056"/>
                  <a:pt x="1462659" y="765342"/>
                  <a:pt x="1456277" y="765628"/>
                </a:cubicBezTo>
                <a:cubicBezTo>
                  <a:pt x="1454848" y="765628"/>
                  <a:pt x="1453420" y="765628"/>
                  <a:pt x="1451991" y="765628"/>
                </a:cubicBezTo>
                <a:cubicBezTo>
                  <a:pt x="1283208" y="765628"/>
                  <a:pt x="1114425" y="765628"/>
                  <a:pt x="945737" y="765723"/>
                </a:cubicBezTo>
                <a:cubicBezTo>
                  <a:pt x="937736" y="765723"/>
                  <a:pt x="930688" y="760008"/>
                  <a:pt x="930783" y="750864"/>
                </a:cubicBezTo>
                <a:cubicBezTo>
                  <a:pt x="931069" y="728671"/>
                  <a:pt x="930783" y="706383"/>
                  <a:pt x="930974" y="684189"/>
                </a:cubicBezTo>
                <a:cubicBezTo>
                  <a:pt x="930974" y="680475"/>
                  <a:pt x="929926" y="679522"/>
                  <a:pt x="926306" y="679617"/>
                </a:cubicBezTo>
                <a:cubicBezTo>
                  <a:pt x="917258" y="679808"/>
                  <a:pt x="908209" y="679617"/>
                  <a:pt x="898779" y="679617"/>
                </a:cubicBezTo>
                <a:lnTo>
                  <a:pt x="898589" y="679522"/>
                </a:lnTo>
                <a:cubicBezTo>
                  <a:pt x="898589" y="687428"/>
                  <a:pt x="898589" y="694857"/>
                  <a:pt x="898589" y="702287"/>
                </a:cubicBezTo>
                <a:cubicBezTo>
                  <a:pt x="898589" y="708573"/>
                  <a:pt x="894874" y="712574"/>
                  <a:pt x="888397" y="713907"/>
                </a:cubicBezTo>
                <a:cubicBezTo>
                  <a:pt x="883253" y="714955"/>
                  <a:pt x="877348" y="712098"/>
                  <a:pt x="875538" y="707240"/>
                </a:cubicBezTo>
                <a:cubicBezTo>
                  <a:pt x="874681" y="704954"/>
                  <a:pt x="874300" y="702477"/>
                  <a:pt x="874205" y="700001"/>
                </a:cubicBezTo>
                <a:cubicBezTo>
                  <a:pt x="874014" y="693333"/>
                  <a:pt x="874205" y="686666"/>
                  <a:pt x="874205" y="679617"/>
                </a:cubicBezTo>
                <a:lnTo>
                  <a:pt x="847916" y="679617"/>
                </a:lnTo>
                <a:cubicBezTo>
                  <a:pt x="840867" y="679617"/>
                  <a:pt x="837343" y="683205"/>
                  <a:pt x="837343" y="690381"/>
                </a:cubicBezTo>
                <a:cubicBezTo>
                  <a:pt x="837343" y="694476"/>
                  <a:pt x="837343" y="698572"/>
                  <a:pt x="837343" y="702573"/>
                </a:cubicBezTo>
                <a:cubicBezTo>
                  <a:pt x="837057" y="709621"/>
                  <a:pt x="832104" y="714288"/>
                  <a:pt x="825151" y="714098"/>
                </a:cubicBezTo>
                <a:cubicBezTo>
                  <a:pt x="818293" y="713907"/>
                  <a:pt x="813530" y="709335"/>
                  <a:pt x="813435" y="702382"/>
                </a:cubicBezTo>
                <a:cubicBezTo>
                  <a:pt x="813435" y="672378"/>
                  <a:pt x="813435" y="642470"/>
                  <a:pt x="813435" y="612466"/>
                </a:cubicBezTo>
                <a:cubicBezTo>
                  <a:pt x="813435" y="598560"/>
                  <a:pt x="813435" y="584653"/>
                  <a:pt x="813435" y="570651"/>
                </a:cubicBezTo>
                <a:cubicBezTo>
                  <a:pt x="813435" y="561603"/>
                  <a:pt x="821055" y="556459"/>
                  <a:pt x="829723" y="559412"/>
                </a:cubicBezTo>
                <a:cubicBezTo>
                  <a:pt x="834295" y="560936"/>
                  <a:pt x="837152" y="564460"/>
                  <a:pt x="837248" y="569318"/>
                </a:cubicBezTo>
                <a:cubicBezTo>
                  <a:pt x="837438" y="576271"/>
                  <a:pt x="837343" y="583224"/>
                  <a:pt x="837438" y="590178"/>
                </a:cubicBezTo>
                <a:cubicBezTo>
                  <a:pt x="837438" y="590940"/>
                  <a:pt x="837629" y="591702"/>
                  <a:pt x="837819" y="592654"/>
                </a:cubicBezTo>
                <a:lnTo>
                  <a:pt x="874300" y="592654"/>
                </a:lnTo>
                <a:lnTo>
                  <a:pt x="874300" y="579033"/>
                </a:lnTo>
                <a:cubicBezTo>
                  <a:pt x="874300" y="576271"/>
                  <a:pt x="874205" y="573509"/>
                  <a:pt x="874300" y="570747"/>
                </a:cubicBezTo>
                <a:cubicBezTo>
                  <a:pt x="874776" y="562841"/>
                  <a:pt x="879634" y="558459"/>
                  <a:pt x="887349" y="558650"/>
                </a:cubicBezTo>
                <a:cubicBezTo>
                  <a:pt x="894398" y="558840"/>
                  <a:pt x="898684" y="563698"/>
                  <a:pt x="898684" y="571413"/>
                </a:cubicBezTo>
                <a:cubicBezTo>
                  <a:pt x="898684" y="578367"/>
                  <a:pt x="898684" y="585320"/>
                  <a:pt x="898684" y="592559"/>
                </a:cubicBezTo>
                <a:lnTo>
                  <a:pt x="931640" y="592559"/>
                </a:lnTo>
                <a:lnTo>
                  <a:pt x="931640" y="361673"/>
                </a:lnTo>
                <a:cubicBezTo>
                  <a:pt x="927640" y="365292"/>
                  <a:pt x="923925" y="368626"/>
                  <a:pt x="920306" y="371865"/>
                </a:cubicBezTo>
                <a:cubicBezTo>
                  <a:pt x="914019" y="377389"/>
                  <a:pt x="908114" y="383580"/>
                  <a:pt x="901256" y="388343"/>
                </a:cubicBezTo>
                <a:cubicBezTo>
                  <a:pt x="871347" y="409584"/>
                  <a:pt x="829628" y="392534"/>
                  <a:pt x="823246" y="356434"/>
                </a:cubicBezTo>
                <a:cubicBezTo>
                  <a:pt x="820103" y="338813"/>
                  <a:pt x="824960" y="323097"/>
                  <a:pt x="838391" y="310809"/>
                </a:cubicBezTo>
                <a:cubicBezTo>
                  <a:pt x="864584" y="286711"/>
                  <a:pt x="891064" y="262899"/>
                  <a:pt x="917258" y="238800"/>
                </a:cubicBezTo>
                <a:cubicBezTo>
                  <a:pt x="918591" y="237562"/>
                  <a:pt x="919734" y="235276"/>
                  <a:pt x="919734" y="233562"/>
                </a:cubicBezTo>
                <a:cubicBezTo>
                  <a:pt x="919829" y="180698"/>
                  <a:pt x="919829" y="127834"/>
                  <a:pt x="919734" y="75066"/>
                </a:cubicBezTo>
                <a:cubicBezTo>
                  <a:pt x="919734" y="74018"/>
                  <a:pt x="919639" y="72970"/>
                  <a:pt x="919543" y="71637"/>
                </a:cubicBezTo>
                <a:cubicBezTo>
                  <a:pt x="918305" y="71541"/>
                  <a:pt x="917162" y="71351"/>
                  <a:pt x="916114" y="71351"/>
                </a:cubicBezTo>
                <a:cubicBezTo>
                  <a:pt x="910114" y="71351"/>
                  <a:pt x="904018" y="71351"/>
                  <a:pt x="898017" y="71351"/>
                </a:cubicBezTo>
                <a:cubicBezTo>
                  <a:pt x="891826" y="71351"/>
                  <a:pt x="887159" y="66969"/>
                  <a:pt x="886778" y="61064"/>
                </a:cubicBezTo>
                <a:cubicBezTo>
                  <a:pt x="886397" y="53063"/>
                  <a:pt x="889730" y="48396"/>
                  <a:pt x="896588" y="47634"/>
                </a:cubicBezTo>
                <a:cubicBezTo>
                  <a:pt x="898589" y="47443"/>
                  <a:pt x="900493" y="47253"/>
                  <a:pt x="902494" y="47253"/>
                </a:cubicBezTo>
                <a:cubicBezTo>
                  <a:pt x="952024" y="47253"/>
                  <a:pt x="1001554" y="47253"/>
                  <a:pt x="1051179" y="47253"/>
                </a:cubicBezTo>
                <a:cubicBezTo>
                  <a:pt x="1052989" y="47253"/>
                  <a:pt x="1054894" y="47348"/>
                  <a:pt x="1056704" y="47538"/>
                </a:cubicBezTo>
                <a:cubicBezTo>
                  <a:pt x="1064324" y="48396"/>
                  <a:pt x="1067848" y="52872"/>
                  <a:pt x="1067467" y="60683"/>
                </a:cubicBezTo>
                <a:cubicBezTo>
                  <a:pt x="1067086" y="67065"/>
                  <a:pt x="1062323" y="71351"/>
                  <a:pt x="1055370" y="71446"/>
                </a:cubicBezTo>
                <a:cubicBezTo>
                  <a:pt x="1048512" y="71446"/>
                  <a:pt x="1041749" y="71446"/>
                  <a:pt x="1034701" y="71446"/>
                </a:cubicBezTo>
                <a:lnTo>
                  <a:pt x="1034701" y="132597"/>
                </a:lnTo>
                <a:cubicBezTo>
                  <a:pt x="1037082" y="130596"/>
                  <a:pt x="1039273" y="128882"/>
                  <a:pt x="1041273" y="127072"/>
                </a:cubicBezTo>
                <a:cubicBezTo>
                  <a:pt x="1071372" y="99735"/>
                  <a:pt x="1101471" y="72208"/>
                  <a:pt x="1131665" y="44871"/>
                </a:cubicBezTo>
                <a:cubicBezTo>
                  <a:pt x="1144143" y="33537"/>
                  <a:pt x="1156526" y="21821"/>
                  <a:pt x="1169480" y="10962"/>
                </a:cubicBezTo>
                <a:cubicBezTo>
                  <a:pt x="1178815" y="3104"/>
                  <a:pt x="1190578" y="-444"/>
                  <a:pt x="1202258" y="44"/>
                </a:cubicBezTo>
                <a:close/>
                <a:moveTo>
                  <a:pt x="388822" y="44"/>
                </a:moveTo>
                <a:cubicBezTo>
                  <a:pt x="400502" y="533"/>
                  <a:pt x="412099" y="5057"/>
                  <a:pt x="421100" y="13344"/>
                </a:cubicBezTo>
                <a:cubicBezTo>
                  <a:pt x="446627" y="36870"/>
                  <a:pt x="472345" y="60111"/>
                  <a:pt x="497967" y="83448"/>
                </a:cubicBezTo>
                <a:cubicBezTo>
                  <a:pt x="519875" y="103450"/>
                  <a:pt x="541782" y="123453"/>
                  <a:pt x="563785" y="143455"/>
                </a:cubicBezTo>
                <a:cubicBezTo>
                  <a:pt x="585788" y="163553"/>
                  <a:pt x="607981" y="183555"/>
                  <a:pt x="629984" y="203653"/>
                </a:cubicBezTo>
                <a:cubicBezTo>
                  <a:pt x="648938" y="220893"/>
                  <a:pt x="667798" y="238229"/>
                  <a:pt x="686753" y="255469"/>
                </a:cubicBezTo>
                <a:cubicBezTo>
                  <a:pt x="705898" y="272900"/>
                  <a:pt x="724948" y="290426"/>
                  <a:pt x="744284" y="307666"/>
                </a:cubicBezTo>
                <a:cubicBezTo>
                  <a:pt x="758285" y="320144"/>
                  <a:pt x="765334" y="335384"/>
                  <a:pt x="763429" y="354053"/>
                </a:cubicBezTo>
                <a:cubicBezTo>
                  <a:pt x="760952" y="377675"/>
                  <a:pt x="741235" y="395201"/>
                  <a:pt x="720376" y="397392"/>
                </a:cubicBezTo>
                <a:cubicBezTo>
                  <a:pt x="703326" y="399201"/>
                  <a:pt x="689039" y="393677"/>
                  <a:pt x="676847" y="382056"/>
                </a:cubicBezTo>
                <a:cubicBezTo>
                  <a:pt x="669798" y="375389"/>
                  <a:pt x="662464" y="369102"/>
                  <a:pt x="654272" y="361673"/>
                </a:cubicBezTo>
                <a:lnTo>
                  <a:pt x="654272" y="747245"/>
                </a:lnTo>
                <a:cubicBezTo>
                  <a:pt x="654272" y="749721"/>
                  <a:pt x="654272" y="752293"/>
                  <a:pt x="654082" y="754770"/>
                </a:cubicBezTo>
                <a:cubicBezTo>
                  <a:pt x="653701" y="761056"/>
                  <a:pt x="649319" y="765342"/>
                  <a:pt x="642937" y="765628"/>
                </a:cubicBezTo>
                <a:cubicBezTo>
                  <a:pt x="641509" y="765628"/>
                  <a:pt x="640080" y="765628"/>
                  <a:pt x="638651" y="765628"/>
                </a:cubicBezTo>
                <a:cubicBezTo>
                  <a:pt x="469868" y="765628"/>
                  <a:pt x="301085" y="765628"/>
                  <a:pt x="132398" y="765723"/>
                </a:cubicBezTo>
                <a:cubicBezTo>
                  <a:pt x="124397" y="765723"/>
                  <a:pt x="117348" y="760008"/>
                  <a:pt x="117443" y="750864"/>
                </a:cubicBezTo>
                <a:cubicBezTo>
                  <a:pt x="117729" y="728671"/>
                  <a:pt x="117443" y="706383"/>
                  <a:pt x="117634" y="684189"/>
                </a:cubicBezTo>
                <a:cubicBezTo>
                  <a:pt x="117634" y="680475"/>
                  <a:pt x="116586" y="679522"/>
                  <a:pt x="112967" y="679617"/>
                </a:cubicBezTo>
                <a:cubicBezTo>
                  <a:pt x="103918" y="679808"/>
                  <a:pt x="94869" y="679617"/>
                  <a:pt x="85439" y="679617"/>
                </a:cubicBezTo>
                <a:lnTo>
                  <a:pt x="85154" y="679522"/>
                </a:lnTo>
                <a:cubicBezTo>
                  <a:pt x="85154" y="687428"/>
                  <a:pt x="85154" y="694857"/>
                  <a:pt x="85154" y="702287"/>
                </a:cubicBezTo>
                <a:cubicBezTo>
                  <a:pt x="85154" y="708573"/>
                  <a:pt x="81439" y="712574"/>
                  <a:pt x="74962" y="713907"/>
                </a:cubicBezTo>
                <a:cubicBezTo>
                  <a:pt x="69818" y="714955"/>
                  <a:pt x="63913" y="712098"/>
                  <a:pt x="62103" y="707240"/>
                </a:cubicBezTo>
                <a:cubicBezTo>
                  <a:pt x="61246" y="704954"/>
                  <a:pt x="60865" y="702477"/>
                  <a:pt x="60770" y="700001"/>
                </a:cubicBezTo>
                <a:cubicBezTo>
                  <a:pt x="60579" y="693333"/>
                  <a:pt x="60770" y="686666"/>
                  <a:pt x="60770" y="679617"/>
                </a:cubicBezTo>
                <a:lnTo>
                  <a:pt x="34481" y="679617"/>
                </a:lnTo>
                <a:cubicBezTo>
                  <a:pt x="27432" y="679617"/>
                  <a:pt x="23908" y="683205"/>
                  <a:pt x="23908" y="690381"/>
                </a:cubicBezTo>
                <a:cubicBezTo>
                  <a:pt x="23908" y="694476"/>
                  <a:pt x="23908" y="698572"/>
                  <a:pt x="23908" y="702573"/>
                </a:cubicBezTo>
                <a:cubicBezTo>
                  <a:pt x="23622" y="709621"/>
                  <a:pt x="18669" y="714288"/>
                  <a:pt x="11716" y="714098"/>
                </a:cubicBezTo>
                <a:cubicBezTo>
                  <a:pt x="4763" y="713907"/>
                  <a:pt x="95" y="709335"/>
                  <a:pt x="0" y="702382"/>
                </a:cubicBezTo>
                <a:cubicBezTo>
                  <a:pt x="0" y="672378"/>
                  <a:pt x="0" y="642470"/>
                  <a:pt x="0" y="612466"/>
                </a:cubicBezTo>
                <a:cubicBezTo>
                  <a:pt x="0" y="598560"/>
                  <a:pt x="0" y="584653"/>
                  <a:pt x="0" y="570651"/>
                </a:cubicBezTo>
                <a:cubicBezTo>
                  <a:pt x="0" y="561603"/>
                  <a:pt x="7620" y="556459"/>
                  <a:pt x="16288" y="559412"/>
                </a:cubicBezTo>
                <a:cubicBezTo>
                  <a:pt x="20860" y="560936"/>
                  <a:pt x="23622" y="564460"/>
                  <a:pt x="23813" y="569318"/>
                </a:cubicBezTo>
                <a:cubicBezTo>
                  <a:pt x="24003" y="576271"/>
                  <a:pt x="23908" y="583224"/>
                  <a:pt x="24003" y="590178"/>
                </a:cubicBezTo>
                <a:cubicBezTo>
                  <a:pt x="24003" y="590940"/>
                  <a:pt x="24194" y="591702"/>
                  <a:pt x="24384" y="592654"/>
                </a:cubicBezTo>
                <a:lnTo>
                  <a:pt x="60865" y="592654"/>
                </a:lnTo>
                <a:cubicBezTo>
                  <a:pt x="60865" y="588082"/>
                  <a:pt x="60865" y="583605"/>
                  <a:pt x="60865" y="579033"/>
                </a:cubicBezTo>
                <a:cubicBezTo>
                  <a:pt x="60865" y="576271"/>
                  <a:pt x="60770" y="573509"/>
                  <a:pt x="60865" y="570747"/>
                </a:cubicBezTo>
                <a:cubicBezTo>
                  <a:pt x="61341" y="562841"/>
                  <a:pt x="66199" y="558459"/>
                  <a:pt x="73914" y="558650"/>
                </a:cubicBezTo>
                <a:cubicBezTo>
                  <a:pt x="80963" y="558840"/>
                  <a:pt x="85249" y="563698"/>
                  <a:pt x="85249" y="571413"/>
                </a:cubicBezTo>
                <a:cubicBezTo>
                  <a:pt x="85249" y="578367"/>
                  <a:pt x="85249" y="585320"/>
                  <a:pt x="85249" y="592559"/>
                </a:cubicBezTo>
                <a:lnTo>
                  <a:pt x="118205" y="592559"/>
                </a:lnTo>
                <a:lnTo>
                  <a:pt x="118205" y="361673"/>
                </a:lnTo>
                <a:cubicBezTo>
                  <a:pt x="114205" y="365292"/>
                  <a:pt x="110490" y="368626"/>
                  <a:pt x="106871" y="371865"/>
                </a:cubicBezTo>
                <a:cubicBezTo>
                  <a:pt x="100584" y="377389"/>
                  <a:pt x="94679" y="383580"/>
                  <a:pt x="87821" y="388343"/>
                </a:cubicBezTo>
                <a:cubicBezTo>
                  <a:pt x="57912" y="409584"/>
                  <a:pt x="16193" y="392534"/>
                  <a:pt x="9811" y="356434"/>
                </a:cubicBezTo>
                <a:cubicBezTo>
                  <a:pt x="6668" y="338813"/>
                  <a:pt x="11525" y="323097"/>
                  <a:pt x="24956" y="310809"/>
                </a:cubicBezTo>
                <a:cubicBezTo>
                  <a:pt x="51149" y="286711"/>
                  <a:pt x="77629" y="262899"/>
                  <a:pt x="103823" y="238800"/>
                </a:cubicBezTo>
                <a:cubicBezTo>
                  <a:pt x="105156" y="237562"/>
                  <a:pt x="106299" y="235276"/>
                  <a:pt x="106299" y="233562"/>
                </a:cubicBezTo>
                <a:cubicBezTo>
                  <a:pt x="106394" y="180698"/>
                  <a:pt x="106394" y="127834"/>
                  <a:pt x="106299" y="75066"/>
                </a:cubicBezTo>
                <a:cubicBezTo>
                  <a:pt x="106299" y="74018"/>
                  <a:pt x="106204" y="72970"/>
                  <a:pt x="106109" y="71637"/>
                </a:cubicBezTo>
                <a:cubicBezTo>
                  <a:pt x="104870" y="71541"/>
                  <a:pt x="103727" y="71351"/>
                  <a:pt x="102680" y="71351"/>
                </a:cubicBezTo>
                <a:cubicBezTo>
                  <a:pt x="96679" y="71351"/>
                  <a:pt x="90583" y="71351"/>
                  <a:pt x="84582" y="71351"/>
                </a:cubicBezTo>
                <a:cubicBezTo>
                  <a:pt x="78391" y="71351"/>
                  <a:pt x="73724" y="66969"/>
                  <a:pt x="73343" y="61064"/>
                </a:cubicBezTo>
                <a:cubicBezTo>
                  <a:pt x="72962" y="53063"/>
                  <a:pt x="76295" y="48396"/>
                  <a:pt x="83153" y="47634"/>
                </a:cubicBezTo>
                <a:cubicBezTo>
                  <a:pt x="85154" y="47443"/>
                  <a:pt x="87059" y="47253"/>
                  <a:pt x="89059" y="47253"/>
                </a:cubicBezTo>
                <a:cubicBezTo>
                  <a:pt x="138589" y="47253"/>
                  <a:pt x="188119" y="47253"/>
                  <a:pt x="237744" y="47253"/>
                </a:cubicBezTo>
                <a:cubicBezTo>
                  <a:pt x="239554" y="47253"/>
                  <a:pt x="241459" y="47348"/>
                  <a:pt x="243269" y="47538"/>
                </a:cubicBezTo>
                <a:cubicBezTo>
                  <a:pt x="250889" y="48396"/>
                  <a:pt x="254413" y="52872"/>
                  <a:pt x="254032" y="60683"/>
                </a:cubicBezTo>
                <a:cubicBezTo>
                  <a:pt x="253746" y="67065"/>
                  <a:pt x="248888" y="71351"/>
                  <a:pt x="241935" y="71446"/>
                </a:cubicBezTo>
                <a:cubicBezTo>
                  <a:pt x="235077" y="71446"/>
                  <a:pt x="228314" y="71446"/>
                  <a:pt x="221266" y="71446"/>
                </a:cubicBezTo>
                <a:lnTo>
                  <a:pt x="221266" y="132597"/>
                </a:lnTo>
                <a:cubicBezTo>
                  <a:pt x="223647" y="130596"/>
                  <a:pt x="225838" y="128882"/>
                  <a:pt x="227838" y="127072"/>
                </a:cubicBezTo>
                <a:cubicBezTo>
                  <a:pt x="257937" y="99735"/>
                  <a:pt x="288036" y="72208"/>
                  <a:pt x="318135" y="44871"/>
                </a:cubicBezTo>
                <a:cubicBezTo>
                  <a:pt x="330708" y="33537"/>
                  <a:pt x="342995" y="21821"/>
                  <a:pt x="356045" y="10962"/>
                </a:cubicBezTo>
                <a:cubicBezTo>
                  <a:pt x="365379" y="3104"/>
                  <a:pt x="377143" y="-444"/>
                  <a:pt x="388822" y="44"/>
                </a:cubicBezTo>
                <a:close/>
              </a:path>
            </a:pathLst>
          </a:custGeom>
          <a:solidFill>
            <a:schemeClr val="accent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53B89C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40" name="Tijdelijke aanduiding voor tekst 6">
            <a:extLst>
              <a:ext uri="{FF2B5EF4-FFF2-40B4-BE49-F238E27FC236}">
                <a16:creationId xmlns:a16="http://schemas.microsoft.com/office/drawing/2014/main" id="{C341ACC9-54A8-1252-D54F-6FAC932D45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9139" y="1592264"/>
            <a:ext cx="4970461" cy="3856036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buClr>
                <a:schemeClr val="accent3"/>
              </a:buClr>
              <a:defRPr/>
            </a:lvl7pPr>
            <a:lvl8pPr>
              <a:buClr>
                <a:schemeClr val="accent3"/>
              </a:buClr>
              <a:defRPr/>
            </a:lvl8pPr>
          </a:lstStyle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#1</a:t>
            </a:r>
          </a:p>
          <a:p>
            <a:pPr lvl="2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#2</a:t>
            </a:r>
          </a:p>
          <a:p>
            <a:pPr lvl="3"/>
            <a:r>
              <a:rPr lang="nl-NL" noProof="0" dirty="0"/>
              <a:t>Leestekst</a:t>
            </a:r>
          </a:p>
          <a:p>
            <a:pPr lvl="4"/>
            <a:r>
              <a:rPr lang="nl-NL" noProof="0" dirty="0"/>
              <a:t>Subtitel #1</a:t>
            </a:r>
          </a:p>
          <a:p>
            <a:pPr lvl="5"/>
            <a:r>
              <a:rPr lang="nl-NL" noProof="0" dirty="0"/>
              <a:t>Subtitel #2</a:t>
            </a:r>
          </a:p>
          <a:p>
            <a:pPr lvl="6"/>
            <a:r>
              <a:rPr lang="nl-NL" noProof="0" dirty="0"/>
              <a:t>Numerieke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Alfabetische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8"/>
            <a:r>
              <a:rPr lang="nl-NL" noProof="0" dirty="0"/>
              <a:t>Bronvermelding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5347F43D-FB75-BA40-1986-288C80A9939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5747652"/>
          </a:xfrm>
          <a:custGeom>
            <a:avLst/>
            <a:gdLst>
              <a:gd name="connsiteX0" fmla="*/ 1046278 w 6096000"/>
              <a:gd name="connsiteY0" fmla="*/ 0 h 5747652"/>
              <a:gd name="connsiteX1" fmla="*/ 4661671 w 6096000"/>
              <a:gd name="connsiteY1" fmla="*/ 0 h 5747652"/>
              <a:gd name="connsiteX2" fmla="*/ 5036458 w 6096000"/>
              <a:gd name="connsiteY2" fmla="*/ 0 h 5747652"/>
              <a:gd name="connsiteX3" fmla="*/ 6096000 w 6096000"/>
              <a:gd name="connsiteY3" fmla="*/ 0 h 5747652"/>
              <a:gd name="connsiteX4" fmla="*/ 6096000 w 6096000"/>
              <a:gd name="connsiteY4" fmla="*/ 5747651 h 5747652"/>
              <a:gd name="connsiteX5" fmla="*/ 5036458 w 6096000"/>
              <a:gd name="connsiteY5" fmla="*/ 5747651 h 5747652"/>
              <a:gd name="connsiteX6" fmla="*/ 5036458 w 6096000"/>
              <a:gd name="connsiteY6" fmla="*/ 5747652 h 5747652"/>
              <a:gd name="connsiteX7" fmla="*/ 1584316 w 6096000"/>
              <a:gd name="connsiteY7" fmla="*/ 5747652 h 5747652"/>
              <a:gd name="connsiteX8" fmla="*/ 0 w 6096000"/>
              <a:gd name="connsiteY8" fmla="*/ 2238996 h 574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5747652">
                <a:moveTo>
                  <a:pt x="1046278" y="0"/>
                </a:moveTo>
                <a:lnTo>
                  <a:pt x="4661671" y="0"/>
                </a:lnTo>
                <a:lnTo>
                  <a:pt x="5036458" y="0"/>
                </a:lnTo>
                <a:lnTo>
                  <a:pt x="6096000" y="0"/>
                </a:lnTo>
                <a:lnTo>
                  <a:pt x="6096000" y="5747651"/>
                </a:lnTo>
                <a:lnTo>
                  <a:pt x="5036458" y="5747651"/>
                </a:lnTo>
                <a:lnTo>
                  <a:pt x="5036458" y="5747652"/>
                </a:lnTo>
                <a:lnTo>
                  <a:pt x="1584316" y="5747652"/>
                </a:lnTo>
                <a:lnTo>
                  <a:pt x="0" y="2238996"/>
                </a:lnTo>
                <a:close/>
              </a:path>
            </a:pathLst>
          </a:custGeom>
          <a:solidFill>
            <a:schemeClr val="accent5">
              <a:lumMod val="95000"/>
            </a:schemeClr>
          </a:solidFill>
        </p:spPr>
        <p:txBody>
          <a:bodyPr wrap="square" lIns="360000" tIns="0" rIns="360000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dit kader, ga naar ‘Slidebuilder’, </a:t>
            </a:r>
            <a:br>
              <a:rPr lang="nl-NL" dirty="0"/>
            </a:br>
            <a:r>
              <a:rPr lang="nl-NL" dirty="0"/>
              <a:t>klik op ‘Afbeeldingen’, selecteer een afbeelding en klik op ‘Invoegen’.</a:t>
            </a:r>
          </a:p>
        </p:txBody>
      </p:sp>
      <p:grpSp>
        <p:nvGrpSpPr>
          <p:cNvPr id="6" name="INSTRUCTIE">
            <a:extLst>
              <a:ext uri="{FF2B5EF4-FFF2-40B4-BE49-F238E27FC236}">
                <a16:creationId xmlns:a16="http://schemas.microsoft.com/office/drawing/2014/main" id="{F6E302B0-EC5B-937F-8579-F40B0DFF5795}"/>
              </a:ext>
            </a:extLst>
          </p:cNvPr>
          <p:cNvGrpSpPr/>
          <p:nvPr userDrawn="1"/>
        </p:nvGrpSpPr>
        <p:grpSpPr>
          <a:xfrm>
            <a:off x="12377595" y="0"/>
            <a:ext cx="3693386" cy="6857760"/>
            <a:chOff x="-3786437" y="0"/>
            <a:chExt cx="3693386" cy="6857760"/>
          </a:xfrm>
        </p:grpSpPr>
        <p:sp>
          <p:nvSpPr>
            <p:cNvPr id="7" name="Rechthoek 154">
              <a:extLst>
                <a:ext uri="{FF2B5EF4-FFF2-40B4-BE49-F238E27FC236}">
                  <a16:creationId xmlns:a16="http://schemas.microsoft.com/office/drawing/2014/main" id="{C196D50C-2538-A5B0-1E25-A4D199F3E7F2}"/>
                </a:ext>
              </a:extLst>
            </p:cNvPr>
            <p:cNvSpPr/>
            <p:nvPr userDrawn="1"/>
          </p:nvSpPr>
          <p:spPr>
            <a:xfrm>
              <a:off x="-3786437" y="6029760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0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instructie dia </a:t>
              </a:r>
              <a:r>
                <a:rPr kumimoji="0" lang="nl-N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‘VIDEO INSTRUCTIES’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b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Deze vind je vooraan de presentatie of voeg je in via </a:t>
              </a:r>
              <a:r>
                <a:rPr kumimoji="0" lang="nl-NL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&gt; </a:t>
              </a:r>
              <a:r>
                <a:rPr kumimoji="0" lang="nl-NL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9" name="INSTRUCTIE">
              <a:extLst>
                <a:ext uri="{FF2B5EF4-FFF2-40B4-BE49-F238E27FC236}">
                  <a16:creationId xmlns:a16="http://schemas.microsoft.com/office/drawing/2014/main" id="{D82FEBAF-07CF-8F1D-2D6C-B747F84071F1}"/>
                </a:ext>
              </a:extLst>
            </p:cNvPr>
            <p:cNvGrpSpPr/>
            <p:nvPr userDrawn="1"/>
          </p:nvGrpSpPr>
          <p:grpSpPr>
            <a:xfrm>
              <a:off x="-3786165" y="0"/>
              <a:ext cx="3693114" cy="6177730"/>
              <a:chOff x="-3786165" y="0"/>
              <a:chExt cx="3693114" cy="6177730"/>
            </a:xfrm>
          </p:grpSpPr>
          <p:sp>
            <p:nvSpPr>
              <p:cNvPr id="14" name="Rechthoek 177">
                <a:extLst>
                  <a:ext uri="{FF2B5EF4-FFF2-40B4-BE49-F238E27FC236}">
                    <a16:creationId xmlns:a16="http://schemas.microsoft.com/office/drawing/2014/main" id="{41D4137E-6231-3ED1-C7EC-270721573133}"/>
                  </a:ext>
                </a:extLst>
              </p:cNvPr>
              <p:cNvSpPr/>
              <p:nvPr userDrawn="1"/>
            </p:nvSpPr>
            <p:spPr>
              <a:xfrm>
                <a:off x="-3786165" y="0"/>
                <a:ext cx="3593091" cy="602520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51539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 invoegen/opmaken</a:t>
                </a:r>
              </a:p>
            </p:txBody>
          </p:sp>
          <p:sp>
            <p:nvSpPr>
              <p:cNvPr id="15" name="Ovaal 180">
                <a:extLst>
                  <a:ext uri="{FF2B5EF4-FFF2-40B4-BE49-F238E27FC236}">
                    <a16:creationId xmlns:a16="http://schemas.microsoft.com/office/drawing/2014/main" id="{D2728FE8-DF00-C89C-39CE-93476ED07B6E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6" name="Rechthoek 182">
                <a:extLst>
                  <a:ext uri="{FF2B5EF4-FFF2-40B4-BE49-F238E27FC236}">
                    <a16:creationId xmlns:a16="http://schemas.microsoft.com/office/drawing/2014/main" id="{559E4C7B-8E52-20C2-5427-5BA21BDEBDEF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Wanneer nodig, verwijder de bestaande afbeelding d.m.v. de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‘Backspace toets’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 Klik op het pictogram om een nieuwe afbeelding in te voegen </a:t>
                </a:r>
                <a:r>
                  <a:rPr kumimoji="0" lang="nl-NL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7" name="Groep 183">
                <a:extLst>
                  <a:ext uri="{FF2B5EF4-FFF2-40B4-BE49-F238E27FC236}">
                    <a16:creationId xmlns:a16="http://schemas.microsoft.com/office/drawing/2014/main" id="{2131BE17-ED30-E15B-291F-E9C3EDFE2797}"/>
                  </a:ext>
                </a:extLst>
              </p:cNvPr>
              <p:cNvGrpSpPr/>
              <p:nvPr userDrawn="1"/>
            </p:nvGrpSpPr>
            <p:grpSpPr>
              <a:xfrm>
                <a:off x="-3316179" y="1231351"/>
                <a:ext cx="294789" cy="318834"/>
                <a:chOff x="14466489" y="1001522"/>
                <a:chExt cx="290627" cy="314333"/>
              </a:xfrm>
            </p:grpSpPr>
            <p:sp>
              <p:nvSpPr>
                <p:cNvPr id="74" name="Rechthoek 243">
                  <a:extLst>
                    <a:ext uri="{FF2B5EF4-FFF2-40B4-BE49-F238E27FC236}">
                      <a16:creationId xmlns:a16="http://schemas.microsoft.com/office/drawing/2014/main" id="{382B70C0-1E32-BC3A-31AA-D514EE75FADA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accent5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" name="Ovaal 244">
                  <a:extLst>
                    <a:ext uri="{FF2B5EF4-FFF2-40B4-BE49-F238E27FC236}">
                      <a16:creationId xmlns:a16="http://schemas.microsoft.com/office/drawing/2014/main" id="{4BE6E7D1-5DE2-EAD5-4D65-BEEC199CF470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" name="Vrije vorm: vorm 245">
                  <a:extLst>
                    <a:ext uri="{FF2B5EF4-FFF2-40B4-BE49-F238E27FC236}">
                      <a16:creationId xmlns:a16="http://schemas.microsoft.com/office/drawing/2014/main" id="{50502D50-E36F-7FAE-9A63-9216589CB4AA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" name="Rechthoek: afgeronde hoeken 246">
                  <a:extLst>
                    <a:ext uri="{FF2B5EF4-FFF2-40B4-BE49-F238E27FC236}">
                      <a16:creationId xmlns:a16="http://schemas.microsoft.com/office/drawing/2014/main" id="{FEEE4C63-935C-7236-B4B6-210313DC0803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accent5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78" name="Rechte verbindingslijn 247">
                  <a:extLst>
                    <a:ext uri="{FF2B5EF4-FFF2-40B4-BE49-F238E27FC236}">
                      <a16:creationId xmlns:a16="http://schemas.microsoft.com/office/drawing/2014/main" id="{EA8E6893-2536-4A52-7DB5-D172392D34E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9" name="Rechte verbindingslijn 248">
                  <a:extLst>
                    <a:ext uri="{FF2B5EF4-FFF2-40B4-BE49-F238E27FC236}">
                      <a16:creationId xmlns:a16="http://schemas.microsoft.com/office/drawing/2014/main" id="{F53F94DD-96A3-34C8-79C8-0EA2FAAC0368}"/>
                    </a:ext>
                  </a:extLst>
                </p:cNvPr>
                <p:cNvCxnSpPr>
                  <a:cxnSpLocks/>
                  <a:stCxn id="77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8" name="Ovaal 184">
                <a:extLst>
                  <a:ext uri="{FF2B5EF4-FFF2-40B4-BE49-F238E27FC236}">
                    <a16:creationId xmlns:a16="http://schemas.microsoft.com/office/drawing/2014/main" id="{09BB1CF7-4931-5D4A-8869-03246849BD34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9" name="Rechthoek 185">
                <a:extLst>
                  <a:ext uri="{FF2B5EF4-FFF2-40B4-BE49-F238E27FC236}">
                    <a16:creationId xmlns:a16="http://schemas.microsoft.com/office/drawing/2014/main" id="{0AB09D87-A944-D34D-9833-A6D9641B0EE0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Selecteer de gewenste afbeelding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 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20" name="Groep 186">
                <a:extLst>
                  <a:ext uri="{FF2B5EF4-FFF2-40B4-BE49-F238E27FC236}">
                    <a16:creationId xmlns:a16="http://schemas.microsoft.com/office/drawing/2014/main" id="{83945EE5-0484-B425-23CD-461FAD62EED5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71" name="Rechthoek 240">
                  <a:extLst>
                    <a:ext uri="{FF2B5EF4-FFF2-40B4-BE49-F238E27FC236}">
                      <a16:creationId xmlns:a16="http://schemas.microsoft.com/office/drawing/2014/main" id="{89F884BE-87B5-E0B0-04F6-BDEEC925E126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72" name="Rechte verbindingslijn 241">
                  <a:extLst>
                    <a:ext uri="{FF2B5EF4-FFF2-40B4-BE49-F238E27FC236}">
                      <a16:creationId xmlns:a16="http://schemas.microsoft.com/office/drawing/2014/main" id="{24DB5AFA-BE44-587D-84B2-88E3E80FA356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73" name="Gelijkbenige driehoek 242">
                  <a:extLst>
                    <a:ext uri="{FF2B5EF4-FFF2-40B4-BE49-F238E27FC236}">
                      <a16:creationId xmlns:a16="http://schemas.microsoft.com/office/drawing/2014/main" id="{6B56F8D9-98A3-72E4-AF08-38A843DEDFB6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1" name="Ovaal 187">
                <a:extLst>
                  <a:ext uri="{FF2B5EF4-FFF2-40B4-BE49-F238E27FC236}">
                    <a16:creationId xmlns:a16="http://schemas.microsoft.com/office/drawing/2014/main" id="{3A6F0731-8A4D-2F07-BF14-B1BCD9BDAF06}"/>
                  </a:ext>
                </a:extLst>
              </p:cNvPr>
              <p:cNvSpPr/>
              <p:nvPr userDrawn="1"/>
            </p:nvSpPr>
            <p:spPr>
              <a:xfrm>
                <a:off x="-3603587" y="2553359"/>
                <a:ext cx="180000" cy="180000"/>
              </a:xfrm>
              <a:prstGeom prst="ellipse">
                <a:avLst/>
              </a:pr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2" name="Rechthoek 188">
                <a:extLst>
                  <a:ext uri="{FF2B5EF4-FFF2-40B4-BE49-F238E27FC236}">
                    <a16:creationId xmlns:a16="http://schemas.microsoft.com/office/drawing/2014/main" id="{4CBEC610-08F6-DFF7-DA70-584689F566D3}"/>
                  </a:ext>
                </a:extLst>
              </p:cNvPr>
              <p:cNvSpPr/>
              <p:nvPr userDrawn="1"/>
            </p:nvSpPr>
            <p:spPr>
              <a:xfrm>
                <a:off x="-3319416" y="2553360"/>
                <a:ext cx="3126341" cy="46279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Klik met de rechter muisknop op de miniatuurweergave van de dia aan de linkerkant van het scherm en kies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‘Dia herstellen’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24" name="ICOON_info">
                <a:extLst>
                  <a:ext uri="{FF2B5EF4-FFF2-40B4-BE49-F238E27FC236}">
                    <a16:creationId xmlns:a16="http://schemas.microsoft.com/office/drawing/2014/main" id="{02116911-AA52-82BE-D7BA-3DEE06CC9256}"/>
                  </a:ext>
                </a:extLst>
              </p:cNvPr>
              <p:cNvGrpSpPr/>
              <p:nvPr userDrawn="1"/>
            </p:nvGrpSpPr>
            <p:grpSpPr>
              <a:xfrm>
                <a:off x="-376736" y="5894045"/>
                <a:ext cx="283685" cy="283685"/>
                <a:chOff x="-510741" y="5913713"/>
                <a:chExt cx="267555" cy="267555"/>
              </a:xfrm>
            </p:grpSpPr>
            <p:sp>
              <p:nvSpPr>
                <p:cNvPr id="69" name="Ovaal 238">
                  <a:extLst>
                    <a:ext uri="{FF2B5EF4-FFF2-40B4-BE49-F238E27FC236}">
                      <a16:creationId xmlns:a16="http://schemas.microsoft.com/office/drawing/2014/main" id="{F7A4BAF1-7223-4FA8-2F74-BA0CCCD82F56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600" b="0" i="0" u="none" strike="noStrike" kern="1200" cap="all" spc="0" normalizeH="0" baseline="0" noProof="0" dirty="0">
                    <a:ln>
                      <a:noFill/>
                    </a:ln>
                    <a:solidFill>
                      <a:srgbClr val="ED6B6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0" name="Graphic 163" descr="Informatie">
                  <a:extLst>
                    <a:ext uri="{FF2B5EF4-FFF2-40B4-BE49-F238E27FC236}">
                      <a16:creationId xmlns:a16="http://schemas.microsoft.com/office/drawing/2014/main" id="{AB2E2AB8-91A5-22BF-6F39-A4C1C7089075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5" name="Ovaal 190">
                <a:extLst>
                  <a:ext uri="{FF2B5EF4-FFF2-40B4-BE49-F238E27FC236}">
                    <a16:creationId xmlns:a16="http://schemas.microsoft.com/office/drawing/2014/main" id="{6A4CE7D6-0BB4-7174-CE98-472ADBDB167B}"/>
                  </a:ext>
                </a:extLst>
              </p:cNvPr>
              <p:cNvSpPr/>
              <p:nvPr userDrawn="1"/>
            </p:nvSpPr>
            <p:spPr>
              <a:xfrm>
                <a:off x="-3603587" y="4145789"/>
                <a:ext cx="180000" cy="180000"/>
              </a:xfrm>
              <a:prstGeom prst="ellipse">
                <a:avLst/>
              </a:pr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26" name="Rechthoek 191">
                <a:extLst>
                  <a:ext uri="{FF2B5EF4-FFF2-40B4-BE49-F238E27FC236}">
                    <a16:creationId xmlns:a16="http://schemas.microsoft.com/office/drawing/2014/main" id="{592149DF-9512-5E4B-F9D8-4D0D91150B0E}"/>
                  </a:ext>
                </a:extLst>
              </p:cNvPr>
              <p:cNvSpPr/>
              <p:nvPr userDrawn="1"/>
            </p:nvSpPr>
            <p:spPr>
              <a:xfrm>
                <a:off x="-3319415" y="4145790"/>
                <a:ext cx="2944682" cy="97979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Om de afbeelding te schalen of bij te snijden, ga naar de tab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 Schaal met de bolletjes de afbeelding en met de hoekjes het afbeeldingskader.</a:t>
                </a:r>
              </a:p>
            </p:txBody>
          </p:sp>
          <p:grpSp>
            <p:nvGrpSpPr>
              <p:cNvPr id="28" name="Groep 192">
                <a:extLst>
                  <a:ext uri="{FF2B5EF4-FFF2-40B4-BE49-F238E27FC236}">
                    <a16:creationId xmlns:a16="http://schemas.microsoft.com/office/drawing/2014/main" id="{6ABD6612-030E-1C11-792C-10C1439914FE}"/>
                  </a:ext>
                </a:extLst>
              </p:cNvPr>
              <p:cNvGrpSpPr/>
              <p:nvPr userDrawn="1"/>
            </p:nvGrpSpPr>
            <p:grpSpPr>
              <a:xfrm>
                <a:off x="-3408294" y="5236167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53" name="Groep 222">
                  <a:extLst>
                    <a:ext uri="{FF2B5EF4-FFF2-40B4-BE49-F238E27FC236}">
                      <a16:creationId xmlns:a16="http://schemas.microsoft.com/office/drawing/2014/main" id="{4EEAB91F-78FA-7276-8429-7A930F9C9768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56" name="Groep 225">
                    <a:extLst>
                      <a:ext uri="{FF2B5EF4-FFF2-40B4-BE49-F238E27FC236}">
                        <a16:creationId xmlns:a16="http://schemas.microsoft.com/office/drawing/2014/main" id="{4C80D330-C6E2-72A4-4243-1CC88F7CF30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63" name="Groep 232">
                      <a:extLst>
                        <a:ext uri="{FF2B5EF4-FFF2-40B4-BE49-F238E27FC236}">
                          <a16:creationId xmlns:a16="http://schemas.microsoft.com/office/drawing/2014/main" id="{C83A65C1-9EA4-D7CC-C833-FB32781C8603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66" name="Rechthoek 235">
                        <a:extLst>
                          <a:ext uri="{FF2B5EF4-FFF2-40B4-BE49-F238E27FC236}">
                            <a16:creationId xmlns:a16="http://schemas.microsoft.com/office/drawing/2014/main" id="{60AB7FF7-9AEA-6278-4A31-75208A601F1B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11F2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7" name="Rechthoek 236">
                        <a:extLst>
                          <a:ext uri="{FF2B5EF4-FFF2-40B4-BE49-F238E27FC236}">
                            <a16:creationId xmlns:a16="http://schemas.microsoft.com/office/drawing/2014/main" id="{3D4B6745-8119-7CD1-E6F0-69F1EF00C375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11F2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8" name="Ovaal 237">
                        <a:extLst>
                          <a:ext uri="{FF2B5EF4-FFF2-40B4-BE49-F238E27FC236}">
                            <a16:creationId xmlns:a16="http://schemas.microsoft.com/office/drawing/2014/main" id="{BFB84CF4-FC79-DED1-14B7-6D3147DF5824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11F2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64" name="Afbeelding 233">
                      <a:extLst>
                        <a:ext uri="{FF2B5EF4-FFF2-40B4-BE49-F238E27FC236}">
                          <a16:creationId xmlns:a16="http://schemas.microsoft.com/office/drawing/2014/main" id="{FAB49E44-0300-A4CB-ED06-279D6B1A45CF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3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5" name="Afbeelding 234">
                      <a:extLst>
                        <a:ext uri="{FF2B5EF4-FFF2-40B4-BE49-F238E27FC236}">
                          <a16:creationId xmlns:a16="http://schemas.microsoft.com/office/drawing/2014/main" id="{2D274B08-C969-CA94-1F1B-2F218F27C7B4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3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57" name="Groep 226">
                    <a:extLst>
                      <a:ext uri="{FF2B5EF4-FFF2-40B4-BE49-F238E27FC236}">
                        <a16:creationId xmlns:a16="http://schemas.microsoft.com/office/drawing/2014/main" id="{7A9A26E4-DC0F-984A-1A72-9F04639DC45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61" name="Rechthoek 230">
                      <a:extLst>
                        <a:ext uri="{FF2B5EF4-FFF2-40B4-BE49-F238E27FC236}">
                          <a16:creationId xmlns:a16="http://schemas.microsoft.com/office/drawing/2014/main" id="{23A8C501-CB93-F281-48EE-E87309C5F3F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2" name="Rechthoek 231">
                      <a:extLst>
                        <a:ext uri="{FF2B5EF4-FFF2-40B4-BE49-F238E27FC236}">
                          <a16:creationId xmlns:a16="http://schemas.microsoft.com/office/drawing/2014/main" id="{E6CCFEFC-6896-0DF3-8FB7-590AA7B3BEBE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58" name="Groep 227">
                    <a:extLst>
                      <a:ext uri="{FF2B5EF4-FFF2-40B4-BE49-F238E27FC236}">
                        <a16:creationId xmlns:a16="http://schemas.microsoft.com/office/drawing/2014/main" id="{299B2D15-5EB3-62FA-1A39-CD153D30A626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59" name="Rechthoek 228">
                      <a:extLst>
                        <a:ext uri="{FF2B5EF4-FFF2-40B4-BE49-F238E27FC236}">
                          <a16:creationId xmlns:a16="http://schemas.microsoft.com/office/drawing/2014/main" id="{11134649-7B26-D5FB-714B-4D277A433B4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0" name="Rechthoek 229">
                      <a:extLst>
                        <a:ext uri="{FF2B5EF4-FFF2-40B4-BE49-F238E27FC236}">
                          <a16:creationId xmlns:a16="http://schemas.microsoft.com/office/drawing/2014/main" id="{DC5294FF-94A7-F88A-2E70-78F757B47916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54" name="Rechthoek 223">
                  <a:extLst>
                    <a:ext uri="{FF2B5EF4-FFF2-40B4-BE49-F238E27FC236}">
                      <a16:creationId xmlns:a16="http://schemas.microsoft.com/office/drawing/2014/main" id="{236E222D-FD16-4955-33DF-C2BCF7D8FBDE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55" name="Gelijkbenige driehoek 224">
                  <a:extLst>
                    <a:ext uri="{FF2B5EF4-FFF2-40B4-BE49-F238E27FC236}">
                      <a16:creationId xmlns:a16="http://schemas.microsoft.com/office/drawing/2014/main" id="{DD56EAF3-914D-30B5-3644-1A54CE707B5F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9" name="Rechthoek 193">
                <a:extLst>
                  <a:ext uri="{FF2B5EF4-FFF2-40B4-BE49-F238E27FC236}">
                    <a16:creationId xmlns:a16="http://schemas.microsoft.com/office/drawing/2014/main" id="{FC269F1D-ED7B-50EF-8328-0E9FC4291906}"/>
                  </a:ext>
                </a:extLst>
              </p:cNvPr>
              <p:cNvSpPr/>
              <p:nvPr userDrawn="1"/>
            </p:nvSpPr>
            <p:spPr>
              <a:xfrm>
                <a:off x="-3316836" y="3119689"/>
                <a:ext cx="1239216" cy="719917"/>
              </a:xfrm>
              <a:prstGeom prst="rect">
                <a:avLst/>
              </a:prstGeom>
              <a:pattFill prst="wdUpDiag">
                <a:fgClr>
                  <a:srgbClr val="E0E0E0"/>
                </a:fgClr>
                <a:bgClr>
                  <a:srgbClr val="ECECEC"/>
                </a:bgClr>
              </a:pattFill>
              <a:ln w="12700">
                <a:solidFill>
                  <a:srgbClr val="D3D3D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30" name="Groep 195">
                <a:extLst>
                  <a:ext uri="{FF2B5EF4-FFF2-40B4-BE49-F238E27FC236}">
                    <a16:creationId xmlns:a16="http://schemas.microsoft.com/office/drawing/2014/main" id="{6AC76AFB-1098-98E5-55EB-ACA8D308DF58}"/>
                  </a:ext>
                </a:extLst>
              </p:cNvPr>
              <p:cNvGrpSpPr/>
              <p:nvPr userDrawn="1"/>
            </p:nvGrpSpPr>
            <p:grpSpPr>
              <a:xfrm>
                <a:off x="-2485819" y="3399207"/>
                <a:ext cx="1222990" cy="563933"/>
                <a:chOff x="-2485819" y="3399207"/>
                <a:chExt cx="1222990" cy="563933"/>
              </a:xfrm>
            </p:grpSpPr>
            <p:sp>
              <p:nvSpPr>
                <p:cNvPr id="31" name="Rechthoek 196">
                  <a:extLst>
                    <a:ext uri="{FF2B5EF4-FFF2-40B4-BE49-F238E27FC236}">
                      <a16:creationId xmlns:a16="http://schemas.microsoft.com/office/drawing/2014/main" id="{B7652F5D-DBC8-67EA-4F87-6D854AE33F53}"/>
                    </a:ext>
                  </a:extLst>
                </p:cNvPr>
                <p:cNvSpPr/>
                <p:nvPr userDrawn="1"/>
              </p:nvSpPr>
              <p:spPr>
                <a:xfrm>
                  <a:off x="-2485819" y="3399207"/>
                  <a:ext cx="1176476" cy="504851"/>
                </a:xfrm>
                <a:prstGeom prst="rect">
                  <a:avLst/>
                </a:prstGeom>
                <a:solidFill>
                  <a:schemeClr val="accent5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2" name="Rechthoek 197">
                  <a:extLst>
                    <a:ext uri="{FF2B5EF4-FFF2-40B4-BE49-F238E27FC236}">
                      <a16:creationId xmlns:a16="http://schemas.microsoft.com/office/drawing/2014/main" id="{36E3629A-09AF-0644-46A6-66993937871E}"/>
                    </a:ext>
                  </a:extLst>
                </p:cNvPr>
                <p:cNvSpPr/>
                <p:nvPr userDrawn="1"/>
              </p:nvSpPr>
              <p:spPr>
                <a:xfrm>
                  <a:off x="-2479584" y="3652838"/>
                  <a:ext cx="1164007" cy="246701"/>
                </a:xfrm>
                <a:prstGeom prst="rect">
                  <a:avLst/>
                </a:prstGeom>
                <a:solidFill>
                  <a:schemeClr val="accent5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3" name="Groep 198">
                  <a:extLst>
                    <a:ext uri="{FF2B5EF4-FFF2-40B4-BE49-F238E27FC236}">
                      <a16:creationId xmlns:a16="http://schemas.microsoft.com/office/drawing/2014/main" id="{D33AAE5B-14B3-76B8-2CC2-3D8A7BAD13AB}"/>
                    </a:ext>
                  </a:extLst>
                </p:cNvPr>
                <p:cNvGrpSpPr/>
                <p:nvPr userDrawn="1"/>
              </p:nvGrpSpPr>
              <p:grpSpPr>
                <a:xfrm>
                  <a:off x="-2403869" y="346054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47" name="Rechthoek: afgeronde hoeken 216">
                    <a:extLst>
                      <a:ext uri="{FF2B5EF4-FFF2-40B4-BE49-F238E27FC236}">
                        <a16:creationId xmlns:a16="http://schemas.microsoft.com/office/drawing/2014/main" id="{A0B0C22A-E22F-562C-BCB0-CF6B464C0C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accent5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Rechthoek 217">
                    <a:extLst>
                      <a:ext uri="{FF2B5EF4-FFF2-40B4-BE49-F238E27FC236}">
                        <a16:creationId xmlns:a16="http://schemas.microsoft.com/office/drawing/2014/main" id="{35299833-2E25-7ECD-8BDD-333C1000010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218">
                    <a:extLst>
                      <a:ext uri="{FF2B5EF4-FFF2-40B4-BE49-F238E27FC236}">
                        <a16:creationId xmlns:a16="http://schemas.microsoft.com/office/drawing/2014/main" id="{3EC3F98B-1D33-60E2-B559-08A8EFC1956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 219">
                    <a:extLst>
                      <a:ext uri="{FF2B5EF4-FFF2-40B4-BE49-F238E27FC236}">
                        <a16:creationId xmlns:a16="http://schemas.microsoft.com/office/drawing/2014/main" id="{E8E5CF78-3D17-BD60-E87F-813D863E203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Rechthoek 220">
                    <a:extLst>
                      <a:ext uri="{FF2B5EF4-FFF2-40B4-BE49-F238E27FC236}">
                        <a16:creationId xmlns:a16="http://schemas.microsoft.com/office/drawing/2014/main" id="{051AD109-12F6-4A97-4E94-E900406FC4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Rechthoek 221">
                    <a:extLst>
                      <a:ext uri="{FF2B5EF4-FFF2-40B4-BE49-F238E27FC236}">
                        <a16:creationId xmlns:a16="http://schemas.microsoft.com/office/drawing/2014/main" id="{5405D2D8-86D0-55C0-7AB3-0460E74DD4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4" name="Groep 199">
                  <a:extLst>
                    <a:ext uri="{FF2B5EF4-FFF2-40B4-BE49-F238E27FC236}">
                      <a16:creationId xmlns:a16="http://schemas.microsoft.com/office/drawing/2014/main" id="{6E7B8AC5-69FC-ED91-DD7F-3D812643FC14}"/>
                    </a:ext>
                  </a:extLst>
                </p:cNvPr>
                <p:cNvGrpSpPr/>
                <p:nvPr userDrawn="1"/>
              </p:nvGrpSpPr>
              <p:grpSpPr>
                <a:xfrm>
                  <a:off x="-2423424" y="3690208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38" name="Groep 208">
                    <a:extLst>
                      <a:ext uri="{FF2B5EF4-FFF2-40B4-BE49-F238E27FC236}">
                        <a16:creationId xmlns:a16="http://schemas.microsoft.com/office/drawing/2014/main" id="{D30CCA31-260A-5EE3-6BF3-AC2FD3EB70D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41" name="Rechthoek: afgeronde hoeken 210">
                      <a:extLst>
                        <a:ext uri="{FF2B5EF4-FFF2-40B4-BE49-F238E27FC236}">
                          <a16:creationId xmlns:a16="http://schemas.microsoft.com/office/drawing/2014/main" id="{4FC9F8EA-6C4D-EBB7-10A1-68DF361F24B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accent5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2" name="Rechthoek 211">
                      <a:extLst>
                        <a:ext uri="{FF2B5EF4-FFF2-40B4-BE49-F238E27FC236}">
                          <a16:creationId xmlns:a16="http://schemas.microsoft.com/office/drawing/2014/main" id="{49A74590-07F3-91F6-7B9D-FED15C11011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3" name="Rechthoek 212">
                      <a:extLst>
                        <a:ext uri="{FF2B5EF4-FFF2-40B4-BE49-F238E27FC236}">
                          <a16:creationId xmlns:a16="http://schemas.microsoft.com/office/drawing/2014/main" id="{05E91DB4-9120-15F8-1B68-38FEAD71B02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4" name="Rechthoek 213">
                      <a:extLst>
                        <a:ext uri="{FF2B5EF4-FFF2-40B4-BE49-F238E27FC236}">
                          <a16:creationId xmlns:a16="http://schemas.microsoft.com/office/drawing/2014/main" id="{58B92536-1F6F-C143-3C84-82CCDE4CEED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5" name="Rechthoek 214">
                      <a:extLst>
                        <a:ext uri="{FF2B5EF4-FFF2-40B4-BE49-F238E27FC236}">
                          <a16:creationId xmlns:a16="http://schemas.microsoft.com/office/drawing/2014/main" id="{162D4CC6-91CB-E0C7-CB42-5777135633F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6" name="Rechthoek 215">
                      <a:extLst>
                        <a:ext uri="{FF2B5EF4-FFF2-40B4-BE49-F238E27FC236}">
                          <a16:creationId xmlns:a16="http://schemas.microsoft.com/office/drawing/2014/main" id="{AA63F718-05D7-2482-EA32-634721529C6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39" name="Boog 209">
                    <a:extLst>
                      <a:ext uri="{FF2B5EF4-FFF2-40B4-BE49-F238E27FC236}">
                        <a16:creationId xmlns:a16="http://schemas.microsoft.com/office/drawing/2014/main" id="{D86EF567-BD65-30BB-C7CB-9F63A03627C9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35" name="Tekstvak 200">
                  <a:extLst>
                    <a:ext uri="{FF2B5EF4-FFF2-40B4-BE49-F238E27FC236}">
                      <a16:creationId xmlns:a16="http://schemas.microsoft.com/office/drawing/2014/main" id="{A53D3C82-3481-DA19-4175-CE54FF6CFB07}"/>
                    </a:ext>
                  </a:extLst>
                </p:cNvPr>
                <p:cNvSpPr txBox="1"/>
                <p:nvPr userDrawn="1"/>
              </p:nvSpPr>
              <p:spPr>
                <a:xfrm>
                  <a:off x="-2245455" y="3460544"/>
                  <a:ext cx="896116" cy="1347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l" defTabSz="1217512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Indeling</a:t>
                  </a:r>
                </a:p>
              </p:txBody>
            </p:sp>
            <p:sp>
              <p:nvSpPr>
                <p:cNvPr id="36" name="Tekstvak 202">
                  <a:extLst>
                    <a:ext uri="{FF2B5EF4-FFF2-40B4-BE49-F238E27FC236}">
                      <a16:creationId xmlns:a16="http://schemas.microsoft.com/office/drawing/2014/main" id="{D1F34DD7-71D2-AB28-E787-437CD2485C61}"/>
                    </a:ext>
                  </a:extLst>
                </p:cNvPr>
                <p:cNvSpPr txBox="1"/>
                <p:nvPr userDrawn="1"/>
              </p:nvSpPr>
              <p:spPr>
                <a:xfrm>
                  <a:off x="-2258884" y="3712980"/>
                  <a:ext cx="90954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l" defTabSz="1217512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Dia Herstellen</a:t>
                  </a:r>
                </a:p>
              </p:txBody>
            </p:sp>
            <p:sp>
              <p:nvSpPr>
                <p:cNvPr id="37" name="Vrije vorm: vorm 207">
                  <a:extLst>
                    <a:ext uri="{FF2B5EF4-FFF2-40B4-BE49-F238E27FC236}">
                      <a16:creationId xmlns:a16="http://schemas.microsoft.com/office/drawing/2014/main" id="{917AD594-3195-53E4-01BE-A8FB28ED6B73}"/>
                    </a:ext>
                  </a:extLst>
                </p:cNvPr>
                <p:cNvSpPr/>
                <p:nvPr userDrawn="1"/>
              </p:nvSpPr>
              <p:spPr>
                <a:xfrm>
                  <a:off x="-1360391" y="3783140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600" b="0" i="0" u="none" strike="noStrike" kern="1200" cap="all" spc="0" normalizeH="0" baseline="0" noProof="0" dirty="0">
                    <a:ln>
                      <a:noFill/>
                    </a:ln>
                    <a:solidFill>
                      <a:srgbClr val="ED6B6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80" name="INSTRUCTIE">
            <a:extLst>
              <a:ext uri="{FF2B5EF4-FFF2-40B4-BE49-F238E27FC236}">
                <a16:creationId xmlns:a16="http://schemas.microsoft.com/office/drawing/2014/main" id="{812260BB-87C1-272A-B12A-F40EA06AF3FA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81" name="Rechthoek 329">
              <a:extLst>
                <a:ext uri="{FF2B5EF4-FFF2-40B4-BE49-F238E27FC236}">
                  <a16:creationId xmlns:a16="http://schemas.microsoft.com/office/drawing/2014/main" id="{75B67ED2-33C9-8398-0C91-A670187776E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 dirty="0">
                  <a:ln>
                    <a:noFill/>
                  </a:ln>
                  <a:solidFill>
                    <a:srgbClr val="5153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LIJSTNIVEAU kiezen</a:t>
              </a:r>
            </a:p>
          </p:txBody>
        </p:sp>
        <p:sp>
          <p:nvSpPr>
            <p:cNvPr id="82" name="Ovaal 317">
              <a:extLst>
                <a:ext uri="{FF2B5EF4-FFF2-40B4-BE49-F238E27FC236}">
                  <a16:creationId xmlns:a16="http://schemas.microsoft.com/office/drawing/2014/main" id="{6F814F2C-121D-359A-C834-F7C982901D0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Rechthoek 319">
              <a:extLst>
                <a:ext uri="{FF2B5EF4-FFF2-40B4-BE49-F238E27FC236}">
                  <a16:creationId xmlns:a16="http://schemas.microsoft.com/office/drawing/2014/main" id="{8E424883-BDFC-9A0E-5F72-A775AEE359F5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4625" marR="0" lvl="0" indent="-17462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1539E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838383"/>
                  </a:solidFill>
                  <a:effectLst/>
                  <a:uLnTx/>
                  <a:uFillTx/>
                  <a:latin typeface="Aptos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84" name="Ovaal 320">
              <a:extLst>
                <a:ext uri="{FF2B5EF4-FFF2-40B4-BE49-F238E27FC236}">
                  <a16:creationId xmlns:a16="http://schemas.microsoft.com/office/drawing/2014/main" id="{410F1BEF-23D1-8CD3-A9F0-8F9451FF1366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5" name="Rechthoek 328">
              <a:extLst>
                <a:ext uri="{FF2B5EF4-FFF2-40B4-BE49-F238E27FC236}">
                  <a16:creationId xmlns:a16="http://schemas.microsoft.com/office/drawing/2014/main" id="{E310F7F6-1908-D349-19F8-00BC2C4B45F0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6" name="Rechthoek 180">
              <a:extLst>
                <a:ext uri="{FF2B5EF4-FFF2-40B4-BE49-F238E27FC236}">
                  <a16:creationId xmlns:a16="http://schemas.microsoft.com/office/drawing/2014/main" id="{E4D8E33C-2DE0-B7EB-417E-E7B9F524832F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5600" marR="0" lvl="1" indent="-1778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838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838383"/>
                  </a:solidFill>
                  <a:effectLst/>
                  <a:uLnTx/>
                  <a:uFillTx/>
                  <a:latin typeface="Aptos"/>
                  <a:ea typeface="+mn-ea"/>
                  <a:cs typeface="+mn-cs"/>
                </a:rPr>
                <a:t>Sub-bullet #1</a:t>
              </a:r>
            </a:p>
          </p:txBody>
        </p:sp>
        <p:sp>
          <p:nvSpPr>
            <p:cNvPr id="87" name="Ovaal 182">
              <a:extLst>
                <a:ext uri="{FF2B5EF4-FFF2-40B4-BE49-F238E27FC236}">
                  <a16:creationId xmlns:a16="http://schemas.microsoft.com/office/drawing/2014/main" id="{7C58E6EE-BAAC-B62B-2D3F-A104DABDEF1F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8" name="Rechthoek 183">
              <a:extLst>
                <a:ext uri="{FF2B5EF4-FFF2-40B4-BE49-F238E27FC236}">
                  <a16:creationId xmlns:a16="http://schemas.microsoft.com/office/drawing/2014/main" id="{74B9AEB5-60A1-F62D-1C32-2EC9FB943043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1813" marR="0" lvl="2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1539E"/>
                </a:buClr>
                <a:buSzTx/>
                <a:buFont typeface="Segoe UI Light" panose="020B0502040204020203" pitchFamily="34" charset="0"/>
                <a:buChar char="–"/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838383"/>
                  </a:solidFill>
                  <a:effectLst/>
                  <a:uLnTx/>
                  <a:uFillTx/>
                  <a:latin typeface="Aptos"/>
                  <a:ea typeface="+mn-ea"/>
                  <a:cs typeface="+mn-cs"/>
                </a:rPr>
                <a:t>Sub-bullet #2</a:t>
              </a:r>
            </a:p>
          </p:txBody>
        </p:sp>
        <p:sp>
          <p:nvSpPr>
            <p:cNvPr id="89" name="Ovaal 185">
              <a:extLst>
                <a:ext uri="{FF2B5EF4-FFF2-40B4-BE49-F238E27FC236}">
                  <a16:creationId xmlns:a16="http://schemas.microsoft.com/office/drawing/2014/main" id="{722E6549-D417-9BFD-182D-2E49D14393DC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0" name="Rechthoek 186">
              <a:extLst>
                <a:ext uri="{FF2B5EF4-FFF2-40B4-BE49-F238E27FC236}">
                  <a16:creationId xmlns:a16="http://schemas.microsoft.com/office/drawing/2014/main" id="{6FE900E6-E917-2D78-4AA0-C3F9B13B6F3D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838383"/>
                  </a:solidFill>
                  <a:effectLst/>
                  <a:uLnTx/>
                  <a:uFillTx/>
                  <a:latin typeface="Aptos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91" name="Ovaal 188">
              <a:extLst>
                <a:ext uri="{FF2B5EF4-FFF2-40B4-BE49-F238E27FC236}">
                  <a16:creationId xmlns:a16="http://schemas.microsoft.com/office/drawing/2014/main" id="{77E096C6-6450-CAEC-FAFB-74D6328E7C3D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2" name="Rechthoek 189">
              <a:extLst>
                <a:ext uri="{FF2B5EF4-FFF2-40B4-BE49-F238E27FC236}">
                  <a16:creationId xmlns:a16="http://schemas.microsoft.com/office/drawing/2014/main" id="{ACFE9B59-0513-1F30-C48E-DD3D7F875F48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1539E"/>
                  </a:solidFill>
                  <a:effectLst/>
                  <a:uLnTx/>
                  <a:uFillTx/>
                  <a:latin typeface="Aptos"/>
                  <a:ea typeface="+mn-ea"/>
                  <a:cs typeface="+mn-cs"/>
                </a:rPr>
                <a:t>Subtitel #1</a:t>
              </a:r>
            </a:p>
          </p:txBody>
        </p:sp>
        <p:sp>
          <p:nvSpPr>
            <p:cNvPr id="93" name="Ovaal 191">
              <a:extLst>
                <a:ext uri="{FF2B5EF4-FFF2-40B4-BE49-F238E27FC236}">
                  <a16:creationId xmlns:a16="http://schemas.microsoft.com/office/drawing/2014/main" id="{91A2B33E-A70D-ACFF-385D-BDAB35831E7B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4" name="Rechthoek 192">
              <a:extLst>
                <a:ext uri="{FF2B5EF4-FFF2-40B4-BE49-F238E27FC236}">
                  <a16:creationId xmlns:a16="http://schemas.microsoft.com/office/drawing/2014/main" id="{FFAC89F1-A0C4-82CB-8369-B7A0EF0DB9F8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5600" marR="0" lvl="6" indent="-355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1539E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838383"/>
                  </a:solidFill>
                  <a:effectLst/>
                  <a:uLnTx/>
                  <a:uFillTx/>
                  <a:latin typeface="Aptos"/>
                  <a:ea typeface="+mn-ea"/>
                  <a:cs typeface="+mn-cs"/>
                </a:rPr>
                <a:t>Numerieke bullet</a:t>
              </a:r>
            </a:p>
          </p:txBody>
        </p:sp>
        <p:sp>
          <p:nvSpPr>
            <p:cNvPr id="95" name="Ovaal 195">
              <a:extLst>
                <a:ext uri="{FF2B5EF4-FFF2-40B4-BE49-F238E27FC236}">
                  <a16:creationId xmlns:a16="http://schemas.microsoft.com/office/drawing/2014/main" id="{767ABE07-0877-13C6-3F4A-A5946B522C85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6" name="Rechthoek 196">
              <a:extLst>
                <a:ext uri="{FF2B5EF4-FFF2-40B4-BE49-F238E27FC236}">
                  <a16:creationId xmlns:a16="http://schemas.microsoft.com/office/drawing/2014/main" id="{1883B538-4862-992F-4C6A-AE7B65F0B1E9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5600" marR="0" lvl="7" indent="-355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1539E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838383"/>
                  </a:solidFill>
                  <a:effectLst/>
                  <a:uLnTx/>
                  <a:uFillTx/>
                  <a:latin typeface="Aptos"/>
                  <a:ea typeface="+mn-ea"/>
                  <a:cs typeface="+mn-cs"/>
                </a:rPr>
                <a:t>Alfabetische bullet</a:t>
              </a:r>
            </a:p>
          </p:txBody>
        </p:sp>
        <p:sp>
          <p:nvSpPr>
            <p:cNvPr id="97" name="Ovaal 197">
              <a:extLst>
                <a:ext uri="{FF2B5EF4-FFF2-40B4-BE49-F238E27FC236}">
                  <a16:creationId xmlns:a16="http://schemas.microsoft.com/office/drawing/2014/main" id="{AD54539F-65C5-B29D-32A0-8FA108C4EAEA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8" name="Rechthoek 198">
              <a:extLst>
                <a:ext uri="{FF2B5EF4-FFF2-40B4-BE49-F238E27FC236}">
                  <a16:creationId xmlns:a16="http://schemas.microsoft.com/office/drawing/2014/main" id="{33EC4E75-9A6C-35F4-C48C-4834C82B8866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3D80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838383"/>
                  </a:solidFill>
                  <a:effectLst/>
                  <a:uLnTx/>
                  <a:uFillTx/>
                  <a:latin typeface="Aptos"/>
                  <a:ea typeface="+mn-ea"/>
                  <a:cs typeface="+mn-cs"/>
                </a:rPr>
                <a:t>Bronvermelding</a:t>
              </a:r>
            </a:p>
          </p:txBody>
        </p:sp>
        <p:sp>
          <p:nvSpPr>
            <p:cNvPr id="99" name="Ovaal 200">
              <a:extLst>
                <a:ext uri="{FF2B5EF4-FFF2-40B4-BE49-F238E27FC236}">
                  <a16:creationId xmlns:a16="http://schemas.microsoft.com/office/drawing/2014/main" id="{86C030A0-E510-66C1-5095-2D4DB479F896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0" name="Rechthoek 202">
              <a:extLst>
                <a:ext uri="{FF2B5EF4-FFF2-40B4-BE49-F238E27FC236}">
                  <a16:creationId xmlns:a16="http://schemas.microsoft.com/office/drawing/2014/main" id="{6B3E2DDE-7FC8-8D73-9CBF-8FFAED1477F6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3D80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1539E"/>
                  </a:solidFill>
                  <a:effectLst/>
                  <a:uLnTx/>
                  <a:uFillTx/>
                  <a:latin typeface="Aptos"/>
                  <a:ea typeface="+mn-ea"/>
                  <a:cs typeface="+mn-cs"/>
                </a:rPr>
                <a:t>Subtitel #2</a:t>
              </a:r>
            </a:p>
          </p:txBody>
        </p:sp>
        <p:sp>
          <p:nvSpPr>
            <p:cNvPr id="101" name="Rechthoek 331">
              <a:extLst>
                <a:ext uri="{FF2B5EF4-FFF2-40B4-BE49-F238E27FC236}">
                  <a16:creationId xmlns:a16="http://schemas.microsoft.com/office/drawing/2014/main" id="{0D6A80A1-0635-5952-76F9-70100846B73F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0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instructie dia </a:t>
              </a:r>
              <a:r>
                <a:rPr kumimoji="0" lang="nl-N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‘VIDEO INSTRUCTIES’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b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Deze vind je vooraan de presentatie of voeg je in via </a:t>
              </a:r>
              <a:r>
                <a:rPr kumimoji="0" lang="nl-NL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&gt; </a:t>
              </a:r>
              <a:r>
                <a:rPr kumimoji="0" lang="nl-NL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02" name="ICOON_info">
              <a:extLst>
                <a:ext uri="{FF2B5EF4-FFF2-40B4-BE49-F238E27FC236}">
                  <a16:creationId xmlns:a16="http://schemas.microsoft.com/office/drawing/2014/main" id="{13FCD064-DAF4-2AAB-439C-4B3A24C7CC72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144" name="Ovaal 1">
                <a:extLst>
                  <a:ext uri="{FF2B5EF4-FFF2-40B4-BE49-F238E27FC236}">
                    <a16:creationId xmlns:a16="http://schemas.microsoft.com/office/drawing/2014/main" id="{0A239615-8738-7234-4FFA-F445BB545AE2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 dirty="0">
                  <a:ln>
                    <a:noFill/>
                  </a:ln>
                  <a:solidFill>
                    <a:srgbClr val="ED6B6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45" name="Graphic 163" descr="Informatie">
                <a:extLst>
                  <a:ext uri="{FF2B5EF4-FFF2-40B4-BE49-F238E27FC236}">
                    <a16:creationId xmlns:a16="http://schemas.microsoft.com/office/drawing/2014/main" id="{F53DF036-CE9F-1EB6-451E-24A13105FC8C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3" name="VOORBEELD">
              <a:extLst>
                <a:ext uri="{FF2B5EF4-FFF2-40B4-BE49-F238E27FC236}">
                  <a16:creationId xmlns:a16="http://schemas.microsoft.com/office/drawing/2014/main" id="{07C25833-582A-1C67-1759-C01E8B7BEB04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04" name="Rechthoek 335">
                <a:extLst>
                  <a:ext uri="{FF2B5EF4-FFF2-40B4-BE49-F238E27FC236}">
                    <a16:creationId xmlns:a16="http://schemas.microsoft.com/office/drawing/2014/main" id="{406F93B8-3D2B-6E02-EBE2-11DEDB6B4719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05" name="Rechthoek 337">
                <a:extLst>
                  <a:ext uri="{FF2B5EF4-FFF2-40B4-BE49-F238E27FC236}">
                    <a16:creationId xmlns:a16="http://schemas.microsoft.com/office/drawing/2014/main" id="{B4A46508-6E99-1428-4B8B-AAD62EE7BD48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106" name="Groep 230">
                <a:extLst>
                  <a:ext uri="{FF2B5EF4-FFF2-40B4-BE49-F238E27FC236}">
                    <a16:creationId xmlns:a16="http://schemas.microsoft.com/office/drawing/2014/main" id="{85E81749-C634-03B6-D291-68DFF79D17A7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37" name="Groep 232">
                  <a:extLst>
                    <a:ext uri="{FF2B5EF4-FFF2-40B4-BE49-F238E27FC236}">
                      <a16:creationId xmlns:a16="http://schemas.microsoft.com/office/drawing/2014/main" id="{BCB08A53-AB40-114E-96F9-E2319BFEA16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9" name="Rechte verbindingslijn 234">
                    <a:extLst>
                      <a:ext uri="{FF2B5EF4-FFF2-40B4-BE49-F238E27FC236}">
                        <a16:creationId xmlns:a16="http://schemas.microsoft.com/office/drawing/2014/main" id="{40F82A11-3AC6-AFFE-C5B8-F3321287BB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235">
                    <a:extLst>
                      <a:ext uri="{FF2B5EF4-FFF2-40B4-BE49-F238E27FC236}">
                        <a16:creationId xmlns:a16="http://schemas.microsoft.com/office/drawing/2014/main" id="{BAD3C578-576E-C868-7F37-79D453AE64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236">
                    <a:extLst>
                      <a:ext uri="{FF2B5EF4-FFF2-40B4-BE49-F238E27FC236}">
                        <a16:creationId xmlns:a16="http://schemas.microsoft.com/office/drawing/2014/main" id="{3C3D9EA3-26EC-0D60-9612-07C38DCB22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237">
                    <a:extLst>
                      <a:ext uri="{FF2B5EF4-FFF2-40B4-BE49-F238E27FC236}">
                        <a16:creationId xmlns:a16="http://schemas.microsoft.com/office/drawing/2014/main" id="{C504891C-6428-D1F0-5EF3-4D4ABCA3B8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238">
                    <a:extLst>
                      <a:ext uri="{FF2B5EF4-FFF2-40B4-BE49-F238E27FC236}">
                        <a16:creationId xmlns:a16="http://schemas.microsoft.com/office/drawing/2014/main" id="{0C745424-58CB-A073-05E5-92DDA1DD147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233">
                  <a:extLst>
                    <a:ext uri="{FF2B5EF4-FFF2-40B4-BE49-F238E27FC236}">
                      <a16:creationId xmlns:a16="http://schemas.microsoft.com/office/drawing/2014/main" id="{BBBB0627-3740-749E-D7FA-DC1EC7BF2662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7" name="Groep 239">
                <a:extLst>
                  <a:ext uri="{FF2B5EF4-FFF2-40B4-BE49-F238E27FC236}">
                    <a16:creationId xmlns:a16="http://schemas.microsoft.com/office/drawing/2014/main" id="{7C4EF66E-FA5F-511D-4E17-2DB0EBD60E80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30" name="Groep 241">
                  <a:extLst>
                    <a:ext uri="{FF2B5EF4-FFF2-40B4-BE49-F238E27FC236}">
                      <a16:creationId xmlns:a16="http://schemas.microsoft.com/office/drawing/2014/main" id="{2708E34B-3DF0-771C-4EBD-A6537A77568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2" name="Rechte verbindingslijn 243">
                    <a:extLst>
                      <a:ext uri="{FF2B5EF4-FFF2-40B4-BE49-F238E27FC236}">
                        <a16:creationId xmlns:a16="http://schemas.microsoft.com/office/drawing/2014/main" id="{489215C1-126A-760F-F474-35DFACA32A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244">
                    <a:extLst>
                      <a:ext uri="{FF2B5EF4-FFF2-40B4-BE49-F238E27FC236}">
                        <a16:creationId xmlns:a16="http://schemas.microsoft.com/office/drawing/2014/main" id="{172DA3D0-2263-7716-0523-056EF60937F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245">
                    <a:extLst>
                      <a:ext uri="{FF2B5EF4-FFF2-40B4-BE49-F238E27FC236}">
                        <a16:creationId xmlns:a16="http://schemas.microsoft.com/office/drawing/2014/main" id="{0A9F25B2-B79D-C04D-13C7-E01768FAA02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246">
                    <a:extLst>
                      <a:ext uri="{FF2B5EF4-FFF2-40B4-BE49-F238E27FC236}">
                        <a16:creationId xmlns:a16="http://schemas.microsoft.com/office/drawing/2014/main" id="{8E0E2910-0830-34A9-CA8D-BDBDBBFD09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247">
                    <a:extLst>
                      <a:ext uri="{FF2B5EF4-FFF2-40B4-BE49-F238E27FC236}">
                        <a16:creationId xmlns:a16="http://schemas.microsoft.com/office/drawing/2014/main" id="{5F4BDEC1-ECA6-99C7-304F-ACDB3A27B72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242">
                  <a:extLst>
                    <a:ext uri="{FF2B5EF4-FFF2-40B4-BE49-F238E27FC236}">
                      <a16:creationId xmlns:a16="http://schemas.microsoft.com/office/drawing/2014/main" id="{9C69ED4C-1544-6F28-BC2A-4FA77F34E90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08" name="Rechte verbindingslijn 340">
                <a:extLst>
                  <a:ext uri="{FF2B5EF4-FFF2-40B4-BE49-F238E27FC236}">
                    <a16:creationId xmlns:a16="http://schemas.microsoft.com/office/drawing/2014/main" id="{797D5A11-4E04-396E-30CA-5C33D43E94F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3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09" name="Rechte verbindingslijn 341">
                <a:extLst>
                  <a:ext uri="{FF2B5EF4-FFF2-40B4-BE49-F238E27FC236}">
                    <a16:creationId xmlns:a16="http://schemas.microsoft.com/office/drawing/2014/main" id="{E18C162B-E0A2-8034-E5C4-CDC5C28828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3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10" name="Rechthoek 344">
                <a:extLst>
                  <a:ext uri="{FF2B5EF4-FFF2-40B4-BE49-F238E27FC236}">
                    <a16:creationId xmlns:a16="http://schemas.microsoft.com/office/drawing/2014/main" id="{3220CDC8-5667-4530-29C1-ED49827F9D75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Lijstniveau verlagen</a:t>
                </a:r>
              </a:p>
            </p:txBody>
          </p:sp>
          <p:sp>
            <p:nvSpPr>
              <p:cNvPr id="111" name="Rechthoek 345">
                <a:extLst>
                  <a:ext uri="{FF2B5EF4-FFF2-40B4-BE49-F238E27FC236}">
                    <a16:creationId xmlns:a16="http://schemas.microsoft.com/office/drawing/2014/main" id="{582E6E13-D9E7-7922-8051-06FAF752D7B1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Lijstniveau verhogen</a:t>
                </a:r>
              </a:p>
            </p:txBody>
          </p:sp>
          <p:grpSp>
            <p:nvGrpSpPr>
              <p:cNvPr id="112" name="Groep 11">
                <a:extLst>
                  <a:ext uri="{FF2B5EF4-FFF2-40B4-BE49-F238E27FC236}">
                    <a16:creationId xmlns:a16="http://schemas.microsoft.com/office/drawing/2014/main" id="{BF75D9E0-B1C6-FC99-76F1-94EDFC9A782D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22" name="Rechthoek 346">
                  <a:extLst>
                    <a:ext uri="{FF2B5EF4-FFF2-40B4-BE49-F238E27FC236}">
                      <a16:creationId xmlns:a16="http://schemas.microsoft.com/office/drawing/2014/main" id="{B7B41322-0E39-B3F3-FB85-95654A3CBB65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3" name="Groep 6">
                  <a:extLst>
                    <a:ext uri="{FF2B5EF4-FFF2-40B4-BE49-F238E27FC236}">
                      <a16:creationId xmlns:a16="http://schemas.microsoft.com/office/drawing/2014/main" id="{D9B63AE4-D36A-FD1E-599A-DDFC96358A5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25" name="Rechte verbindingslijn 225">
                    <a:extLst>
                      <a:ext uri="{FF2B5EF4-FFF2-40B4-BE49-F238E27FC236}">
                        <a16:creationId xmlns:a16="http://schemas.microsoft.com/office/drawing/2014/main" id="{2F8E6D12-95D0-DC45-DB7B-7532B260FD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226">
                    <a:extLst>
                      <a:ext uri="{FF2B5EF4-FFF2-40B4-BE49-F238E27FC236}">
                        <a16:creationId xmlns:a16="http://schemas.microsoft.com/office/drawing/2014/main" id="{3499A65A-575D-2FE3-30FA-D9B6F1CF795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227">
                    <a:extLst>
                      <a:ext uri="{FF2B5EF4-FFF2-40B4-BE49-F238E27FC236}">
                        <a16:creationId xmlns:a16="http://schemas.microsoft.com/office/drawing/2014/main" id="{C9A2EA03-2C29-0BEA-C3C3-8EBEE24C48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228">
                    <a:extLst>
                      <a:ext uri="{FF2B5EF4-FFF2-40B4-BE49-F238E27FC236}">
                        <a16:creationId xmlns:a16="http://schemas.microsoft.com/office/drawing/2014/main" id="{DE1B14BD-FC45-3D6C-4C58-2F1B4298129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9" name="Rechte verbindingslijn 229">
                    <a:extLst>
                      <a:ext uri="{FF2B5EF4-FFF2-40B4-BE49-F238E27FC236}">
                        <a16:creationId xmlns:a16="http://schemas.microsoft.com/office/drawing/2014/main" id="{8CB1C250-FF03-DF5F-FF67-F61BA27DF8A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4" name="Pijl: rechts 217">
                  <a:extLst>
                    <a:ext uri="{FF2B5EF4-FFF2-40B4-BE49-F238E27FC236}">
                      <a16:creationId xmlns:a16="http://schemas.microsoft.com/office/drawing/2014/main" id="{CF8B08BE-89EC-AE54-20FB-32557A04C4FA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3" name="Groep 9">
                <a:extLst>
                  <a:ext uri="{FF2B5EF4-FFF2-40B4-BE49-F238E27FC236}">
                    <a16:creationId xmlns:a16="http://schemas.microsoft.com/office/drawing/2014/main" id="{F1F68BB9-7375-26C6-2422-7B24FFEEEDC4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14" name="Rechthoek 357">
                  <a:extLst>
                    <a:ext uri="{FF2B5EF4-FFF2-40B4-BE49-F238E27FC236}">
                      <a16:creationId xmlns:a16="http://schemas.microsoft.com/office/drawing/2014/main" id="{748C76A7-5C49-DDF0-EF99-C6AD17745947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15" name="Groep 5">
                  <a:extLst>
                    <a:ext uri="{FF2B5EF4-FFF2-40B4-BE49-F238E27FC236}">
                      <a16:creationId xmlns:a16="http://schemas.microsoft.com/office/drawing/2014/main" id="{CDB56D7C-7473-6E3A-632E-73EEA3B2E38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7" name="Rechte verbindingslijn 220">
                    <a:extLst>
                      <a:ext uri="{FF2B5EF4-FFF2-40B4-BE49-F238E27FC236}">
                        <a16:creationId xmlns:a16="http://schemas.microsoft.com/office/drawing/2014/main" id="{279BB25B-40F5-1189-3C7E-CCBD437B3E1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8" name="Rechte verbindingslijn 221">
                    <a:extLst>
                      <a:ext uri="{FF2B5EF4-FFF2-40B4-BE49-F238E27FC236}">
                        <a16:creationId xmlns:a16="http://schemas.microsoft.com/office/drawing/2014/main" id="{3618243A-1995-3911-A5A7-F63EC3DD59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9" name="Rechte verbindingslijn 222">
                    <a:extLst>
                      <a:ext uri="{FF2B5EF4-FFF2-40B4-BE49-F238E27FC236}">
                        <a16:creationId xmlns:a16="http://schemas.microsoft.com/office/drawing/2014/main" id="{3712B2B3-B42B-BD2B-98CD-3DEFAD1A529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0" name="Rechte verbindingslijn 223">
                    <a:extLst>
                      <a:ext uri="{FF2B5EF4-FFF2-40B4-BE49-F238E27FC236}">
                        <a16:creationId xmlns:a16="http://schemas.microsoft.com/office/drawing/2014/main" id="{10995284-165C-0E04-D522-9A2B2B63A84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1" name="Rechte verbindingslijn 224">
                    <a:extLst>
                      <a:ext uri="{FF2B5EF4-FFF2-40B4-BE49-F238E27FC236}">
                        <a16:creationId xmlns:a16="http://schemas.microsoft.com/office/drawing/2014/main" id="{D0A4704B-2BAA-0775-3E4B-267FED3082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6" name="Pijl: rechts 219">
                  <a:extLst>
                    <a:ext uri="{FF2B5EF4-FFF2-40B4-BE49-F238E27FC236}">
                      <a16:creationId xmlns:a16="http://schemas.microsoft.com/office/drawing/2014/main" id="{53518AD8-AE42-B135-C7D2-12D0C46DBB0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146" name="Rechthoek 6">
            <a:extLst>
              <a:ext uri="{FF2B5EF4-FFF2-40B4-BE49-F238E27FC236}">
                <a16:creationId xmlns:a16="http://schemas.microsoft.com/office/drawing/2014/main" id="{759F8287-1797-F24D-012F-CC9F47DF1C59}"/>
              </a:ext>
            </a:extLst>
          </p:cNvPr>
          <p:cNvSpPr/>
          <p:nvPr userDrawn="1"/>
        </p:nvSpPr>
        <p:spPr>
          <a:xfrm>
            <a:off x="0" y="-425941"/>
            <a:ext cx="2549865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ED6B6A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Tekst + afbeelding (M) - Paars</a:t>
            </a:r>
          </a:p>
        </p:txBody>
      </p:sp>
      <p:cxnSp>
        <p:nvCxnSpPr>
          <p:cNvPr id="147" name="Straight Connector 26">
            <a:extLst>
              <a:ext uri="{FF2B5EF4-FFF2-40B4-BE49-F238E27FC236}">
                <a16:creationId xmlns:a16="http://schemas.microsoft.com/office/drawing/2014/main" id="{1341DADF-988C-986A-967D-3893CBDDD3E9}"/>
              </a:ext>
            </a:extLst>
          </p:cNvPr>
          <p:cNvCxnSpPr>
            <a:cxnSpLocks/>
          </p:cNvCxnSpPr>
          <p:nvPr userDrawn="1"/>
        </p:nvCxnSpPr>
        <p:spPr>
          <a:xfrm>
            <a:off x="719138" y="6295118"/>
            <a:ext cx="10160793" cy="0"/>
          </a:xfrm>
          <a:prstGeom prst="line">
            <a:avLst/>
          </a:prstGeom>
          <a:ln w="1270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8" name="Graphic 12">
            <a:extLst>
              <a:ext uri="{FF2B5EF4-FFF2-40B4-BE49-F238E27FC236}">
                <a16:creationId xmlns:a16="http://schemas.microsoft.com/office/drawing/2014/main" id="{51A4AF2F-028B-B8F3-A8DD-9955A2397F40}"/>
              </a:ext>
            </a:extLst>
          </p:cNvPr>
          <p:cNvGrpSpPr/>
          <p:nvPr userDrawn="1"/>
        </p:nvGrpSpPr>
        <p:grpSpPr>
          <a:xfrm>
            <a:off x="10467984" y="5967909"/>
            <a:ext cx="1002572" cy="340931"/>
            <a:chOff x="10467984" y="5967909"/>
            <a:chExt cx="1002572" cy="340931"/>
          </a:xfrm>
        </p:grpSpPr>
        <p:sp>
          <p:nvSpPr>
            <p:cNvPr id="149" name="Vrije vorm: vorm 148">
              <a:extLst>
                <a:ext uri="{FF2B5EF4-FFF2-40B4-BE49-F238E27FC236}">
                  <a16:creationId xmlns:a16="http://schemas.microsoft.com/office/drawing/2014/main" id="{EC27DCE8-FE83-92DC-F9C5-B77346846C6A}"/>
                </a:ext>
              </a:extLst>
            </p:cNvPr>
            <p:cNvSpPr/>
            <p:nvPr/>
          </p:nvSpPr>
          <p:spPr>
            <a:xfrm>
              <a:off x="11054362" y="6056924"/>
              <a:ext cx="323053" cy="151181"/>
            </a:xfrm>
            <a:custGeom>
              <a:avLst/>
              <a:gdLst>
                <a:gd name="connsiteX0" fmla="*/ 300519 w 323053"/>
                <a:gd name="connsiteY0" fmla="*/ 125646 h 151181"/>
                <a:gd name="connsiteX1" fmla="*/ 295611 w 323053"/>
                <a:gd name="connsiteY1" fmla="*/ 119489 h 151181"/>
                <a:gd name="connsiteX2" fmla="*/ 275452 w 323053"/>
                <a:gd name="connsiteY2" fmla="*/ 94141 h 151181"/>
                <a:gd name="connsiteX3" fmla="*/ 275452 w 323053"/>
                <a:gd name="connsiteY3" fmla="*/ 75825 h 151181"/>
                <a:gd name="connsiteX4" fmla="*/ 301988 w 323053"/>
                <a:gd name="connsiteY4" fmla="*/ 104299 h 151181"/>
                <a:gd name="connsiteX5" fmla="*/ 308426 w 323053"/>
                <a:gd name="connsiteY5" fmla="*/ 107080 h 151181"/>
                <a:gd name="connsiteX6" fmla="*/ 314427 w 323053"/>
                <a:gd name="connsiteY6" fmla="*/ 104736 h 151181"/>
                <a:gd name="connsiteX7" fmla="*/ 314865 w 323053"/>
                <a:gd name="connsiteY7" fmla="*/ 92328 h 151181"/>
                <a:gd name="connsiteX8" fmla="*/ 275546 w 323053"/>
                <a:gd name="connsiteY8" fmla="*/ 50133 h 151181"/>
                <a:gd name="connsiteX9" fmla="*/ 289829 w 323053"/>
                <a:gd name="connsiteY9" fmla="*/ 27473 h 151181"/>
                <a:gd name="connsiteX10" fmla="*/ 264638 w 323053"/>
                <a:gd name="connsiteY10" fmla="*/ 2282 h 151181"/>
                <a:gd name="connsiteX11" fmla="*/ 239446 w 323053"/>
                <a:gd name="connsiteY11" fmla="*/ 27473 h 151181"/>
                <a:gd name="connsiteX12" fmla="*/ 253730 w 323053"/>
                <a:gd name="connsiteY12" fmla="*/ 50133 h 151181"/>
                <a:gd name="connsiteX13" fmla="*/ 214410 w 323053"/>
                <a:gd name="connsiteY13" fmla="*/ 92328 h 151181"/>
                <a:gd name="connsiteX14" fmla="*/ 214848 w 323053"/>
                <a:gd name="connsiteY14" fmla="*/ 104736 h 151181"/>
                <a:gd name="connsiteX15" fmla="*/ 220849 w 323053"/>
                <a:gd name="connsiteY15" fmla="*/ 107080 h 151181"/>
                <a:gd name="connsiteX16" fmla="*/ 227288 w 323053"/>
                <a:gd name="connsiteY16" fmla="*/ 104299 h 151181"/>
                <a:gd name="connsiteX17" fmla="*/ 253823 w 323053"/>
                <a:gd name="connsiteY17" fmla="*/ 75825 h 151181"/>
                <a:gd name="connsiteX18" fmla="*/ 253823 w 323053"/>
                <a:gd name="connsiteY18" fmla="*/ 99079 h 151181"/>
                <a:gd name="connsiteX19" fmla="*/ 230226 w 323053"/>
                <a:gd name="connsiteY19" fmla="*/ 125646 h 151181"/>
                <a:gd name="connsiteX20" fmla="*/ 120239 w 323053"/>
                <a:gd name="connsiteY20" fmla="*/ 125646 h 151181"/>
                <a:gd name="connsiteX21" fmla="*/ 120239 w 323053"/>
                <a:gd name="connsiteY21" fmla="*/ 71543 h 151181"/>
                <a:gd name="connsiteX22" fmla="*/ 63260 w 323053"/>
                <a:gd name="connsiteY22" fmla="*/ 0 h 151181"/>
                <a:gd name="connsiteX23" fmla="*/ 0 w 323053"/>
                <a:gd name="connsiteY23" fmla="*/ 71137 h 151181"/>
                <a:gd name="connsiteX24" fmla="*/ 0 w 323053"/>
                <a:gd name="connsiteY24" fmla="*/ 151181 h 151181"/>
                <a:gd name="connsiteX25" fmla="*/ 25098 w 323053"/>
                <a:gd name="connsiteY25" fmla="*/ 151181 h 151181"/>
                <a:gd name="connsiteX26" fmla="*/ 25098 w 323053"/>
                <a:gd name="connsiteY26" fmla="*/ 80670 h 151181"/>
                <a:gd name="connsiteX27" fmla="*/ 62198 w 323053"/>
                <a:gd name="connsiteY27" fmla="*/ 38944 h 151181"/>
                <a:gd name="connsiteX28" fmla="*/ 95141 w 323053"/>
                <a:gd name="connsiteY28" fmla="*/ 80295 h 151181"/>
                <a:gd name="connsiteX29" fmla="*/ 95141 w 323053"/>
                <a:gd name="connsiteY29" fmla="*/ 151181 h 151181"/>
                <a:gd name="connsiteX30" fmla="*/ 236289 w 323053"/>
                <a:gd name="connsiteY30" fmla="*/ 151181 h 151181"/>
                <a:gd name="connsiteX31" fmla="*/ 236289 w 323053"/>
                <a:gd name="connsiteY31" fmla="*/ 150900 h 151181"/>
                <a:gd name="connsiteX32" fmla="*/ 266450 w 323053"/>
                <a:gd name="connsiteY32" fmla="*/ 116957 h 151181"/>
                <a:gd name="connsiteX33" fmla="*/ 293736 w 323053"/>
                <a:gd name="connsiteY33" fmla="*/ 151181 h 151181"/>
                <a:gd name="connsiteX34" fmla="*/ 323053 w 323053"/>
                <a:gd name="connsiteY34" fmla="*/ 151181 h 151181"/>
                <a:gd name="connsiteX35" fmla="*/ 323053 w 323053"/>
                <a:gd name="connsiteY35" fmla="*/ 125615 h 151181"/>
                <a:gd name="connsiteX36" fmla="*/ 300643 w 323053"/>
                <a:gd name="connsiteY36" fmla="*/ 125615 h 151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23053" h="151181">
                  <a:moveTo>
                    <a:pt x="300519" y="125646"/>
                  </a:moveTo>
                  <a:lnTo>
                    <a:pt x="295611" y="119489"/>
                  </a:lnTo>
                  <a:lnTo>
                    <a:pt x="275452" y="94141"/>
                  </a:lnTo>
                  <a:lnTo>
                    <a:pt x="275452" y="75825"/>
                  </a:lnTo>
                  <a:lnTo>
                    <a:pt x="301988" y="104299"/>
                  </a:lnTo>
                  <a:cubicBezTo>
                    <a:pt x="303738" y="106143"/>
                    <a:pt x="306082" y="107080"/>
                    <a:pt x="308426" y="107080"/>
                  </a:cubicBezTo>
                  <a:cubicBezTo>
                    <a:pt x="310583" y="107080"/>
                    <a:pt x="312739" y="106299"/>
                    <a:pt x="314427" y="104736"/>
                  </a:cubicBezTo>
                  <a:cubicBezTo>
                    <a:pt x="317959" y="101423"/>
                    <a:pt x="318178" y="95860"/>
                    <a:pt x="314865" y="92328"/>
                  </a:cubicBezTo>
                  <a:lnTo>
                    <a:pt x="275546" y="50133"/>
                  </a:lnTo>
                  <a:cubicBezTo>
                    <a:pt x="283985" y="46070"/>
                    <a:pt x="289829" y="37444"/>
                    <a:pt x="289829" y="27473"/>
                  </a:cubicBezTo>
                  <a:cubicBezTo>
                    <a:pt x="289829" y="13565"/>
                    <a:pt x="278546" y="2282"/>
                    <a:pt x="264638" y="2282"/>
                  </a:cubicBezTo>
                  <a:cubicBezTo>
                    <a:pt x="250729" y="2282"/>
                    <a:pt x="239446" y="13565"/>
                    <a:pt x="239446" y="27473"/>
                  </a:cubicBezTo>
                  <a:cubicBezTo>
                    <a:pt x="239446" y="37475"/>
                    <a:pt x="245291" y="46070"/>
                    <a:pt x="253730" y="50133"/>
                  </a:cubicBezTo>
                  <a:lnTo>
                    <a:pt x="214410" y="92328"/>
                  </a:lnTo>
                  <a:cubicBezTo>
                    <a:pt x="211097" y="95891"/>
                    <a:pt x="211316" y="101454"/>
                    <a:pt x="214848" y="104736"/>
                  </a:cubicBezTo>
                  <a:cubicBezTo>
                    <a:pt x="216536" y="106299"/>
                    <a:pt x="218692" y="107080"/>
                    <a:pt x="220849" y="107080"/>
                  </a:cubicBezTo>
                  <a:cubicBezTo>
                    <a:pt x="223193" y="107080"/>
                    <a:pt x="225537" y="106143"/>
                    <a:pt x="227288" y="104299"/>
                  </a:cubicBezTo>
                  <a:lnTo>
                    <a:pt x="253823" y="75825"/>
                  </a:lnTo>
                  <a:lnTo>
                    <a:pt x="253823" y="99079"/>
                  </a:lnTo>
                  <a:lnTo>
                    <a:pt x="230226" y="125646"/>
                  </a:lnTo>
                  <a:lnTo>
                    <a:pt x="120239" y="125646"/>
                  </a:lnTo>
                  <a:lnTo>
                    <a:pt x="120239" y="71543"/>
                  </a:lnTo>
                  <a:lnTo>
                    <a:pt x="63260" y="0"/>
                  </a:lnTo>
                  <a:lnTo>
                    <a:pt x="0" y="71137"/>
                  </a:lnTo>
                  <a:lnTo>
                    <a:pt x="0" y="151181"/>
                  </a:lnTo>
                  <a:lnTo>
                    <a:pt x="25098" y="151181"/>
                  </a:lnTo>
                  <a:lnTo>
                    <a:pt x="25098" y="80670"/>
                  </a:lnTo>
                  <a:lnTo>
                    <a:pt x="62198" y="38944"/>
                  </a:lnTo>
                  <a:lnTo>
                    <a:pt x="95141" y="80295"/>
                  </a:lnTo>
                  <a:lnTo>
                    <a:pt x="95141" y="151181"/>
                  </a:lnTo>
                  <a:lnTo>
                    <a:pt x="236289" y="151181"/>
                  </a:lnTo>
                  <a:lnTo>
                    <a:pt x="236289" y="150900"/>
                  </a:lnTo>
                  <a:lnTo>
                    <a:pt x="266450" y="116957"/>
                  </a:lnTo>
                  <a:lnTo>
                    <a:pt x="293736" y="151181"/>
                  </a:lnTo>
                  <a:lnTo>
                    <a:pt x="323053" y="151181"/>
                  </a:lnTo>
                  <a:lnTo>
                    <a:pt x="323053" y="125615"/>
                  </a:lnTo>
                  <a:lnTo>
                    <a:pt x="300643" y="125615"/>
                  </a:lnTo>
                </a:path>
              </a:pathLst>
            </a:custGeom>
            <a:solidFill>
              <a:srgbClr val="7D7E8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+mn-cs"/>
              </a:endParaRPr>
            </a:p>
          </p:txBody>
        </p:sp>
        <p:sp>
          <p:nvSpPr>
            <p:cNvPr id="150" name="Vrije vorm: vorm 149">
              <a:extLst>
                <a:ext uri="{FF2B5EF4-FFF2-40B4-BE49-F238E27FC236}">
                  <a16:creationId xmlns:a16="http://schemas.microsoft.com/office/drawing/2014/main" id="{43F3E542-1E63-054F-4811-61E4C8DF257D}"/>
                </a:ext>
              </a:extLst>
            </p:cNvPr>
            <p:cNvSpPr/>
            <p:nvPr/>
          </p:nvSpPr>
          <p:spPr>
            <a:xfrm>
              <a:off x="10467984" y="5967909"/>
              <a:ext cx="1002572" cy="340931"/>
            </a:xfrm>
            <a:custGeom>
              <a:avLst/>
              <a:gdLst>
                <a:gd name="connsiteX0" fmla="*/ 441542 w 1002572"/>
                <a:gd name="connsiteY0" fmla="*/ 256574 h 340931"/>
                <a:gd name="connsiteX1" fmla="*/ 478048 w 1002572"/>
                <a:gd name="connsiteY1" fmla="*/ 256574 h 340931"/>
                <a:gd name="connsiteX2" fmla="*/ 478048 w 1002572"/>
                <a:gd name="connsiteY2" fmla="*/ 142899 h 340931"/>
                <a:gd name="connsiteX3" fmla="*/ 441542 w 1002572"/>
                <a:gd name="connsiteY3" fmla="*/ 142899 h 340931"/>
                <a:gd name="connsiteX4" fmla="*/ 441542 w 1002572"/>
                <a:gd name="connsiteY4" fmla="*/ 256574 h 340931"/>
                <a:gd name="connsiteX5" fmla="*/ 507209 w 1002572"/>
                <a:gd name="connsiteY5" fmla="*/ 31 h 340931"/>
                <a:gd name="connsiteX6" fmla="*/ 471203 w 1002572"/>
                <a:gd name="connsiteY6" fmla="*/ 9095 h 340931"/>
                <a:gd name="connsiteX7" fmla="*/ 469046 w 1002572"/>
                <a:gd name="connsiteY7" fmla="*/ 2313 h 340931"/>
                <a:gd name="connsiteX8" fmla="*/ 440573 w 1002572"/>
                <a:gd name="connsiteY8" fmla="*/ 2313 h 340931"/>
                <a:gd name="connsiteX9" fmla="*/ 440573 w 1002572"/>
                <a:gd name="connsiteY9" fmla="*/ 115988 h 340931"/>
                <a:gd name="connsiteX10" fmla="*/ 477079 w 1002572"/>
                <a:gd name="connsiteY10" fmla="*/ 115988 h 340931"/>
                <a:gd name="connsiteX11" fmla="*/ 477079 w 1002572"/>
                <a:gd name="connsiteY11" fmla="*/ 36569 h 340931"/>
                <a:gd name="connsiteX12" fmla="*/ 486456 w 1002572"/>
                <a:gd name="connsiteY12" fmla="*/ 33318 h 340931"/>
                <a:gd name="connsiteX13" fmla="*/ 497426 w 1002572"/>
                <a:gd name="connsiteY13" fmla="*/ 31943 h 340931"/>
                <a:gd name="connsiteX14" fmla="*/ 516398 w 1002572"/>
                <a:gd name="connsiteY14" fmla="*/ 46570 h 340931"/>
                <a:gd name="connsiteX15" fmla="*/ 516398 w 1002572"/>
                <a:gd name="connsiteY15" fmla="*/ 132678 h 340931"/>
                <a:gd name="connsiteX16" fmla="*/ 552904 w 1002572"/>
                <a:gd name="connsiteY16" fmla="*/ 132678 h 340931"/>
                <a:gd name="connsiteX17" fmla="*/ 552904 w 1002572"/>
                <a:gd name="connsiteY17" fmla="*/ 39507 h 340931"/>
                <a:gd name="connsiteX18" fmla="*/ 507240 w 1002572"/>
                <a:gd name="connsiteY18" fmla="*/ 0 h 340931"/>
                <a:gd name="connsiteX19" fmla="*/ 516367 w 1002572"/>
                <a:gd name="connsiteY19" fmla="*/ 297924 h 340931"/>
                <a:gd name="connsiteX20" fmla="*/ 513085 w 1002572"/>
                <a:gd name="connsiteY20" fmla="*/ 307895 h 340931"/>
                <a:gd name="connsiteX21" fmla="*/ 501771 w 1002572"/>
                <a:gd name="connsiteY21" fmla="*/ 311302 h 340931"/>
                <a:gd name="connsiteX22" fmla="*/ 491613 w 1002572"/>
                <a:gd name="connsiteY22" fmla="*/ 309958 h 340931"/>
                <a:gd name="connsiteX23" fmla="*/ 483486 w 1002572"/>
                <a:gd name="connsiteY23" fmla="*/ 306176 h 340931"/>
                <a:gd name="connsiteX24" fmla="*/ 479017 w 1002572"/>
                <a:gd name="connsiteY24" fmla="*/ 302925 h 340931"/>
                <a:gd name="connsiteX25" fmla="*/ 468609 w 1002572"/>
                <a:gd name="connsiteY25" fmla="*/ 328711 h 340931"/>
                <a:gd name="connsiteX26" fmla="*/ 471297 w 1002572"/>
                <a:gd name="connsiteY26" fmla="*/ 330711 h 340931"/>
                <a:gd name="connsiteX27" fmla="*/ 487424 w 1002572"/>
                <a:gd name="connsiteY27" fmla="*/ 338369 h 340931"/>
                <a:gd name="connsiteX28" fmla="*/ 506740 w 1002572"/>
                <a:gd name="connsiteY28" fmla="*/ 340932 h 340931"/>
                <a:gd name="connsiteX29" fmla="*/ 541215 w 1002572"/>
                <a:gd name="connsiteY29" fmla="*/ 329836 h 340931"/>
                <a:gd name="connsiteX30" fmla="*/ 552842 w 1002572"/>
                <a:gd name="connsiteY30" fmla="*/ 298237 h 340931"/>
                <a:gd name="connsiteX31" fmla="*/ 552842 w 1002572"/>
                <a:gd name="connsiteY31" fmla="*/ 142899 h 340931"/>
                <a:gd name="connsiteX32" fmla="*/ 516335 w 1002572"/>
                <a:gd name="connsiteY32" fmla="*/ 142899 h 340931"/>
                <a:gd name="connsiteX33" fmla="*/ 516335 w 1002572"/>
                <a:gd name="connsiteY33" fmla="*/ 297924 h 340931"/>
                <a:gd name="connsiteX34" fmla="*/ 620009 w 1002572"/>
                <a:gd name="connsiteY34" fmla="*/ 307551 h 340931"/>
                <a:gd name="connsiteX35" fmla="*/ 599537 w 1002572"/>
                <a:gd name="connsiteY35" fmla="*/ 307551 h 340931"/>
                <a:gd name="connsiteX36" fmla="*/ 599537 w 1002572"/>
                <a:gd name="connsiteY36" fmla="*/ 290767 h 340931"/>
                <a:gd name="connsiteX37" fmla="*/ 594880 w 1002572"/>
                <a:gd name="connsiteY37" fmla="*/ 290767 h 340931"/>
                <a:gd name="connsiteX38" fmla="*/ 594880 w 1002572"/>
                <a:gd name="connsiteY38" fmla="*/ 330023 h 340931"/>
                <a:gd name="connsiteX39" fmla="*/ 599537 w 1002572"/>
                <a:gd name="connsiteY39" fmla="*/ 330023 h 340931"/>
                <a:gd name="connsiteX40" fmla="*/ 599537 w 1002572"/>
                <a:gd name="connsiteY40" fmla="*/ 311614 h 340931"/>
                <a:gd name="connsiteX41" fmla="*/ 620009 w 1002572"/>
                <a:gd name="connsiteY41" fmla="*/ 311614 h 340931"/>
                <a:gd name="connsiteX42" fmla="*/ 620009 w 1002572"/>
                <a:gd name="connsiteY42" fmla="*/ 330023 h 340931"/>
                <a:gd name="connsiteX43" fmla="*/ 624666 w 1002572"/>
                <a:gd name="connsiteY43" fmla="*/ 330023 h 340931"/>
                <a:gd name="connsiteX44" fmla="*/ 624666 w 1002572"/>
                <a:gd name="connsiteY44" fmla="*/ 290767 h 340931"/>
                <a:gd name="connsiteX45" fmla="*/ 620009 w 1002572"/>
                <a:gd name="connsiteY45" fmla="*/ 290767 h 340931"/>
                <a:gd name="connsiteX46" fmla="*/ 620009 w 1002572"/>
                <a:gd name="connsiteY46" fmla="*/ 307551 h 340931"/>
                <a:gd name="connsiteX47" fmla="*/ 364967 w 1002572"/>
                <a:gd name="connsiteY47" fmla="*/ 118270 h 340931"/>
                <a:gd name="connsiteX48" fmla="*/ 410630 w 1002572"/>
                <a:gd name="connsiteY48" fmla="*/ 102923 h 340931"/>
                <a:gd name="connsiteX49" fmla="*/ 426821 w 1002572"/>
                <a:gd name="connsiteY49" fmla="*/ 59135 h 340931"/>
                <a:gd name="connsiteX50" fmla="*/ 410630 w 1002572"/>
                <a:gd name="connsiteY50" fmla="*/ 15378 h 340931"/>
                <a:gd name="connsiteX51" fmla="*/ 364967 w 1002572"/>
                <a:gd name="connsiteY51" fmla="*/ 31 h 340931"/>
                <a:gd name="connsiteX52" fmla="*/ 319178 w 1002572"/>
                <a:gd name="connsiteY52" fmla="*/ 15378 h 340931"/>
                <a:gd name="connsiteX53" fmla="*/ 302863 w 1002572"/>
                <a:gd name="connsiteY53" fmla="*/ 59166 h 340931"/>
                <a:gd name="connsiteX54" fmla="*/ 319178 w 1002572"/>
                <a:gd name="connsiteY54" fmla="*/ 102955 h 340931"/>
                <a:gd name="connsiteX55" fmla="*/ 364967 w 1002572"/>
                <a:gd name="connsiteY55" fmla="*/ 118301 h 340931"/>
                <a:gd name="connsiteX56" fmla="*/ 345338 w 1002572"/>
                <a:gd name="connsiteY56" fmla="*/ 38975 h 340931"/>
                <a:gd name="connsiteX57" fmla="*/ 364967 w 1002572"/>
                <a:gd name="connsiteY57" fmla="*/ 32162 h 340931"/>
                <a:gd name="connsiteX58" fmla="*/ 384345 w 1002572"/>
                <a:gd name="connsiteY58" fmla="*/ 38975 h 340931"/>
                <a:gd name="connsiteX59" fmla="*/ 391002 w 1002572"/>
                <a:gd name="connsiteY59" fmla="*/ 59135 h 340931"/>
                <a:gd name="connsiteX60" fmla="*/ 384345 w 1002572"/>
                <a:gd name="connsiteY60" fmla="*/ 79294 h 340931"/>
                <a:gd name="connsiteX61" fmla="*/ 364967 w 1002572"/>
                <a:gd name="connsiteY61" fmla="*/ 86108 h 340931"/>
                <a:gd name="connsiteX62" fmla="*/ 345338 w 1002572"/>
                <a:gd name="connsiteY62" fmla="*/ 79294 h 340931"/>
                <a:gd name="connsiteX63" fmla="*/ 338681 w 1002572"/>
                <a:gd name="connsiteY63" fmla="*/ 59135 h 340931"/>
                <a:gd name="connsiteX64" fmla="*/ 345338 w 1002572"/>
                <a:gd name="connsiteY64" fmla="*/ 38975 h 340931"/>
                <a:gd name="connsiteX65" fmla="*/ 173185 w 1002572"/>
                <a:gd name="connsiteY65" fmla="*/ 2313 h 340931"/>
                <a:gd name="connsiteX66" fmla="*/ 138429 w 1002572"/>
                <a:gd name="connsiteY66" fmla="*/ 2313 h 340931"/>
                <a:gd name="connsiteX67" fmla="*/ 118395 w 1002572"/>
                <a:gd name="connsiteY67" fmla="*/ 67636 h 340931"/>
                <a:gd name="connsiteX68" fmla="*/ 101110 w 1002572"/>
                <a:gd name="connsiteY68" fmla="*/ 2313 h 340931"/>
                <a:gd name="connsiteX69" fmla="*/ 71637 w 1002572"/>
                <a:gd name="connsiteY69" fmla="*/ 2313 h 340931"/>
                <a:gd name="connsiteX70" fmla="*/ 54759 w 1002572"/>
                <a:gd name="connsiteY70" fmla="*/ 66761 h 340931"/>
                <a:gd name="connsiteX71" fmla="*/ 34724 w 1002572"/>
                <a:gd name="connsiteY71" fmla="*/ 2313 h 340931"/>
                <a:gd name="connsiteX72" fmla="*/ 0 w 1002572"/>
                <a:gd name="connsiteY72" fmla="*/ 2313 h 340931"/>
                <a:gd name="connsiteX73" fmla="*/ 38256 w 1002572"/>
                <a:gd name="connsiteY73" fmla="*/ 117144 h 340931"/>
                <a:gd name="connsiteX74" fmla="*/ 71668 w 1002572"/>
                <a:gd name="connsiteY74" fmla="*/ 117144 h 340931"/>
                <a:gd name="connsiteX75" fmla="*/ 86577 w 1002572"/>
                <a:gd name="connsiteY75" fmla="*/ 58603 h 340931"/>
                <a:gd name="connsiteX76" fmla="*/ 101486 w 1002572"/>
                <a:gd name="connsiteY76" fmla="*/ 117144 h 340931"/>
                <a:gd name="connsiteX77" fmla="*/ 134897 w 1002572"/>
                <a:gd name="connsiteY77" fmla="*/ 117144 h 340931"/>
                <a:gd name="connsiteX78" fmla="*/ 173185 w 1002572"/>
                <a:gd name="connsiteY78" fmla="*/ 2313 h 340931"/>
                <a:gd name="connsiteX79" fmla="*/ 371405 w 1002572"/>
                <a:gd name="connsiteY79" fmla="*/ 140617 h 340931"/>
                <a:gd name="connsiteX80" fmla="*/ 326835 w 1002572"/>
                <a:gd name="connsiteY80" fmla="*/ 155995 h 340931"/>
                <a:gd name="connsiteX81" fmla="*/ 310926 w 1002572"/>
                <a:gd name="connsiteY81" fmla="*/ 199752 h 340931"/>
                <a:gd name="connsiteX82" fmla="*/ 327492 w 1002572"/>
                <a:gd name="connsiteY82" fmla="*/ 243540 h 340931"/>
                <a:gd name="connsiteX83" fmla="*/ 373718 w 1002572"/>
                <a:gd name="connsiteY83" fmla="*/ 258855 h 340931"/>
                <a:gd name="connsiteX84" fmla="*/ 399316 w 1002572"/>
                <a:gd name="connsiteY84" fmla="*/ 255761 h 340931"/>
                <a:gd name="connsiteX85" fmla="*/ 422382 w 1002572"/>
                <a:gd name="connsiteY85" fmla="*/ 246916 h 340931"/>
                <a:gd name="connsiteX86" fmla="*/ 425570 w 1002572"/>
                <a:gd name="connsiteY86" fmla="*/ 245166 h 340931"/>
                <a:gd name="connsiteX87" fmla="*/ 416100 w 1002572"/>
                <a:gd name="connsiteY87" fmla="*/ 216786 h 340931"/>
                <a:gd name="connsiteX88" fmla="*/ 411506 w 1002572"/>
                <a:gd name="connsiteY88" fmla="*/ 219536 h 340931"/>
                <a:gd name="connsiteX89" fmla="*/ 396253 w 1002572"/>
                <a:gd name="connsiteY89" fmla="*/ 225537 h 340931"/>
                <a:gd name="connsiteX90" fmla="*/ 377844 w 1002572"/>
                <a:gd name="connsiteY90" fmla="*/ 227600 h 340931"/>
                <a:gd name="connsiteX91" fmla="*/ 357528 w 1002572"/>
                <a:gd name="connsiteY91" fmla="*/ 222224 h 340931"/>
                <a:gd name="connsiteX92" fmla="*/ 349683 w 1002572"/>
                <a:gd name="connsiteY92" fmla="*/ 212942 h 340931"/>
                <a:gd name="connsiteX93" fmla="*/ 427758 w 1002572"/>
                <a:gd name="connsiteY93" fmla="*/ 212942 h 340931"/>
                <a:gd name="connsiteX94" fmla="*/ 428071 w 1002572"/>
                <a:gd name="connsiteY94" fmla="*/ 198377 h 340931"/>
                <a:gd name="connsiteX95" fmla="*/ 413693 w 1002572"/>
                <a:gd name="connsiteY95" fmla="*/ 155463 h 340931"/>
                <a:gd name="connsiteX96" fmla="*/ 371468 w 1002572"/>
                <a:gd name="connsiteY96" fmla="*/ 140586 h 340931"/>
                <a:gd name="connsiteX97" fmla="*/ 348433 w 1002572"/>
                <a:gd name="connsiteY97" fmla="*/ 187187 h 340931"/>
                <a:gd name="connsiteX98" fmla="*/ 355246 w 1002572"/>
                <a:gd name="connsiteY98" fmla="*/ 175935 h 340931"/>
                <a:gd name="connsiteX99" fmla="*/ 373124 w 1002572"/>
                <a:gd name="connsiteY99" fmla="*/ 170466 h 340931"/>
                <a:gd name="connsiteX100" fmla="*/ 388220 w 1002572"/>
                <a:gd name="connsiteY100" fmla="*/ 175685 h 340931"/>
                <a:gd name="connsiteX101" fmla="*/ 393253 w 1002572"/>
                <a:gd name="connsiteY101" fmla="*/ 187187 h 340931"/>
                <a:gd name="connsiteX102" fmla="*/ 348401 w 1002572"/>
                <a:gd name="connsiteY102" fmla="*/ 187187 h 340931"/>
                <a:gd name="connsiteX103" fmla="*/ 254511 w 1002572"/>
                <a:gd name="connsiteY103" fmla="*/ 140617 h 340931"/>
                <a:gd name="connsiteX104" fmla="*/ 232007 w 1002572"/>
                <a:gd name="connsiteY104" fmla="*/ 143743 h 340931"/>
                <a:gd name="connsiteX105" fmla="*/ 214317 w 1002572"/>
                <a:gd name="connsiteY105" fmla="*/ 151775 h 340931"/>
                <a:gd name="connsiteX106" fmla="*/ 180311 w 1002572"/>
                <a:gd name="connsiteY106" fmla="*/ 140617 h 340931"/>
                <a:gd name="connsiteX107" fmla="*/ 159433 w 1002572"/>
                <a:gd name="connsiteY107" fmla="*/ 143117 h 340931"/>
                <a:gd name="connsiteX108" fmla="*/ 142711 w 1002572"/>
                <a:gd name="connsiteY108" fmla="*/ 149087 h 340931"/>
                <a:gd name="connsiteX109" fmla="*/ 140773 w 1002572"/>
                <a:gd name="connsiteY109" fmla="*/ 142899 h 340931"/>
                <a:gd name="connsiteX110" fmla="*/ 112269 w 1002572"/>
                <a:gd name="connsiteY110" fmla="*/ 142899 h 340931"/>
                <a:gd name="connsiteX111" fmla="*/ 112269 w 1002572"/>
                <a:gd name="connsiteY111" fmla="*/ 256574 h 340931"/>
                <a:gd name="connsiteX112" fmla="*/ 148775 w 1002572"/>
                <a:gd name="connsiteY112" fmla="*/ 256574 h 340931"/>
                <a:gd name="connsiteX113" fmla="*/ 148775 w 1002572"/>
                <a:gd name="connsiteY113" fmla="*/ 177154 h 340931"/>
                <a:gd name="connsiteX114" fmla="*/ 158057 w 1002572"/>
                <a:gd name="connsiteY114" fmla="*/ 173904 h 340931"/>
                <a:gd name="connsiteX115" fmla="*/ 169122 w 1002572"/>
                <a:gd name="connsiteY115" fmla="*/ 172560 h 340931"/>
                <a:gd name="connsiteX116" fmla="*/ 184093 w 1002572"/>
                <a:gd name="connsiteY116" fmla="*/ 176154 h 340931"/>
                <a:gd name="connsiteX117" fmla="*/ 188094 w 1002572"/>
                <a:gd name="connsiteY117" fmla="*/ 186500 h 340931"/>
                <a:gd name="connsiteX118" fmla="*/ 188094 w 1002572"/>
                <a:gd name="connsiteY118" fmla="*/ 256574 h 340931"/>
                <a:gd name="connsiteX119" fmla="*/ 223881 w 1002572"/>
                <a:gd name="connsiteY119" fmla="*/ 256574 h 340931"/>
                <a:gd name="connsiteX120" fmla="*/ 224131 w 1002572"/>
                <a:gd name="connsiteY120" fmla="*/ 178717 h 340931"/>
                <a:gd name="connsiteX121" fmla="*/ 224068 w 1002572"/>
                <a:gd name="connsiteY121" fmla="*/ 177029 h 340931"/>
                <a:gd name="connsiteX122" fmla="*/ 242196 w 1002572"/>
                <a:gd name="connsiteY122" fmla="*/ 172560 h 340931"/>
                <a:gd name="connsiteX123" fmla="*/ 257230 w 1002572"/>
                <a:gd name="connsiteY123" fmla="*/ 176498 h 340931"/>
                <a:gd name="connsiteX124" fmla="*/ 261418 w 1002572"/>
                <a:gd name="connsiteY124" fmla="*/ 188594 h 340931"/>
                <a:gd name="connsiteX125" fmla="*/ 261418 w 1002572"/>
                <a:gd name="connsiteY125" fmla="*/ 256605 h 340931"/>
                <a:gd name="connsiteX126" fmla="*/ 297643 w 1002572"/>
                <a:gd name="connsiteY126" fmla="*/ 256605 h 340931"/>
                <a:gd name="connsiteX127" fmla="*/ 297893 w 1002572"/>
                <a:gd name="connsiteY127" fmla="*/ 180592 h 340931"/>
                <a:gd name="connsiteX128" fmla="*/ 254542 w 1002572"/>
                <a:gd name="connsiteY128" fmla="*/ 140648 h 340931"/>
                <a:gd name="connsiteX129" fmla="*/ 187187 w 1002572"/>
                <a:gd name="connsiteY129" fmla="*/ 102923 h 340931"/>
                <a:gd name="connsiteX130" fmla="*/ 232976 w 1002572"/>
                <a:gd name="connsiteY130" fmla="*/ 118270 h 340931"/>
                <a:gd name="connsiteX131" fmla="*/ 278671 w 1002572"/>
                <a:gd name="connsiteY131" fmla="*/ 102923 h 340931"/>
                <a:gd name="connsiteX132" fmla="*/ 294861 w 1002572"/>
                <a:gd name="connsiteY132" fmla="*/ 59135 h 340931"/>
                <a:gd name="connsiteX133" fmla="*/ 278671 w 1002572"/>
                <a:gd name="connsiteY133" fmla="*/ 15378 h 340931"/>
                <a:gd name="connsiteX134" fmla="*/ 232976 w 1002572"/>
                <a:gd name="connsiteY134" fmla="*/ 31 h 340931"/>
                <a:gd name="connsiteX135" fmla="*/ 187187 w 1002572"/>
                <a:gd name="connsiteY135" fmla="*/ 15378 h 340931"/>
                <a:gd name="connsiteX136" fmla="*/ 170872 w 1002572"/>
                <a:gd name="connsiteY136" fmla="*/ 59166 h 340931"/>
                <a:gd name="connsiteX137" fmla="*/ 187187 w 1002572"/>
                <a:gd name="connsiteY137" fmla="*/ 102955 h 340931"/>
                <a:gd name="connsiteX138" fmla="*/ 213348 w 1002572"/>
                <a:gd name="connsiteY138" fmla="*/ 38975 h 340931"/>
                <a:gd name="connsiteX139" fmla="*/ 232976 w 1002572"/>
                <a:gd name="connsiteY139" fmla="*/ 32162 h 340931"/>
                <a:gd name="connsiteX140" fmla="*/ 252386 w 1002572"/>
                <a:gd name="connsiteY140" fmla="*/ 38975 h 340931"/>
                <a:gd name="connsiteX141" fmla="*/ 259043 w 1002572"/>
                <a:gd name="connsiteY141" fmla="*/ 59135 h 340931"/>
                <a:gd name="connsiteX142" fmla="*/ 252386 w 1002572"/>
                <a:gd name="connsiteY142" fmla="*/ 79294 h 340931"/>
                <a:gd name="connsiteX143" fmla="*/ 232976 w 1002572"/>
                <a:gd name="connsiteY143" fmla="*/ 86108 h 340931"/>
                <a:gd name="connsiteX144" fmla="*/ 213348 w 1002572"/>
                <a:gd name="connsiteY144" fmla="*/ 79294 h 340931"/>
                <a:gd name="connsiteX145" fmla="*/ 206690 w 1002572"/>
                <a:gd name="connsiteY145" fmla="*/ 59135 h 340931"/>
                <a:gd name="connsiteX146" fmla="*/ 213348 w 1002572"/>
                <a:gd name="connsiteY146" fmla="*/ 38975 h 340931"/>
                <a:gd name="connsiteX147" fmla="*/ 656796 w 1002572"/>
                <a:gd name="connsiteY147" fmla="*/ 301738 h 340931"/>
                <a:gd name="connsiteX148" fmla="*/ 647107 w 1002572"/>
                <a:gd name="connsiteY148" fmla="*/ 299862 h 340931"/>
                <a:gd name="connsiteX149" fmla="*/ 632292 w 1002572"/>
                <a:gd name="connsiteY149" fmla="*/ 316646 h 340931"/>
                <a:gd name="connsiteX150" fmla="*/ 643982 w 1002572"/>
                <a:gd name="connsiteY150" fmla="*/ 330867 h 340931"/>
                <a:gd name="connsiteX151" fmla="*/ 652608 w 1002572"/>
                <a:gd name="connsiteY151" fmla="*/ 326492 h 340931"/>
                <a:gd name="connsiteX152" fmla="*/ 652796 w 1002572"/>
                <a:gd name="connsiteY152" fmla="*/ 326554 h 340931"/>
                <a:gd name="connsiteX153" fmla="*/ 653139 w 1002572"/>
                <a:gd name="connsiteY153" fmla="*/ 330023 h 340931"/>
                <a:gd name="connsiteX154" fmla="*/ 657265 w 1002572"/>
                <a:gd name="connsiteY154" fmla="*/ 330023 h 340931"/>
                <a:gd name="connsiteX155" fmla="*/ 656796 w 1002572"/>
                <a:gd name="connsiteY155" fmla="*/ 324898 h 340931"/>
                <a:gd name="connsiteX156" fmla="*/ 656796 w 1002572"/>
                <a:gd name="connsiteY156" fmla="*/ 301738 h 340931"/>
                <a:gd name="connsiteX157" fmla="*/ 652264 w 1002572"/>
                <a:gd name="connsiteY157" fmla="*/ 320709 h 340931"/>
                <a:gd name="connsiteX158" fmla="*/ 644575 w 1002572"/>
                <a:gd name="connsiteY158" fmla="*/ 327429 h 340931"/>
                <a:gd name="connsiteX159" fmla="*/ 636855 w 1002572"/>
                <a:gd name="connsiteY159" fmla="*/ 316834 h 340931"/>
                <a:gd name="connsiteX160" fmla="*/ 646357 w 1002572"/>
                <a:gd name="connsiteY160" fmla="*/ 303488 h 340931"/>
                <a:gd name="connsiteX161" fmla="*/ 652264 w 1002572"/>
                <a:gd name="connsiteY161" fmla="*/ 304488 h 340931"/>
                <a:gd name="connsiteX162" fmla="*/ 652264 w 1002572"/>
                <a:gd name="connsiteY162" fmla="*/ 320709 h 340931"/>
                <a:gd name="connsiteX163" fmla="*/ 934748 w 1002572"/>
                <a:gd name="connsiteY163" fmla="*/ 299862 h 340931"/>
                <a:gd name="connsiteX164" fmla="*/ 925247 w 1002572"/>
                <a:gd name="connsiteY164" fmla="*/ 304926 h 340931"/>
                <a:gd name="connsiteX165" fmla="*/ 924715 w 1002572"/>
                <a:gd name="connsiteY165" fmla="*/ 300675 h 340931"/>
                <a:gd name="connsiteX166" fmla="*/ 920746 w 1002572"/>
                <a:gd name="connsiteY166" fmla="*/ 300675 h 340931"/>
                <a:gd name="connsiteX167" fmla="*/ 921027 w 1002572"/>
                <a:gd name="connsiteY167" fmla="*/ 305113 h 340931"/>
                <a:gd name="connsiteX168" fmla="*/ 921027 w 1002572"/>
                <a:gd name="connsiteY168" fmla="*/ 330023 h 340931"/>
                <a:gd name="connsiteX169" fmla="*/ 925653 w 1002572"/>
                <a:gd name="connsiteY169" fmla="*/ 330023 h 340931"/>
                <a:gd name="connsiteX170" fmla="*/ 925653 w 1002572"/>
                <a:gd name="connsiteY170" fmla="*/ 310802 h 340931"/>
                <a:gd name="connsiteX171" fmla="*/ 933623 w 1002572"/>
                <a:gd name="connsiteY171" fmla="*/ 303550 h 340931"/>
                <a:gd name="connsiteX172" fmla="*/ 939531 w 1002572"/>
                <a:gd name="connsiteY172" fmla="*/ 311458 h 340931"/>
                <a:gd name="connsiteX173" fmla="*/ 939531 w 1002572"/>
                <a:gd name="connsiteY173" fmla="*/ 330055 h 340931"/>
                <a:gd name="connsiteX174" fmla="*/ 944125 w 1002572"/>
                <a:gd name="connsiteY174" fmla="*/ 330055 h 340931"/>
                <a:gd name="connsiteX175" fmla="*/ 944125 w 1002572"/>
                <a:gd name="connsiteY175" fmla="*/ 310051 h 340931"/>
                <a:gd name="connsiteX176" fmla="*/ 934748 w 1002572"/>
                <a:gd name="connsiteY176" fmla="*/ 299893 h 340931"/>
                <a:gd name="connsiteX177" fmla="*/ 901805 w 1002572"/>
                <a:gd name="connsiteY177" fmla="*/ 299862 h 340931"/>
                <a:gd name="connsiteX178" fmla="*/ 888678 w 1002572"/>
                <a:gd name="connsiteY178" fmla="*/ 315177 h 340931"/>
                <a:gd name="connsiteX179" fmla="*/ 900774 w 1002572"/>
                <a:gd name="connsiteY179" fmla="*/ 330867 h 340931"/>
                <a:gd name="connsiteX180" fmla="*/ 913870 w 1002572"/>
                <a:gd name="connsiteY180" fmla="*/ 314521 h 340931"/>
                <a:gd name="connsiteX181" fmla="*/ 901774 w 1002572"/>
                <a:gd name="connsiteY181" fmla="*/ 299862 h 340931"/>
                <a:gd name="connsiteX182" fmla="*/ 901180 w 1002572"/>
                <a:gd name="connsiteY182" fmla="*/ 327304 h 340931"/>
                <a:gd name="connsiteX183" fmla="*/ 893273 w 1002572"/>
                <a:gd name="connsiteY183" fmla="*/ 314552 h 340931"/>
                <a:gd name="connsiteX184" fmla="*/ 901430 w 1002572"/>
                <a:gd name="connsiteY184" fmla="*/ 303457 h 340931"/>
                <a:gd name="connsiteX185" fmla="*/ 909213 w 1002572"/>
                <a:gd name="connsiteY185" fmla="*/ 315490 h 340931"/>
                <a:gd name="connsiteX186" fmla="*/ 901180 w 1002572"/>
                <a:gd name="connsiteY186" fmla="*/ 327304 h 340931"/>
                <a:gd name="connsiteX187" fmla="*/ 876333 w 1002572"/>
                <a:gd name="connsiteY187" fmla="*/ 300706 h 340931"/>
                <a:gd name="connsiteX188" fmla="*/ 878458 w 1002572"/>
                <a:gd name="connsiteY188" fmla="*/ 313271 h 340931"/>
                <a:gd name="connsiteX189" fmla="*/ 870707 w 1002572"/>
                <a:gd name="connsiteY189" fmla="*/ 327179 h 340931"/>
                <a:gd name="connsiteX190" fmla="*/ 865456 w 1002572"/>
                <a:gd name="connsiteY190" fmla="*/ 318678 h 340931"/>
                <a:gd name="connsiteX191" fmla="*/ 865456 w 1002572"/>
                <a:gd name="connsiteY191" fmla="*/ 300675 h 340931"/>
                <a:gd name="connsiteX192" fmla="*/ 860830 w 1002572"/>
                <a:gd name="connsiteY192" fmla="*/ 300675 h 340931"/>
                <a:gd name="connsiteX193" fmla="*/ 860830 w 1002572"/>
                <a:gd name="connsiteY193" fmla="*/ 319928 h 340931"/>
                <a:gd name="connsiteX194" fmla="*/ 853579 w 1002572"/>
                <a:gd name="connsiteY194" fmla="*/ 327179 h 340931"/>
                <a:gd name="connsiteX195" fmla="*/ 848203 w 1002572"/>
                <a:gd name="connsiteY195" fmla="*/ 318522 h 340931"/>
                <a:gd name="connsiteX196" fmla="*/ 848203 w 1002572"/>
                <a:gd name="connsiteY196" fmla="*/ 300706 h 340931"/>
                <a:gd name="connsiteX197" fmla="*/ 843577 w 1002572"/>
                <a:gd name="connsiteY197" fmla="*/ 300706 h 340931"/>
                <a:gd name="connsiteX198" fmla="*/ 843577 w 1002572"/>
                <a:gd name="connsiteY198" fmla="*/ 320959 h 340931"/>
                <a:gd name="connsiteX199" fmla="*/ 852860 w 1002572"/>
                <a:gd name="connsiteY199" fmla="*/ 330867 h 340931"/>
                <a:gd name="connsiteX200" fmla="*/ 862705 w 1002572"/>
                <a:gd name="connsiteY200" fmla="*/ 325210 h 340931"/>
                <a:gd name="connsiteX201" fmla="*/ 870550 w 1002572"/>
                <a:gd name="connsiteY201" fmla="*/ 330867 h 340931"/>
                <a:gd name="connsiteX202" fmla="*/ 882896 w 1002572"/>
                <a:gd name="connsiteY202" fmla="*/ 313021 h 340931"/>
                <a:gd name="connsiteX203" fmla="*/ 880771 w 1002572"/>
                <a:gd name="connsiteY203" fmla="*/ 300706 h 340931"/>
                <a:gd name="connsiteX204" fmla="*/ 876270 w 1002572"/>
                <a:gd name="connsiteY204" fmla="*/ 300706 h 340931"/>
                <a:gd name="connsiteX205" fmla="*/ 993227 w 1002572"/>
                <a:gd name="connsiteY205" fmla="*/ 299862 h 340931"/>
                <a:gd name="connsiteX206" fmla="*/ 983725 w 1002572"/>
                <a:gd name="connsiteY206" fmla="*/ 304926 h 340931"/>
                <a:gd name="connsiteX207" fmla="*/ 983194 w 1002572"/>
                <a:gd name="connsiteY207" fmla="*/ 300675 h 340931"/>
                <a:gd name="connsiteX208" fmla="*/ 979225 w 1002572"/>
                <a:gd name="connsiteY208" fmla="*/ 300675 h 340931"/>
                <a:gd name="connsiteX209" fmla="*/ 979506 w 1002572"/>
                <a:gd name="connsiteY209" fmla="*/ 305113 h 340931"/>
                <a:gd name="connsiteX210" fmla="*/ 979506 w 1002572"/>
                <a:gd name="connsiteY210" fmla="*/ 330023 h 340931"/>
                <a:gd name="connsiteX211" fmla="*/ 984100 w 1002572"/>
                <a:gd name="connsiteY211" fmla="*/ 330023 h 340931"/>
                <a:gd name="connsiteX212" fmla="*/ 984100 w 1002572"/>
                <a:gd name="connsiteY212" fmla="*/ 310802 h 340931"/>
                <a:gd name="connsiteX213" fmla="*/ 992070 w 1002572"/>
                <a:gd name="connsiteY213" fmla="*/ 303550 h 340931"/>
                <a:gd name="connsiteX214" fmla="*/ 997978 w 1002572"/>
                <a:gd name="connsiteY214" fmla="*/ 311458 h 340931"/>
                <a:gd name="connsiteX215" fmla="*/ 997978 w 1002572"/>
                <a:gd name="connsiteY215" fmla="*/ 330055 h 340931"/>
                <a:gd name="connsiteX216" fmla="*/ 1002572 w 1002572"/>
                <a:gd name="connsiteY216" fmla="*/ 330055 h 340931"/>
                <a:gd name="connsiteX217" fmla="*/ 1002572 w 1002572"/>
                <a:gd name="connsiteY217" fmla="*/ 310051 h 340931"/>
                <a:gd name="connsiteX218" fmla="*/ 993196 w 1002572"/>
                <a:gd name="connsiteY218" fmla="*/ 299893 h 340931"/>
                <a:gd name="connsiteX219" fmla="*/ 964535 w 1002572"/>
                <a:gd name="connsiteY219" fmla="*/ 327179 h 340931"/>
                <a:gd name="connsiteX220" fmla="*/ 955689 w 1002572"/>
                <a:gd name="connsiteY220" fmla="*/ 317271 h 340931"/>
                <a:gd name="connsiteX221" fmla="*/ 957221 w 1002572"/>
                <a:gd name="connsiteY221" fmla="*/ 317334 h 340931"/>
                <a:gd name="connsiteX222" fmla="*/ 973474 w 1002572"/>
                <a:gd name="connsiteY222" fmla="*/ 307176 h 340931"/>
                <a:gd name="connsiteX223" fmla="*/ 964847 w 1002572"/>
                <a:gd name="connsiteY223" fmla="*/ 299862 h 340931"/>
                <a:gd name="connsiteX224" fmla="*/ 951157 w 1002572"/>
                <a:gd name="connsiteY224" fmla="*/ 315802 h 340931"/>
                <a:gd name="connsiteX225" fmla="*/ 964253 w 1002572"/>
                <a:gd name="connsiteY225" fmla="*/ 330836 h 340931"/>
                <a:gd name="connsiteX226" fmla="*/ 973880 w 1002572"/>
                <a:gd name="connsiteY226" fmla="*/ 327461 h 340931"/>
                <a:gd name="connsiteX227" fmla="*/ 972098 w 1002572"/>
                <a:gd name="connsiteY227" fmla="*/ 324460 h 340931"/>
                <a:gd name="connsiteX228" fmla="*/ 964535 w 1002572"/>
                <a:gd name="connsiteY228" fmla="*/ 327179 h 340931"/>
                <a:gd name="connsiteX229" fmla="*/ 964597 w 1002572"/>
                <a:gd name="connsiteY229" fmla="*/ 303300 h 340931"/>
                <a:gd name="connsiteX230" fmla="*/ 969160 w 1002572"/>
                <a:gd name="connsiteY230" fmla="*/ 307739 h 340931"/>
                <a:gd name="connsiteX231" fmla="*/ 956877 w 1002572"/>
                <a:gd name="connsiteY231" fmla="*/ 313990 h 340931"/>
                <a:gd name="connsiteX232" fmla="*/ 955689 w 1002572"/>
                <a:gd name="connsiteY232" fmla="*/ 313927 h 340931"/>
                <a:gd name="connsiteX233" fmla="*/ 964597 w 1002572"/>
                <a:gd name="connsiteY233" fmla="*/ 303300 h 340931"/>
                <a:gd name="connsiteX234" fmla="*/ 791037 w 1002572"/>
                <a:gd name="connsiteY234" fmla="*/ 299862 h 340931"/>
                <a:gd name="connsiteX235" fmla="*/ 777941 w 1002572"/>
                <a:gd name="connsiteY235" fmla="*/ 315177 h 340931"/>
                <a:gd name="connsiteX236" fmla="*/ 790037 w 1002572"/>
                <a:gd name="connsiteY236" fmla="*/ 330867 h 340931"/>
                <a:gd name="connsiteX237" fmla="*/ 803164 w 1002572"/>
                <a:gd name="connsiteY237" fmla="*/ 314521 h 340931"/>
                <a:gd name="connsiteX238" fmla="*/ 791068 w 1002572"/>
                <a:gd name="connsiteY238" fmla="*/ 299862 h 340931"/>
                <a:gd name="connsiteX239" fmla="*/ 790443 w 1002572"/>
                <a:gd name="connsiteY239" fmla="*/ 327304 h 340931"/>
                <a:gd name="connsiteX240" fmla="*/ 782536 w 1002572"/>
                <a:gd name="connsiteY240" fmla="*/ 314552 h 340931"/>
                <a:gd name="connsiteX241" fmla="*/ 790662 w 1002572"/>
                <a:gd name="connsiteY241" fmla="*/ 303457 h 340931"/>
                <a:gd name="connsiteX242" fmla="*/ 798445 w 1002572"/>
                <a:gd name="connsiteY242" fmla="*/ 315490 h 340931"/>
                <a:gd name="connsiteX243" fmla="*/ 790412 w 1002572"/>
                <a:gd name="connsiteY243" fmla="*/ 327304 h 340931"/>
                <a:gd name="connsiteX244" fmla="*/ 734903 w 1002572"/>
                <a:gd name="connsiteY244" fmla="*/ 300706 h 340931"/>
                <a:gd name="connsiteX245" fmla="*/ 736903 w 1002572"/>
                <a:gd name="connsiteY245" fmla="*/ 313865 h 340931"/>
                <a:gd name="connsiteX246" fmla="*/ 728464 w 1002572"/>
                <a:gd name="connsiteY246" fmla="*/ 327148 h 340931"/>
                <a:gd name="connsiteX247" fmla="*/ 723088 w 1002572"/>
                <a:gd name="connsiteY247" fmla="*/ 319209 h 340931"/>
                <a:gd name="connsiteX248" fmla="*/ 723088 w 1002572"/>
                <a:gd name="connsiteY248" fmla="*/ 300675 h 340931"/>
                <a:gd name="connsiteX249" fmla="*/ 718494 w 1002572"/>
                <a:gd name="connsiteY249" fmla="*/ 300675 h 340931"/>
                <a:gd name="connsiteX250" fmla="*/ 718494 w 1002572"/>
                <a:gd name="connsiteY250" fmla="*/ 320928 h 340931"/>
                <a:gd name="connsiteX251" fmla="*/ 727933 w 1002572"/>
                <a:gd name="connsiteY251" fmla="*/ 330836 h 340931"/>
                <a:gd name="connsiteX252" fmla="*/ 741435 w 1002572"/>
                <a:gd name="connsiteY252" fmla="*/ 313177 h 340931"/>
                <a:gd name="connsiteX253" fmla="*/ 739497 w 1002572"/>
                <a:gd name="connsiteY253" fmla="*/ 300644 h 340931"/>
                <a:gd name="connsiteX254" fmla="*/ 734903 w 1002572"/>
                <a:gd name="connsiteY254" fmla="*/ 300644 h 340931"/>
                <a:gd name="connsiteX255" fmla="*/ 814479 w 1002572"/>
                <a:gd name="connsiteY255" fmla="*/ 304926 h 340931"/>
                <a:gd name="connsiteX256" fmla="*/ 813947 w 1002572"/>
                <a:gd name="connsiteY256" fmla="*/ 300675 h 340931"/>
                <a:gd name="connsiteX257" fmla="*/ 810009 w 1002572"/>
                <a:gd name="connsiteY257" fmla="*/ 300675 h 340931"/>
                <a:gd name="connsiteX258" fmla="*/ 810353 w 1002572"/>
                <a:gd name="connsiteY258" fmla="*/ 304676 h 340931"/>
                <a:gd name="connsiteX259" fmla="*/ 810353 w 1002572"/>
                <a:gd name="connsiteY259" fmla="*/ 329992 h 340931"/>
                <a:gd name="connsiteX260" fmla="*/ 814885 w 1002572"/>
                <a:gd name="connsiteY260" fmla="*/ 329992 h 340931"/>
                <a:gd name="connsiteX261" fmla="*/ 814885 w 1002572"/>
                <a:gd name="connsiteY261" fmla="*/ 311302 h 340931"/>
                <a:gd name="connsiteX262" fmla="*/ 821261 w 1002572"/>
                <a:gd name="connsiteY262" fmla="*/ 303925 h 340931"/>
                <a:gd name="connsiteX263" fmla="*/ 825105 w 1002572"/>
                <a:gd name="connsiteY263" fmla="*/ 305051 h 340931"/>
                <a:gd name="connsiteX264" fmla="*/ 826512 w 1002572"/>
                <a:gd name="connsiteY264" fmla="*/ 300987 h 340931"/>
                <a:gd name="connsiteX265" fmla="*/ 821855 w 1002572"/>
                <a:gd name="connsiteY265" fmla="*/ 299862 h 340931"/>
                <a:gd name="connsiteX266" fmla="*/ 814479 w 1002572"/>
                <a:gd name="connsiteY266" fmla="*/ 304926 h 340931"/>
                <a:gd name="connsiteX267" fmla="*/ 694802 w 1002572"/>
                <a:gd name="connsiteY267" fmla="*/ 327273 h 340931"/>
                <a:gd name="connsiteX268" fmla="*/ 690489 w 1002572"/>
                <a:gd name="connsiteY268" fmla="*/ 322147 h 340931"/>
                <a:gd name="connsiteX269" fmla="*/ 690489 w 1002572"/>
                <a:gd name="connsiteY269" fmla="*/ 304676 h 340931"/>
                <a:gd name="connsiteX270" fmla="*/ 698897 w 1002572"/>
                <a:gd name="connsiteY270" fmla="*/ 304676 h 340931"/>
                <a:gd name="connsiteX271" fmla="*/ 698897 w 1002572"/>
                <a:gd name="connsiteY271" fmla="*/ 300737 h 340931"/>
                <a:gd name="connsiteX272" fmla="*/ 690489 w 1002572"/>
                <a:gd name="connsiteY272" fmla="*/ 300737 h 340931"/>
                <a:gd name="connsiteX273" fmla="*/ 690489 w 1002572"/>
                <a:gd name="connsiteY273" fmla="*/ 289048 h 340931"/>
                <a:gd name="connsiteX274" fmla="*/ 685895 w 1002572"/>
                <a:gd name="connsiteY274" fmla="*/ 289048 h 340931"/>
                <a:gd name="connsiteX275" fmla="*/ 685895 w 1002572"/>
                <a:gd name="connsiteY275" fmla="*/ 322053 h 340931"/>
                <a:gd name="connsiteX276" fmla="*/ 693990 w 1002572"/>
                <a:gd name="connsiteY276" fmla="*/ 330899 h 340931"/>
                <a:gd name="connsiteX277" fmla="*/ 700647 w 1002572"/>
                <a:gd name="connsiteY277" fmla="*/ 328930 h 340931"/>
                <a:gd name="connsiteX278" fmla="*/ 699303 w 1002572"/>
                <a:gd name="connsiteY278" fmla="*/ 325867 h 340931"/>
                <a:gd name="connsiteX279" fmla="*/ 694834 w 1002572"/>
                <a:gd name="connsiteY279" fmla="*/ 327273 h 340931"/>
                <a:gd name="connsiteX280" fmla="*/ 760345 w 1002572"/>
                <a:gd name="connsiteY280" fmla="*/ 299862 h 340931"/>
                <a:gd name="connsiteX281" fmla="*/ 747217 w 1002572"/>
                <a:gd name="connsiteY281" fmla="*/ 315177 h 340931"/>
                <a:gd name="connsiteX282" fmla="*/ 759313 w 1002572"/>
                <a:gd name="connsiteY282" fmla="*/ 330867 h 340931"/>
                <a:gd name="connsiteX283" fmla="*/ 772440 w 1002572"/>
                <a:gd name="connsiteY283" fmla="*/ 314521 h 340931"/>
                <a:gd name="connsiteX284" fmla="*/ 760345 w 1002572"/>
                <a:gd name="connsiteY284" fmla="*/ 299862 h 340931"/>
                <a:gd name="connsiteX285" fmla="*/ 759751 w 1002572"/>
                <a:gd name="connsiteY285" fmla="*/ 327304 h 340931"/>
                <a:gd name="connsiteX286" fmla="*/ 751843 w 1002572"/>
                <a:gd name="connsiteY286" fmla="*/ 314552 h 340931"/>
                <a:gd name="connsiteX287" fmla="*/ 760001 w 1002572"/>
                <a:gd name="connsiteY287" fmla="*/ 303457 h 340931"/>
                <a:gd name="connsiteX288" fmla="*/ 767815 w 1002572"/>
                <a:gd name="connsiteY288" fmla="*/ 315490 h 340931"/>
                <a:gd name="connsiteX289" fmla="*/ 759782 w 1002572"/>
                <a:gd name="connsiteY289" fmla="*/ 327304 h 340931"/>
                <a:gd name="connsiteX290" fmla="*/ 669673 w 1002572"/>
                <a:gd name="connsiteY290" fmla="*/ 304926 h 340931"/>
                <a:gd name="connsiteX291" fmla="*/ 669142 w 1002572"/>
                <a:gd name="connsiteY291" fmla="*/ 300675 h 340931"/>
                <a:gd name="connsiteX292" fmla="*/ 665204 w 1002572"/>
                <a:gd name="connsiteY292" fmla="*/ 300675 h 340931"/>
                <a:gd name="connsiteX293" fmla="*/ 665548 w 1002572"/>
                <a:gd name="connsiteY293" fmla="*/ 304676 h 340931"/>
                <a:gd name="connsiteX294" fmla="*/ 665548 w 1002572"/>
                <a:gd name="connsiteY294" fmla="*/ 329992 h 340931"/>
                <a:gd name="connsiteX295" fmla="*/ 670111 w 1002572"/>
                <a:gd name="connsiteY295" fmla="*/ 329992 h 340931"/>
                <a:gd name="connsiteX296" fmla="*/ 670111 w 1002572"/>
                <a:gd name="connsiteY296" fmla="*/ 311302 h 340931"/>
                <a:gd name="connsiteX297" fmla="*/ 676487 w 1002572"/>
                <a:gd name="connsiteY297" fmla="*/ 303925 h 340931"/>
                <a:gd name="connsiteX298" fmla="*/ 680331 w 1002572"/>
                <a:gd name="connsiteY298" fmla="*/ 305051 h 340931"/>
                <a:gd name="connsiteX299" fmla="*/ 681769 w 1002572"/>
                <a:gd name="connsiteY299" fmla="*/ 300987 h 340931"/>
                <a:gd name="connsiteX300" fmla="*/ 677112 w 1002572"/>
                <a:gd name="connsiteY300" fmla="*/ 299862 h 340931"/>
                <a:gd name="connsiteX301" fmla="*/ 669736 w 1002572"/>
                <a:gd name="connsiteY301" fmla="*/ 304926 h 34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</a:cxnLst>
              <a:rect l="l" t="t" r="r" b="b"/>
              <a:pathLst>
                <a:path w="1002572" h="340931">
                  <a:moveTo>
                    <a:pt x="441542" y="256574"/>
                  </a:moveTo>
                  <a:lnTo>
                    <a:pt x="478048" y="256574"/>
                  </a:lnTo>
                  <a:lnTo>
                    <a:pt x="478048" y="142899"/>
                  </a:lnTo>
                  <a:lnTo>
                    <a:pt x="441542" y="142899"/>
                  </a:lnTo>
                  <a:lnTo>
                    <a:pt x="441542" y="256574"/>
                  </a:lnTo>
                  <a:close/>
                  <a:moveTo>
                    <a:pt x="507209" y="31"/>
                  </a:moveTo>
                  <a:cubicBezTo>
                    <a:pt x="495519" y="31"/>
                    <a:pt x="483424" y="3094"/>
                    <a:pt x="471203" y="9095"/>
                  </a:cubicBezTo>
                  <a:lnTo>
                    <a:pt x="469046" y="2313"/>
                  </a:lnTo>
                  <a:lnTo>
                    <a:pt x="440573" y="2313"/>
                  </a:lnTo>
                  <a:lnTo>
                    <a:pt x="440573" y="115988"/>
                  </a:lnTo>
                  <a:lnTo>
                    <a:pt x="477079" y="115988"/>
                  </a:lnTo>
                  <a:lnTo>
                    <a:pt x="477079" y="36569"/>
                  </a:lnTo>
                  <a:cubicBezTo>
                    <a:pt x="480329" y="35131"/>
                    <a:pt x="483455" y="34037"/>
                    <a:pt x="486456" y="33318"/>
                  </a:cubicBezTo>
                  <a:cubicBezTo>
                    <a:pt x="490144" y="32412"/>
                    <a:pt x="493832" y="31943"/>
                    <a:pt x="497426" y="31943"/>
                  </a:cubicBezTo>
                  <a:cubicBezTo>
                    <a:pt x="514241" y="31943"/>
                    <a:pt x="516398" y="39757"/>
                    <a:pt x="516398" y="46570"/>
                  </a:cubicBezTo>
                  <a:lnTo>
                    <a:pt x="516398" y="132678"/>
                  </a:lnTo>
                  <a:lnTo>
                    <a:pt x="552904" y="132678"/>
                  </a:lnTo>
                  <a:lnTo>
                    <a:pt x="552904" y="39507"/>
                  </a:lnTo>
                  <a:cubicBezTo>
                    <a:pt x="552904" y="21472"/>
                    <a:pt x="544996" y="0"/>
                    <a:pt x="507240" y="0"/>
                  </a:cubicBezTo>
                  <a:moveTo>
                    <a:pt x="516367" y="297924"/>
                  </a:moveTo>
                  <a:cubicBezTo>
                    <a:pt x="516492" y="302425"/>
                    <a:pt x="515398" y="305707"/>
                    <a:pt x="513085" y="307895"/>
                  </a:cubicBezTo>
                  <a:cubicBezTo>
                    <a:pt x="510647" y="310145"/>
                    <a:pt x="506834" y="311302"/>
                    <a:pt x="501771" y="311302"/>
                  </a:cubicBezTo>
                  <a:cubicBezTo>
                    <a:pt x="498207" y="311302"/>
                    <a:pt x="494801" y="310864"/>
                    <a:pt x="491613" y="309958"/>
                  </a:cubicBezTo>
                  <a:cubicBezTo>
                    <a:pt x="488550" y="309114"/>
                    <a:pt x="485799" y="307832"/>
                    <a:pt x="483486" y="306176"/>
                  </a:cubicBezTo>
                  <a:lnTo>
                    <a:pt x="479017" y="302925"/>
                  </a:lnTo>
                  <a:lnTo>
                    <a:pt x="468609" y="328711"/>
                  </a:lnTo>
                  <a:lnTo>
                    <a:pt x="471297" y="330711"/>
                  </a:lnTo>
                  <a:cubicBezTo>
                    <a:pt x="475797" y="334055"/>
                    <a:pt x="481236" y="336650"/>
                    <a:pt x="487424" y="338369"/>
                  </a:cubicBezTo>
                  <a:cubicBezTo>
                    <a:pt x="493488" y="340056"/>
                    <a:pt x="499989" y="340932"/>
                    <a:pt x="506740" y="340932"/>
                  </a:cubicBezTo>
                  <a:cubicBezTo>
                    <a:pt x="521711" y="340932"/>
                    <a:pt x="533276" y="337212"/>
                    <a:pt x="541215" y="329836"/>
                  </a:cubicBezTo>
                  <a:cubicBezTo>
                    <a:pt x="549278" y="322366"/>
                    <a:pt x="553185" y="311708"/>
                    <a:pt x="552842" y="298237"/>
                  </a:cubicBezTo>
                  <a:lnTo>
                    <a:pt x="552842" y="142899"/>
                  </a:lnTo>
                  <a:lnTo>
                    <a:pt x="516335" y="142899"/>
                  </a:lnTo>
                  <a:lnTo>
                    <a:pt x="516335" y="297924"/>
                  </a:lnTo>
                  <a:close/>
                  <a:moveTo>
                    <a:pt x="620009" y="307551"/>
                  </a:moveTo>
                  <a:lnTo>
                    <a:pt x="599537" y="307551"/>
                  </a:lnTo>
                  <a:lnTo>
                    <a:pt x="599537" y="290767"/>
                  </a:lnTo>
                  <a:lnTo>
                    <a:pt x="594880" y="290767"/>
                  </a:lnTo>
                  <a:lnTo>
                    <a:pt x="594880" y="330023"/>
                  </a:lnTo>
                  <a:lnTo>
                    <a:pt x="599537" y="330023"/>
                  </a:lnTo>
                  <a:lnTo>
                    <a:pt x="599537" y="311614"/>
                  </a:lnTo>
                  <a:lnTo>
                    <a:pt x="620009" y="311614"/>
                  </a:lnTo>
                  <a:lnTo>
                    <a:pt x="620009" y="330023"/>
                  </a:lnTo>
                  <a:lnTo>
                    <a:pt x="624666" y="330023"/>
                  </a:lnTo>
                  <a:lnTo>
                    <a:pt x="624666" y="290767"/>
                  </a:lnTo>
                  <a:lnTo>
                    <a:pt x="620009" y="290767"/>
                  </a:lnTo>
                  <a:lnTo>
                    <a:pt x="620009" y="307551"/>
                  </a:lnTo>
                  <a:close/>
                  <a:moveTo>
                    <a:pt x="364967" y="118270"/>
                  </a:moveTo>
                  <a:cubicBezTo>
                    <a:pt x="384595" y="118270"/>
                    <a:pt x="399972" y="113113"/>
                    <a:pt x="410630" y="102923"/>
                  </a:cubicBezTo>
                  <a:cubicBezTo>
                    <a:pt x="421382" y="92672"/>
                    <a:pt x="426821" y="77950"/>
                    <a:pt x="426821" y="59135"/>
                  </a:cubicBezTo>
                  <a:cubicBezTo>
                    <a:pt x="426821" y="40319"/>
                    <a:pt x="421382" y="25629"/>
                    <a:pt x="410630" y="15378"/>
                  </a:cubicBezTo>
                  <a:cubicBezTo>
                    <a:pt x="399941" y="5188"/>
                    <a:pt x="384595" y="31"/>
                    <a:pt x="364967" y="31"/>
                  </a:cubicBezTo>
                  <a:cubicBezTo>
                    <a:pt x="345338" y="31"/>
                    <a:pt x="329930" y="5188"/>
                    <a:pt x="319178" y="15378"/>
                  </a:cubicBezTo>
                  <a:cubicBezTo>
                    <a:pt x="308364" y="25629"/>
                    <a:pt x="302863" y="40350"/>
                    <a:pt x="302863" y="59166"/>
                  </a:cubicBezTo>
                  <a:cubicBezTo>
                    <a:pt x="302863" y="77982"/>
                    <a:pt x="308332" y="92703"/>
                    <a:pt x="319178" y="102955"/>
                  </a:cubicBezTo>
                  <a:cubicBezTo>
                    <a:pt x="329930" y="113113"/>
                    <a:pt x="345338" y="118301"/>
                    <a:pt x="364967" y="118301"/>
                  </a:cubicBezTo>
                  <a:moveTo>
                    <a:pt x="345338" y="38975"/>
                  </a:moveTo>
                  <a:cubicBezTo>
                    <a:pt x="349777" y="34381"/>
                    <a:pt x="356215" y="32162"/>
                    <a:pt x="364967" y="32162"/>
                  </a:cubicBezTo>
                  <a:cubicBezTo>
                    <a:pt x="373718" y="32162"/>
                    <a:pt x="379907" y="34381"/>
                    <a:pt x="384345" y="38975"/>
                  </a:cubicBezTo>
                  <a:cubicBezTo>
                    <a:pt x="388814" y="43601"/>
                    <a:pt x="391002" y="50196"/>
                    <a:pt x="391002" y="59135"/>
                  </a:cubicBezTo>
                  <a:cubicBezTo>
                    <a:pt x="391002" y="68074"/>
                    <a:pt x="388783" y="74762"/>
                    <a:pt x="384345" y="79294"/>
                  </a:cubicBezTo>
                  <a:cubicBezTo>
                    <a:pt x="379907" y="83858"/>
                    <a:pt x="373562" y="86108"/>
                    <a:pt x="364967" y="86108"/>
                  </a:cubicBezTo>
                  <a:cubicBezTo>
                    <a:pt x="356371" y="86108"/>
                    <a:pt x="349777" y="83889"/>
                    <a:pt x="345338" y="79294"/>
                  </a:cubicBezTo>
                  <a:cubicBezTo>
                    <a:pt x="340931" y="74762"/>
                    <a:pt x="338681" y="67980"/>
                    <a:pt x="338681" y="59135"/>
                  </a:cubicBezTo>
                  <a:cubicBezTo>
                    <a:pt x="338681" y="50290"/>
                    <a:pt x="340869" y="43601"/>
                    <a:pt x="345338" y="38975"/>
                  </a:cubicBezTo>
                  <a:moveTo>
                    <a:pt x="173185" y="2313"/>
                  </a:moveTo>
                  <a:lnTo>
                    <a:pt x="138429" y="2313"/>
                  </a:lnTo>
                  <a:lnTo>
                    <a:pt x="118395" y="67636"/>
                  </a:lnTo>
                  <a:lnTo>
                    <a:pt x="101110" y="2313"/>
                  </a:lnTo>
                  <a:lnTo>
                    <a:pt x="71637" y="2313"/>
                  </a:lnTo>
                  <a:lnTo>
                    <a:pt x="54759" y="66761"/>
                  </a:lnTo>
                  <a:lnTo>
                    <a:pt x="34724" y="2313"/>
                  </a:lnTo>
                  <a:lnTo>
                    <a:pt x="0" y="2313"/>
                  </a:lnTo>
                  <a:lnTo>
                    <a:pt x="38256" y="117144"/>
                  </a:lnTo>
                  <a:lnTo>
                    <a:pt x="71668" y="117144"/>
                  </a:lnTo>
                  <a:lnTo>
                    <a:pt x="86577" y="58603"/>
                  </a:lnTo>
                  <a:lnTo>
                    <a:pt x="101486" y="117144"/>
                  </a:lnTo>
                  <a:lnTo>
                    <a:pt x="134897" y="117144"/>
                  </a:lnTo>
                  <a:lnTo>
                    <a:pt x="173185" y="2313"/>
                  </a:lnTo>
                  <a:close/>
                  <a:moveTo>
                    <a:pt x="371405" y="140617"/>
                  </a:moveTo>
                  <a:cubicBezTo>
                    <a:pt x="352371" y="140617"/>
                    <a:pt x="337368" y="145805"/>
                    <a:pt x="326835" y="155995"/>
                  </a:cubicBezTo>
                  <a:cubicBezTo>
                    <a:pt x="316271" y="166246"/>
                    <a:pt x="310926" y="180936"/>
                    <a:pt x="310926" y="199752"/>
                  </a:cubicBezTo>
                  <a:cubicBezTo>
                    <a:pt x="310926" y="218567"/>
                    <a:pt x="316490" y="233320"/>
                    <a:pt x="327492" y="243540"/>
                  </a:cubicBezTo>
                  <a:cubicBezTo>
                    <a:pt x="338400" y="253698"/>
                    <a:pt x="353934" y="258855"/>
                    <a:pt x="373718" y="258855"/>
                  </a:cubicBezTo>
                  <a:cubicBezTo>
                    <a:pt x="382376" y="258855"/>
                    <a:pt x="390971" y="257824"/>
                    <a:pt x="399316" y="255761"/>
                  </a:cubicBezTo>
                  <a:cubicBezTo>
                    <a:pt x="407630" y="253698"/>
                    <a:pt x="415381" y="250729"/>
                    <a:pt x="422382" y="246916"/>
                  </a:cubicBezTo>
                  <a:lnTo>
                    <a:pt x="425570" y="245166"/>
                  </a:lnTo>
                  <a:lnTo>
                    <a:pt x="416100" y="216786"/>
                  </a:lnTo>
                  <a:lnTo>
                    <a:pt x="411506" y="219536"/>
                  </a:lnTo>
                  <a:cubicBezTo>
                    <a:pt x="407036" y="222193"/>
                    <a:pt x="401910" y="224225"/>
                    <a:pt x="396253" y="225537"/>
                  </a:cubicBezTo>
                  <a:cubicBezTo>
                    <a:pt x="390533" y="226913"/>
                    <a:pt x="384345" y="227600"/>
                    <a:pt x="377844" y="227600"/>
                  </a:cubicBezTo>
                  <a:cubicBezTo>
                    <a:pt x="369374" y="227600"/>
                    <a:pt x="362529" y="225787"/>
                    <a:pt x="357528" y="222224"/>
                  </a:cubicBezTo>
                  <a:cubicBezTo>
                    <a:pt x="354059" y="219786"/>
                    <a:pt x="351464" y="216692"/>
                    <a:pt x="349683" y="212942"/>
                  </a:cubicBezTo>
                  <a:lnTo>
                    <a:pt x="427758" y="212942"/>
                  </a:lnTo>
                  <a:lnTo>
                    <a:pt x="428071" y="198377"/>
                  </a:lnTo>
                  <a:cubicBezTo>
                    <a:pt x="428227" y="179749"/>
                    <a:pt x="423383" y="165309"/>
                    <a:pt x="413693" y="155463"/>
                  </a:cubicBezTo>
                  <a:cubicBezTo>
                    <a:pt x="404004" y="145587"/>
                    <a:pt x="389783" y="140586"/>
                    <a:pt x="371468" y="140586"/>
                  </a:cubicBezTo>
                  <a:moveTo>
                    <a:pt x="348433" y="187187"/>
                  </a:moveTo>
                  <a:cubicBezTo>
                    <a:pt x="349808" y="182405"/>
                    <a:pt x="352058" y="178717"/>
                    <a:pt x="355246" y="175935"/>
                  </a:cubicBezTo>
                  <a:cubicBezTo>
                    <a:pt x="359434" y="172310"/>
                    <a:pt x="365435" y="170466"/>
                    <a:pt x="373124" y="170466"/>
                  </a:cubicBezTo>
                  <a:cubicBezTo>
                    <a:pt x="379844" y="170466"/>
                    <a:pt x="384782" y="172154"/>
                    <a:pt x="388220" y="175685"/>
                  </a:cubicBezTo>
                  <a:cubicBezTo>
                    <a:pt x="390877" y="178405"/>
                    <a:pt x="392565" y="182280"/>
                    <a:pt x="393253" y="187187"/>
                  </a:cubicBezTo>
                  <a:lnTo>
                    <a:pt x="348401" y="187187"/>
                  </a:lnTo>
                  <a:close/>
                  <a:moveTo>
                    <a:pt x="254511" y="140617"/>
                  </a:moveTo>
                  <a:cubicBezTo>
                    <a:pt x="247010" y="140617"/>
                    <a:pt x="239415" y="141680"/>
                    <a:pt x="232007" y="143743"/>
                  </a:cubicBezTo>
                  <a:cubicBezTo>
                    <a:pt x="225725" y="145493"/>
                    <a:pt x="219755" y="148181"/>
                    <a:pt x="214317" y="151775"/>
                  </a:cubicBezTo>
                  <a:cubicBezTo>
                    <a:pt x="206784" y="144368"/>
                    <a:pt x="195376" y="140617"/>
                    <a:pt x="180311" y="140617"/>
                  </a:cubicBezTo>
                  <a:cubicBezTo>
                    <a:pt x="173435" y="140617"/>
                    <a:pt x="166403" y="141461"/>
                    <a:pt x="159433" y="143117"/>
                  </a:cubicBezTo>
                  <a:cubicBezTo>
                    <a:pt x="153932" y="144430"/>
                    <a:pt x="148306" y="146431"/>
                    <a:pt x="142711" y="149087"/>
                  </a:cubicBezTo>
                  <a:lnTo>
                    <a:pt x="140773" y="142899"/>
                  </a:lnTo>
                  <a:lnTo>
                    <a:pt x="112269" y="142899"/>
                  </a:lnTo>
                  <a:lnTo>
                    <a:pt x="112269" y="256574"/>
                  </a:lnTo>
                  <a:lnTo>
                    <a:pt x="148775" y="256574"/>
                  </a:lnTo>
                  <a:lnTo>
                    <a:pt x="148775" y="177154"/>
                  </a:lnTo>
                  <a:cubicBezTo>
                    <a:pt x="151994" y="175717"/>
                    <a:pt x="155119" y="174623"/>
                    <a:pt x="158057" y="173904"/>
                  </a:cubicBezTo>
                  <a:cubicBezTo>
                    <a:pt x="161652" y="172997"/>
                    <a:pt x="165371" y="172560"/>
                    <a:pt x="169122" y="172560"/>
                  </a:cubicBezTo>
                  <a:cubicBezTo>
                    <a:pt x="176123" y="172560"/>
                    <a:pt x="181186" y="173748"/>
                    <a:pt x="184093" y="176154"/>
                  </a:cubicBezTo>
                  <a:cubicBezTo>
                    <a:pt x="186781" y="178342"/>
                    <a:pt x="188094" y="181749"/>
                    <a:pt x="188094" y="186500"/>
                  </a:cubicBezTo>
                  <a:lnTo>
                    <a:pt x="188094" y="256574"/>
                  </a:lnTo>
                  <a:lnTo>
                    <a:pt x="223881" y="256574"/>
                  </a:lnTo>
                  <a:lnTo>
                    <a:pt x="224131" y="178717"/>
                  </a:lnTo>
                  <a:cubicBezTo>
                    <a:pt x="224131" y="178123"/>
                    <a:pt x="224131" y="177561"/>
                    <a:pt x="224068" y="177029"/>
                  </a:cubicBezTo>
                  <a:cubicBezTo>
                    <a:pt x="229726" y="174060"/>
                    <a:pt x="235820" y="172560"/>
                    <a:pt x="242196" y="172560"/>
                  </a:cubicBezTo>
                  <a:cubicBezTo>
                    <a:pt x="249260" y="172560"/>
                    <a:pt x="254323" y="173873"/>
                    <a:pt x="257230" y="176498"/>
                  </a:cubicBezTo>
                  <a:cubicBezTo>
                    <a:pt x="260043" y="178998"/>
                    <a:pt x="261418" y="182968"/>
                    <a:pt x="261418" y="188594"/>
                  </a:cubicBezTo>
                  <a:lnTo>
                    <a:pt x="261418" y="256605"/>
                  </a:lnTo>
                  <a:lnTo>
                    <a:pt x="297643" y="256605"/>
                  </a:lnTo>
                  <a:lnTo>
                    <a:pt x="297893" y="180592"/>
                  </a:lnTo>
                  <a:cubicBezTo>
                    <a:pt x="297893" y="154463"/>
                    <a:pt x="282891" y="140648"/>
                    <a:pt x="254542" y="140648"/>
                  </a:cubicBezTo>
                  <a:moveTo>
                    <a:pt x="187187" y="102923"/>
                  </a:moveTo>
                  <a:cubicBezTo>
                    <a:pt x="197939" y="113081"/>
                    <a:pt x="213348" y="118270"/>
                    <a:pt x="232976" y="118270"/>
                  </a:cubicBezTo>
                  <a:cubicBezTo>
                    <a:pt x="252604" y="118270"/>
                    <a:pt x="267982" y="113113"/>
                    <a:pt x="278671" y="102923"/>
                  </a:cubicBezTo>
                  <a:cubicBezTo>
                    <a:pt x="289423" y="92672"/>
                    <a:pt x="294861" y="77950"/>
                    <a:pt x="294861" y="59135"/>
                  </a:cubicBezTo>
                  <a:cubicBezTo>
                    <a:pt x="294861" y="40319"/>
                    <a:pt x="289423" y="25629"/>
                    <a:pt x="278671" y="15378"/>
                  </a:cubicBezTo>
                  <a:cubicBezTo>
                    <a:pt x="267982" y="5188"/>
                    <a:pt x="252636" y="31"/>
                    <a:pt x="232976" y="31"/>
                  </a:cubicBezTo>
                  <a:cubicBezTo>
                    <a:pt x="213317" y="31"/>
                    <a:pt x="197939" y="5188"/>
                    <a:pt x="187187" y="15378"/>
                  </a:cubicBezTo>
                  <a:cubicBezTo>
                    <a:pt x="176373" y="25629"/>
                    <a:pt x="170872" y="40350"/>
                    <a:pt x="170872" y="59166"/>
                  </a:cubicBezTo>
                  <a:cubicBezTo>
                    <a:pt x="170872" y="77982"/>
                    <a:pt x="176373" y="92703"/>
                    <a:pt x="187187" y="102955"/>
                  </a:cubicBezTo>
                  <a:moveTo>
                    <a:pt x="213348" y="38975"/>
                  </a:moveTo>
                  <a:cubicBezTo>
                    <a:pt x="217817" y="34381"/>
                    <a:pt x="224225" y="32162"/>
                    <a:pt x="232976" y="32162"/>
                  </a:cubicBezTo>
                  <a:cubicBezTo>
                    <a:pt x="241727" y="32162"/>
                    <a:pt x="247947" y="34381"/>
                    <a:pt x="252386" y="38975"/>
                  </a:cubicBezTo>
                  <a:cubicBezTo>
                    <a:pt x="256855" y="43601"/>
                    <a:pt x="259043" y="50196"/>
                    <a:pt x="259043" y="59135"/>
                  </a:cubicBezTo>
                  <a:cubicBezTo>
                    <a:pt x="259043" y="68074"/>
                    <a:pt x="256793" y="74762"/>
                    <a:pt x="252386" y="79294"/>
                  </a:cubicBezTo>
                  <a:cubicBezTo>
                    <a:pt x="247947" y="83858"/>
                    <a:pt x="241602" y="86108"/>
                    <a:pt x="232976" y="86108"/>
                  </a:cubicBezTo>
                  <a:cubicBezTo>
                    <a:pt x="224350" y="86108"/>
                    <a:pt x="217817" y="83889"/>
                    <a:pt x="213348" y="79294"/>
                  </a:cubicBezTo>
                  <a:cubicBezTo>
                    <a:pt x="208941" y="74762"/>
                    <a:pt x="206690" y="67980"/>
                    <a:pt x="206690" y="59135"/>
                  </a:cubicBezTo>
                  <a:cubicBezTo>
                    <a:pt x="206690" y="50290"/>
                    <a:pt x="208847" y="43601"/>
                    <a:pt x="213348" y="38975"/>
                  </a:cubicBezTo>
                  <a:moveTo>
                    <a:pt x="656796" y="301738"/>
                  </a:moveTo>
                  <a:cubicBezTo>
                    <a:pt x="653014" y="300331"/>
                    <a:pt x="648951" y="299862"/>
                    <a:pt x="647107" y="299862"/>
                  </a:cubicBezTo>
                  <a:cubicBezTo>
                    <a:pt x="637324" y="299862"/>
                    <a:pt x="632292" y="306176"/>
                    <a:pt x="632292" y="316646"/>
                  </a:cubicBezTo>
                  <a:cubicBezTo>
                    <a:pt x="632292" y="325210"/>
                    <a:pt x="635761" y="330867"/>
                    <a:pt x="643982" y="330867"/>
                  </a:cubicBezTo>
                  <a:cubicBezTo>
                    <a:pt x="648607" y="330867"/>
                    <a:pt x="651108" y="328617"/>
                    <a:pt x="652608" y="326492"/>
                  </a:cubicBezTo>
                  <a:lnTo>
                    <a:pt x="652796" y="326554"/>
                  </a:lnTo>
                  <a:lnTo>
                    <a:pt x="653139" y="330023"/>
                  </a:lnTo>
                  <a:lnTo>
                    <a:pt x="657265" y="330023"/>
                  </a:lnTo>
                  <a:lnTo>
                    <a:pt x="656796" y="324898"/>
                  </a:lnTo>
                  <a:lnTo>
                    <a:pt x="656796" y="301738"/>
                  </a:lnTo>
                  <a:close/>
                  <a:moveTo>
                    <a:pt x="652264" y="320709"/>
                  </a:moveTo>
                  <a:cubicBezTo>
                    <a:pt x="652264" y="324022"/>
                    <a:pt x="649545" y="327429"/>
                    <a:pt x="644575" y="327429"/>
                  </a:cubicBezTo>
                  <a:cubicBezTo>
                    <a:pt x="638387" y="327429"/>
                    <a:pt x="636855" y="321960"/>
                    <a:pt x="636855" y="316834"/>
                  </a:cubicBezTo>
                  <a:cubicBezTo>
                    <a:pt x="636855" y="309270"/>
                    <a:pt x="639262" y="303488"/>
                    <a:pt x="646357" y="303488"/>
                  </a:cubicBezTo>
                  <a:cubicBezTo>
                    <a:pt x="648857" y="303488"/>
                    <a:pt x="651202" y="304019"/>
                    <a:pt x="652264" y="304488"/>
                  </a:cubicBezTo>
                  <a:lnTo>
                    <a:pt x="652264" y="320709"/>
                  </a:lnTo>
                  <a:close/>
                  <a:moveTo>
                    <a:pt x="934748" y="299862"/>
                  </a:moveTo>
                  <a:cubicBezTo>
                    <a:pt x="930904" y="299862"/>
                    <a:pt x="927497" y="301644"/>
                    <a:pt x="925247" y="304926"/>
                  </a:cubicBezTo>
                  <a:lnTo>
                    <a:pt x="924715" y="300675"/>
                  </a:lnTo>
                  <a:lnTo>
                    <a:pt x="920746" y="300675"/>
                  </a:lnTo>
                  <a:lnTo>
                    <a:pt x="921027" y="305113"/>
                  </a:lnTo>
                  <a:lnTo>
                    <a:pt x="921027" y="330023"/>
                  </a:lnTo>
                  <a:lnTo>
                    <a:pt x="925653" y="330023"/>
                  </a:lnTo>
                  <a:lnTo>
                    <a:pt x="925653" y="310802"/>
                  </a:lnTo>
                  <a:cubicBezTo>
                    <a:pt x="925653" y="307238"/>
                    <a:pt x="929091" y="303550"/>
                    <a:pt x="933623" y="303550"/>
                  </a:cubicBezTo>
                  <a:cubicBezTo>
                    <a:pt x="938593" y="303550"/>
                    <a:pt x="939531" y="307082"/>
                    <a:pt x="939531" y="311458"/>
                  </a:cubicBezTo>
                  <a:lnTo>
                    <a:pt x="939531" y="330055"/>
                  </a:lnTo>
                  <a:lnTo>
                    <a:pt x="944125" y="330055"/>
                  </a:lnTo>
                  <a:lnTo>
                    <a:pt x="944125" y="310051"/>
                  </a:lnTo>
                  <a:cubicBezTo>
                    <a:pt x="944125" y="303332"/>
                    <a:pt x="940812" y="299893"/>
                    <a:pt x="934748" y="299893"/>
                  </a:cubicBezTo>
                  <a:moveTo>
                    <a:pt x="901805" y="299862"/>
                  </a:moveTo>
                  <a:cubicBezTo>
                    <a:pt x="895961" y="299862"/>
                    <a:pt x="888678" y="302925"/>
                    <a:pt x="888678" y="315177"/>
                  </a:cubicBezTo>
                  <a:cubicBezTo>
                    <a:pt x="888678" y="325804"/>
                    <a:pt x="893273" y="330867"/>
                    <a:pt x="900774" y="330867"/>
                  </a:cubicBezTo>
                  <a:cubicBezTo>
                    <a:pt x="908275" y="330867"/>
                    <a:pt x="913870" y="326023"/>
                    <a:pt x="913870" y="314521"/>
                  </a:cubicBezTo>
                  <a:cubicBezTo>
                    <a:pt x="913870" y="301175"/>
                    <a:pt x="905837" y="299862"/>
                    <a:pt x="901774" y="299862"/>
                  </a:cubicBezTo>
                  <a:moveTo>
                    <a:pt x="901180" y="327304"/>
                  </a:moveTo>
                  <a:cubicBezTo>
                    <a:pt x="894461" y="327304"/>
                    <a:pt x="893273" y="320397"/>
                    <a:pt x="893273" y="314552"/>
                  </a:cubicBezTo>
                  <a:cubicBezTo>
                    <a:pt x="893273" y="308176"/>
                    <a:pt x="895836" y="303457"/>
                    <a:pt x="901430" y="303457"/>
                  </a:cubicBezTo>
                  <a:cubicBezTo>
                    <a:pt x="907025" y="303457"/>
                    <a:pt x="909213" y="308426"/>
                    <a:pt x="909213" y="315490"/>
                  </a:cubicBezTo>
                  <a:cubicBezTo>
                    <a:pt x="909213" y="321928"/>
                    <a:pt x="906775" y="327304"/>
                    <a:pt x="901180" y="327304"/>
                  </a:cubicBezTo>
                  <a:moveTo>
                    <a:pt x="876333" y="300706"/>
                  </a:moveTo>
                  <a:cubicBezTo>
                    <a:pt x="877333" y="304363"/>
                    <a:pt x="878458" y="308364"/>
                    <a:pt x="878458" y="313271"/>
                  </a:cubicBezTo>
                  <a:cubicBezTo>
                    <a:pt x="878458" y="318647"/>
                    <a:pt x="877614" y="327179"/>
                    <a:pt x="870707" y="327179"/>
                  </a:cubicBezTo>
                  <a:cubicBezTo>
                    <a:pt x="865737" y="327179"/>
                    <a:pt x="865456" y="323116"/>
                    <a:pt x="865456" y="318678"/>
                  </a:cubicBezTo>
                  <a:lnTo>
                    <a:pt x="865456" y="300675"/>
                  </a:lnTo>
                  <a:lnTo>
                    <a:pt x="860830" y="300675"/>
                  </a:lnTo>
                  <a:lnTo>
                    <a:pt x="860830" y="319928"/>
                  </a:lnTo>
                  <a:cubicBezTo>
                    <a:pt x="860830" y="323710"/>
                    <a:pt x="857704" y="327179"/>
                    <a:pt x="853579" y="327179"/>
                  </a:cubicBezTo>
                  <a:cubicBezTo>
                    <a:pt x="848390" y="327179"/>
                    <a:pt x="848203" y="323179"/>
                    <a:pt x="848203" y="318522"/>
                  </a:cubicBezTo>
                  <a:lnTo>
                    <a:pt x="848203" y="300706"/>
                  </a:lnTo>
                  <a:lnTo>
                    <a:pt x="843577" y="300706"/>
                  </a:lnTo>
                  <a:lnTo>
                    <a:pt x="843577" y="320959"/>
                  </a:lnTo>
                  <a:cubicBezTo>
                    <a:pt x="843577" y="327742"/>
                    <a:pt x="846484" y="330867"/>
                    <a:pt x="852860" y="330867"/>
                  </a:cubicBezTo>
                  <a:cubicBezTo>
                    <a:pt x="856642" y="330867"/>
                    <a:pt x="860049" y="329492"/>
                    <a:pt x="862705" y="325210"/>
                  </a:cubicBezTo>
                  <a:cubicBezTo>
                    <a:pt x="863580" y="328586"/>
                    <a:pt x="866050" y="330867"/>
                    <a:pt x="870550" y="330867"/>
                  </a:cubicBezTo>
                  <a:cubicBezTo>
                    <a:pt x="879521" y="330867"/>
                    <a:pt x="882896" y="323616"/>
                    <a:pt x="882896" y="313021"/>
                  </a:cubicBezTo>
                  <a:cubicBezTo>
                    <a:pt x="882896" y="308364"/>
                    <a:pt x="881833" y="304300"/>
                    <a:pt x="880771" y="300706"/>
                  </a:cubicBezTo>
                  <a:lnTo>
                    <a:pt x="876270" y="300706"/>
                  </a:lnTo>
                  <a:close/>
                  <a:moveTo>
                    <a:pt x="993227" y="299862"/>
                  </a:moveTo>
                  <a:cubicBezTo>
                    <a:pt x="989414" y="299862"/>
                    <a:pt x="985976" y="301644"/>
                    <a:pt x="983725" y="304926"/>
                  </a:cubicBezTo>
                  <a:lnTo>
                    <a:pt x="983194" y="300675"/>
                  </a:lnTo>
                  <a:lnTo>
                    <a:pt x="979225" y="300675"/>
                  </a:lnTo>
                  <a:lnTo>
                    <a:pt x="979506" y="305113"/>
                  </a:lnTo>
                  <a:lnTo>
                    <a:pt x="979506" y="330023"/>
                  </a:lnTo>
                  <a:lnTo>
                    <a:pt x="984100" y="330023"/>
                  </a:lnTo>
                  <a:lnTo>
                    <a:pt x="984100" y="310802"/>
                  </a:lnTo>
                  <a:cubicBezTo>
                    <a:pt x="984100" y="307238"/>
                    <a:pt x="987538" y="303550"/>
                    <a:pt x="992070" y="303550"/>
                  </a:cubicBezTo>
                  <a:cubicBezTo>
                    <a:pt x="997009" y="303550"/>
                    <a:pt x="997978" y="307082"/>
                    <a:pt x="997978" y="311458"/>
                  </a:cubicBezTo>
                  <a:lnTo>
                    <a:pt x="997978" y="330055"/>
                  </a:lnTo>
                  <a:lnTo>
                    <a:pt x="1002572" y="330055"/>
                  </a:lnTo>
                  <a:lnTo>
                    <a:pt x="1002572" y="310051"/>
                  </a:lnTo>
                  <a:cubicBezTo>
                    <a:pt x="1002572" y="303332"/>
                    <a:pt x="999259" y="299893"/>
                    <a:pt x="993196" y="299893"/>
                  </a:cubicBezTo>
                  <a:moveTo>
                    <a:pt x="964535" y="327179"/>
                  </a:moveTo>
                  <a:cubicBezTo>
                    <a:pt x="958284" y="327179"/>
                    <a:pt x="955908" y="322116"/>
                    <a:pt x="955689" y="317271"/>
                  </a:cubicBezTo>
                  <a:cubicBezTo>
                    <a:pt x="956158" y="317271"/>
                    <a:pt x="956627" y="317334"/>
                    <a:pt x="957221" y="317334"/>
                  </a:cubicBezTo>
                  <a:cubicBezTo>
                    <a:pt x="962941" y="317334"/>
                    <a:pt x="973474" y="315927"/>
                    <a:pt x="973474" y="307176"/>
                  </a:cubicBezTo>
                  <a:cubicBezTo>
                    <a:pt x="973474" y="302800"/>
                    <a:pt x="970348" y="299862"/>
                    <a:pt x="964847" y="299862"/>
                  </a:cubicBezTo>
                  <a:cubicBezTo>
                    <a:pt x="955877" y="299862"/>
                    <a:pt x="951157" y="307082"/>
                    <a:pt x="951157" y="315802"/>
                  </a:cubicBezTo>
                  <a:cubicBezTo>
                    <a:pt x="951157" y="324523"/>
                    <a:pt x="955064" y="330836"/>
                    <a:pt x="964253" y="330836"/>
                  </a:cubicBezTo>
                  <a:cubicBezTo>
                    <a:pt x="968973" y="330836"/>
                    <a:pt x="972380" y="328711"/>
                    <a:pt x="973880" y="327461"/>
                  </a:cubicBezTo>
                  <a:lnTo>
                    <a:pt x="972098" y="324460"/>
                  </a:lnTo>
                  <a:cubicBezTo>
                    <a:pt x="970973" y="325304"/>
                    <a:pt x="968504" y="327179"/>
                    <a:pt x="964535" y="327179"/>
                  </a:cubicBezTo>
                  <a:moveTo>
                    <a:pt x="964597" y="303300"/>
                  </a:moveTo>
                  <a:cubicBezTo>
                    <a:pt x="967254" y="303300"/>
                    <a:pt x="969160" y="304957"/>
                    <a:pt x="969160" y="307739"/>
                  </a:cubicBezTo>
                  <a:cubicBezTo>
                    <a:pt x="969160" y="313021"/>
                    <a:pt x="960878" y="313990"/>
                    <a:pt x="956877" y="313990"/>
                  </a:cubicBezTo>
                  <a:cubicBezTo>
                    <a:pt x="956408" y="313990"/>
                    <a:pt x="956065" y="313927"/>
                    <a:pt x="955689" y="313927"/>
                  </a:cubicBezTo>
                  <a:cubicBezTo>
                    <a:pt x="955846" y="309270"/>
                    <a:pt x="958284" y="303300"/>
                    <a:pt x="964597" y="303300"/>
                  </a:cubicBezTo>
                  <a:moveTo>
                    <a:pt x="791037" y="299862"/>
                  </a:moveTo>
                  <a:cubicBezTo>
                    <a:pt x="785192" y="299862"/>
                    <a:pt x="777941" y="302925"/>
                    <a:pt x="777941" y="315177"/>
                  </a:cubicBezTo>
                  <a:cubicBezTo>
                    <a:pt x="777941" y="325804"/>
                    <a:pt x="782536" y="330867"/>
                    <a:pt x="790037" y="330867"/>
                  </a:cubicBezTo>
                  <a:cubicBezTo>
                    <a:pt x="797538" y="330867"/>
                    <a:pt x="803164" y="326023"/>
                    <a:pt x="803164" y="314521"/>
                  </a:cubicBezTo>
                  <a:cubicBezTo>
                    <a:pt x="803164" y="301175"/>
                    <a:pt x="795132" y="299862"/>
                    <a:pt x="791068" y="299862"/>
                  </a:cubicBezTo>
                  <a:moveTo>
                    <a:pt x="790443" y="327304"/>
                  </a:moveTo>
                  <a:cubicBezTo>
                    <a:pt x="783723" y="327304"/>
                    <a:pt x="782536" y="320397"/>
                    <a:pt x="782536" y="314552"/>
                  </a:cubicBezTo>
                  <a:cubicBezTo>
                    <a:pt x="782536" y="308176"/>
                    <a:pt x="785067" y="303457"/>
                    <a:pt x="790662" y="303457"/>
                  </a:cubicBezTo>
                  <a:cubicBezTo>
                    <a:pt x="796257" y="303457"/>
                    <a:pt x="798445" y="308426"/>
                    <a:pt x="798445" y="315490"/>
                  </a:cubicBezTo>
                  <a:cubicBezTo>
                    <a:pt x="798445" y="321928"/>
                    <a:pt x="796038" y="327304"/>
                    <a:pt x="790412" y="327304"/>
                  </a:cubicBezTo>
                  <a:moveTo>
                    <a:pt x="734903" y="300706"/>
                  </a:moveTo>
                  <a:cubicBezTo>
                    <a:pt x="735841" y="304300"/>
                    <a:pt x="736903" y="308489"/>
                    <a:pt x="736903" y="313865"/>
                  </a:cubicBezTo>
                  <a:cubicBezTo>
                    <a:pt x="736903" y="320303"/>
                    <a:pt x="734840" y="327148"/>
                    <a:pt x="728464" y="327148"/>
                  </a:cubicBezTo>
                  <a:cubicBezTo>
                    <a:pt x="723338" y="327148"/>
                    <a:pt x="723088" y="323522"/>
                    <a:pt x="723088" y="319209"/>
                  </a:cubicBezTo>
                  <a:lnTo>
                    <a:pt x="723088" y="300675"/>
                  </a:lnTo>
                  <a:lnTo>
                    <a:pt x="718494" y="300675"/>
                  </a:lnTo>
                  <a:lnTo>
                    <a:pt x="718494" y="320928"/>
                  </a:lnTo>
                  <a:cubicBezTo>
                    <a:pt x="718494" y="328179"/>
                    <a:pt x="721682" y="330836"/>
                    <a:pt x="727933" y="330836"/>
                  </a:cubicBezTo>
                  <a:cubicBezTo>
                    <a:pt x="737060" y="330836"/>
                    <a:pt x="741435" y="323991"/>
                    <a:pt x="741435" y="313177"/>
                  </a:cubicBezTo>
                  <a:cubicBezTo>
                    <a:pt x="741435" y="308582"/>
                    <a:pt x="740560" y="304269"/>
                    <a:pt x="739497" y="300644"/>
                  </a:cubicBezTo>
                  <a:lnTo>
                    <a:pt x="734903" y="300644"/>
                  </a:lnTo>
                  <a:close/>
                  <a:moveTo>
                    <a:pt x="814479" y="304926"/>
                  </a:moveTo>
                  <a:lnTo>
                    <a:pt x="813947" y="300675"/>
                  </a:lnTo>
                  <a:lnTo>
                    <a:pt x="810009" y="300675"/>
                  </a:lnTo>
                  <a:lnTo>
                    <a:pt x="810353" y="304676"/>
                  </a:lnTo>
                  <a:lnTo>
                    <a:pt x="810353" y="329992"/>
                  </a:lnTo>
                  <a:lnTo>
                    <a:pt x="814885" y="329992"/>
                  </a:lnTo>
                  <a:lnTo>
                    <a:pt x="814885" y="311302"/>
                  </a:lnTo>
                  <a:cubicBezTo>
                    <a:pt x="815072" y="307332"/>
                    <a:pt x="817479" y="303925"/>
                    <a:pt x="821261" y="303925"/>
                  </a:cubicBezTo>
                  <a:cubicBezTo>
                    <a:pt x="822761" y="303925"/>
                    <a:pt x="824105" y="304519"/>
                    <a:pt x="825105" y="305051"/>
                  </a:cubicBezTo>
                  <a:lnTo>
                    <a:pt x="826512" y="300987"/>
                  </a:lnTo>
                  <a:cubicBezTo>
                    <a:pt x="825387" y="300300"/>
                    <a:pt x="823668" y="299862"/>
                    <a:pt x="821855" y="299862"/>
                  </a:cubicBezTo>
                  <a:cubicBezTo>
                    <a:pt x="818479" y="299862"/>
                    <a:pt x="815885" y="301644"/>
                    <a:pt x="814479" y="304926"/>
                  </a:cubicBezTo>
                  <a:moveTo>
                    <a:pt x="694802" y="327273"/>
                  </a:moveTo>
                  <a:cubicBezTo>
                    <a:pt x="692021" y="327273"/>
                    <a:pt x="690489" y="326023"/>
                    <a:pt x="690489" y="322147"/>
                  </a:cubicBezTo>
                  <a:lnTo>
                    <a:pt x="690489" y="304676"/>
                  </a:lnTo>
                  <a:lnTo>
                    <a:pt x="698897" y="304676"/>
                  </a:lnTo>
                  <a:lnTo>
                    <a:pt x="698897" y="300737"/>
                  </a:lnTo>
                  <a:lnTo>
                    <a:pt x="690489" y="300737"/>
                  </a:lnTo>
                  <a:lnTo>
                    <a:pt x="690489" y="289048"/>
                  </a:lnTo>
                  <a:lnTo>
                    <a:pt x="685895" y="289048"/>
                  </a:lnTo>
                  <a:lnTo>
                    <a:pt x="685895" y="322053"/>
                  </a:lnTo>
                  <a:cubicBezTo>
                    <a:pt x="685895" y="326367"/>
                    <a:pt x="686145" y="330899"/>
                    <a:pt x="693990" y="330899"/>
                  </a:cubicBezTo>
                  <a:cubicBezTo>
                    <a:pt x="696365" y="330899"/>
                    <a:pt x="698959" y="330117"/>
                    <a:pt x="700647" y="328930"/>
                  </a:cubicBezTo>
                  <a:lnTo>
                    <a:pt x="699303" y="325867"/>
                  </a:lnTo>
                  <a:cubicBezTo>
                    <a:pt x="698303" y="326460"/>
                    <a:pt x="696834" y="327273"/>
                    <a:pt x="694834" y="327273"/>
                  </a:cubicBezTo>
                  <a:moveTo>
                    <a:pt x="760345" y="299862"/>
                  </a:moveTo>
                  <a:cubicBezTo>
                    <a:pt x="754500" y="299862"/>
                    <a:pt x="747217" y="302925"/>
                    <a:pt x="747217" y="315177"/>
                  </a:cubicBezTo>
                  <a:cubicBezTo>
                    <a:pt x="747217" y="325804"/>
                    <a:pt x="751843" y="330867"/>
                    <a:pt x="759313" y="330867"/>
                  </a:cubicBezTo>
                  <a:cubicBezTo>
                    <a:pt x="766783" y="330867"/>
                    <a:pt x="772440" y="326023"/>
                    <a:pt x="772440" y="314521"/>
                  </a:cubicBezTo>
                  <a:cubicBezTo>
                    <a:pt x="772440" y="301175"/>
                    <a:pt x="764408" y="299862"/>
                    <a:pt x="760345" y="299862"/>
                  </a:cubicBezTo>
                  <a:moveTo>
                    <a:pt x="759751" y="327304"/>
                  </a:moveTo>
                  <a:cubicBezTo>
                    <a:pt x="753000" y="327304"/>
                    <a:pt x="751843" y="320397"/>
                    <a:pt x="751843" y="314552"/>
                  </a:cubicBezTo>
                  <a:cubicBezTo>
                    <a:pt x="751843" y="308176"/>
                    <a:pt x="754375" y="303457"/>
                    <a:pt x="760001" y="303457"/>
                  </a:cubicBezTo>
                  <a:cubicBezTo>
                    <a:pt x="765627" y="303457"/>
                    <a:pt x="767815" y="308426"/>
                    <a:pt x="767815" y="315490"/>
                  </a:cubicBezTo>
                  <a:cubicBezTo>
                    <a:pt x="767815" y="321928"/>
                    <a:pt x="765377" y="327304"/>
                    <a:pt x="759782" y="327304"/>
                  </a:cubicBezTo>
                  <a:moveTo>
                    <a:pt x="669673" y="304926"/>
                  </a:moveTo>
                  <a:lnTo>
                    <a:pt x="669142" y="300675"/>
                  </a:lnTo>
                  <a:lnTo>
                    <a:pt x="665204" y="300675"/>
                  </a:lnTo>
                  <a:lnTo>
                    <a:pt x="665548" y="304676"/>
                  </a:lnTo>
                  <a:lnTo>
                    <a:pt x="665548" y="329992"/>
                  </a:lnTo>
                  <a:lnTo>
                    <a:pt x="670111" y="329992"/>
                  </a:lnTo>
                  <a:lnTo>
                    <a:pt x="670111" y="311302"/>
                  </a:lnTo>
                  <a:cubicBezTo>
                    <a:pt x="670267" y="307332"/>
                    <a:pt x="672705" y="303925"/>
                    <a:pt x="676487" y="303925"/>
                  </a:cubicBezTo>
                  <a:cubicBezTo>
                    <a:pt x="677956" y="303925"/>
                    <a:pt x="679331" y="304519"/>
                    <a:pt x="680331" y="305051"/>
                  </a:cubicBezTo>
                  <a:lnTo>
                    <a:pt x="681769" y="300987"/>
                  </a:lnTo>
                  <a:cubicBezTo>
                    <a:pt x="680644" y="300300"/>
                    <a:pt x="678925" y="299862"/>
                    <a:pt x="677112" y="299862"/>
                  </a:cubicBezTo>
                  <a:cubicBezTo>
                    <a:pt x="673736" y="299862"/>
                    <a:pt x="671142" y="301644"/>
                    <a:pt x="669736" y="304926"/>
                  </a:cubicBezTo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7710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leen titel -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6" descr="Afbeelding met driehoek, ontwerp&#10;&#10;Automatisch gegenereerde beschrijving">
            <a:extLst>
              <a:ext uri="{FF2B5EF4-FFF2-40B4-BE49-F238E27FC236}">
                <a16:creationId xmlns:a16="http://schemas.microsoft.com/office/drawing/2014/main" id="{7C511ADB-0937-5598-33A5-D6914216A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0" b="32506"/>
          <a:stretch/>
        </p:blipFill>
        <p:spPr>
          <a:xfrm>
            <a:off x="0" y="2318652"/>
            <a:ext cx="2884718" cy="453934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D25439B-1685-6808-5ED3-FF634C4142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1275" cy="369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Alleen titel</a:t>
            </a:r>
            <a:endParaRPr lang="nl-NL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E3E2D4C6-3E19-3F9E-0CCB-3B1E32A67C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95200" y="6402921"/>
            <a:ext cx="2913306" cy="14475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t>Onderwerp van de presentatie   |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5D9DD8A-E446-8BB2-4614-A692F3875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99" y="6402921"/>
            <a:ext cx="5376001" cy="144759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 dirty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t>www.woonmeij.nl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3A22CD9-4D11-8EFD-5FEB-45C175282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8506" y="6402921"/>
            <a:ext cx="564694" cy="14475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 dirty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t>pagina </a:t>
            </a:r>
            <a:fld id="{9E843DB9-9987-4157-AB9C-CEA8D7D910BB}" type="slidenum">
              <a:rPr kumimoji="0" lang="nl-NL" sz="800" b="1" i="0" u="none" strike="noStrike" kern="1200" cap="none" spc="0" normalizeH="0" baseline="0" noProof="0" smtClean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NL" sz="800" b="1" i="0" u="none" strike="noStrike" kern="1200" cap="none" spc="0" normalizeH="0" baseline="0" noProof="0" dirty="0">
              <a:ln>
                <a:noFill/>
              </a:ln>
              <a:solidFill>
                <a:srgbClr val="53B89C"/>
              </a:solidFill>
              <a:effectLst/>
              <a:uLnTx/>
              <a:uFillTx/>
              <a:latin typeface="Aptos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1" name="Freeform: Shape 22">
            <a:extLst>
              <a:ext uri="{FF2B5EF4-FFF2-40B4-BE49-F238E27FC236}">
                <a16:creationId xmlns:a16="http://schemas.microsoft.com/office/drawing/2014/main" id="{48D630E1-52AB-4DD2-C55A-E024AF0D6132}"/>
              </a:ext>
            </a:extLst>
          </p:cNvPr>
          <p:cNvSpPr/>
          <p:nvPr userDrawn="1"/>
        </p:nvSpPr>
        <p:spPr>
          <a:xfrm>
            <a:off x="719138" y="5932965"/>
            <a:ext cx="909637" cy="286031"/>
          </a:xfrm>
          <a:custGeom>
            <a:avLst/>
            <a:gdLst>
              <a:gd name="connsiteX0" fmla="*/ 898684 w 2457930"/>
              <a:gd name="connsiteY0" fmla="*/ 616562 h 772884"/>
              <a:gd name="connsiteX1" fmla="*/ 898684 w 2457930"/>
              <a:gd name="connsiteY1" fmla="*/ 655519 h 772884"/>
              <a:gd name="connsiteX2" fmla="*/ 928211 w 2457930"/>
              <a:gd name="connsiteY2" fmla="*/ 655519 h 772884"/>
              <a:gd name="connsiteX3" fmla="*/ 930688 w 2457930"/>
              <a:gd name="connsiteY3" fmla="*/ 652090 h 772884"/>
              <a:gd name="connsiteX4" fmla="*/ 930688 w 2457930"/>
              <a:gd name="connsiteY4" fmla="*/ 619038 h 772884"/>
              <a:gd name="connsiteX5" fmla="*/ 930307 w 2457930"/>
              <a:gd name="connsiteY5" fmla="*/ 616562 h 772884"/>
              <a:gd name="connsiteX6" fmla="*/ 85344 w 2457930"/>
              <a:gd name="connsiteY6" fmla="*/ 616562 h 772884"/>
              <a:gd name="connsiteX7" fmla="*/ 85344 w 2457930"/>
              <a:gd name="connsiteY7" fmla="*/ 655519 h 772884"/>
              <a:gd name="connsiteX8" fmla="*/ 114872 w 2457930"/>
              <a:gd name="connsiteY8" fmla="*/ 655519 h 772884"/>
              <a:gd name="connsiteX9" fmla="*/ 117348 w 2457930"/>
              <a:gd name="connsiteY9" fmla="*/ 652090 h 772884"/>
              <a:gd name="connsiteX10" fmla="*/ 117348 w 2457930"/>
              <a:gd name="connsiteY10" fmla="*/ 619038 h 772884"/>
              <a:gd name="connsiteX11" fmla="*/ 116967 w 2457930"/>
              <a:gd name="connsiteY11" fmla="*/ 616562 h 772884"/>
              <a:gd name="connsiteX12" fmla="*/ 837343 w 2457930"/>
              <a:gd name="connsiteY12" fmla="*/ 616467 h 772884"/>
              <a:gd name="connsiteX13" fmla="*/ 837343 w 2457930"/>
              <a:gd name="connsiteY13" fmla="*/ 653328 h 772884"/>
              <a:gd name="connsiteX14" fmla="*/ 839438 w 2457930"/>
              <a:gd name="connsiteY14" fmla="*/ 655424 h 772884"/>
              <a:gd name="connsiteX15" fmla="*/ 873919 w 2457930"/>
              <a:gd name="connsiteY15" fmla="*/ 655519 h 772884"/>
              <a:gd name="connsiteX16" fmla="*/ 873919 w 2457930"/>
              <a:gd name="connsiteY16" fmla="*/ 616467 h 772884"/>
              <a:gd name="connsiteX17" fmla="*/ 23908 w 2457930"/>
              <a:gd name="connsiteY17" fmla="*/ 616467 h 772884"/>
              <a:gd name="connsiteX18" fmla="*/ 23908 w 2457930"/>
              <a:gd name="connsiteY18" fmla="*/ 653328 h 772884"/>
              <a:gd name="connsiteX19" fmla="*/ 26003 w 2457930"/>
              <a:gd name="connsiteY19" fmla="*/ 655424 h 772884"/>
              <a:gd name="connsiteX20" fmla="*/ 60484 w 2457930"/>
              <a:gd name="connsiteY20" fmla="*/ 655519 h 772884"/>
              <a:gd name="connsiteX21" fmla="*/ 60484 w 2457930"/>
              <a:gd name="connsiteY21" fmla="*/ 616467 h 772884"/>
              <a:gd name="connsiteX22" fmla="*/ 1084898 w 2457930"/>
              <a:gd name="connsiteY22" fmla="*/ 606370 h 772884"/>
              <a:gd name="connsiteX23" fmla="*/ 1084898 w 2457930"/>
              <a:gd name="connsiteY23" fmla="*/ 649995 h 772884"/>
              <a:gd name="connsiteX24" fmla="*/ 1138238 w 2457930"/>
              <a:gd name="connsiteY24" fmla="*/ 649995 h 772884"/>
              <a:gd name="connsiteX25" fmla="*/ 1138238 w 2457930"/>
              <a:gd name="connsiteY25" fmla="*/ 606370 h 772884"/>
              <a:gd name="connsiteX26" fmla="*/ 271463 w 2457930"/>
              <a:gd name="connsiteY26" fmla="*/ 606370 h 772884"/>
              <a:gd name="connsiteX27" fmla="*/ 271463 w 2457930"/>
              <a:gd name="connsiteY27" fmla="*/ 649995 h 772884"/>
              <a:gd name="connsiteX28" fmla="*/ 324803 w 2457930"/>
              <a:gd name="connsiteY28" fmla="*/ 649995 h 772884"/>
              <a:gd name="connsiteX29" fmla="*/ 324803 w 2457930"/>
              <a:gd name="connsiteY29" fmla="*/ 606370 h 772884"/>
              <a:gd name="connsiteX30" fmla="*/ 1006602 w 2457930"/>
              <a:gd name="connsiteY30" fmla="*/ 606275 h 772884"/>
              <a:gd name="connsiteX31" fmla="*/ 1006602 w 2457930"/>
              <a:gd name="connsiteY31" fmla="*/ 650090 h 772884"/>
              <a:gd name="connsiteX32" fmla="*/ 1060038 w 2457930"/>
              <a:gd name="connsiteY32" fmla="*/ 650090 h 772884"/>
              <a:gd name="connsiteX33" fmla="*/ 1060038 w 2457930"/>
              <a:gd name="connsiteY33" fmla="*/ 606275 h 772884"/>
              <a:gd name="connsiteX34" fmla="*/ 193167 w 2457930"/>
              <a:gd name="connsiteY34" fmla="*/ 606275 h 772884"/>
              <a:gd name="connsiteX35" fmla="*/ 193167 w 2457930"/>
              <a:gd name="connsiteY35" fmla="*/ 650090 h 772884"/>
              <a:gd name="connsiteX36" fmla="*/ 246603 w 2457930"/>
              <a:gd name="connsiteY36" fmla="*/ 650090 h 772884"/>
              <a:gd name="connsiteX37" fmla="*/ 246603 w 2457930"/>
              <a:gd name="connsiteY37" fmla="*/ 606275 h 772884"/>
              <a:gd name="connsiteX38" fmla="*/ 1241870 w 2457930"/>
              <a:gd name="connsiteY38" fmla="*/ 579510 h 772884"/>
              <a:gd name="connsiteX39" fmla="*/ 1254157 w 2457930"/>
              <a:gd name="connsiteY39" fmla="*/ 589511 h 772884"/>
              <a:gd name="connsiteX40" fmla="*/ 1254157 w 2457930"/>
              <a:gd name="connsiteY40" fmla="*/ 619420 h 772884"/>
              <a:gd name="connsiteX41" fmla="*/ 1240917 w 2457930"/>
              <a:gd name="connsiteY41" fmla="*/ 628183 h 772884"/>
              <a:gd name="connsiteX42" fmla="*/ 1230630 w 2457930"/>
              <a:gd name="connsiteY42" fmla="*/ 618181 h 772884"/>
              <a:gd name="connsiteX43" fmla="*/ 1230630 w 2457930"/>
              <a:gd name="connsiteY43" fmla="*/ 603989 h 772884"/>
              <a:gd name="connsiteX44" fmla="*/ 1230535 w 2457930"/>
              <a:gd name="connsiteY44" fmla="*/ 603894 h 772884"/>
              <a:gd name="connsiteX45" fmla="*/ 1230535 w 2457930"/>
              <a:gd name="connsiteY45" fmla="*/ 590940 h 772884"/>
              <a:gd name="connsiteX46" fmla="*/ 1241870 w 2457930"/>
              <a:gd name="connsiteY46" fmla="*/ 579510 h 772884"/>
              <a:gd name="connsiteX47" fmla="*/ 428435 w 2457930"/>
              <a:gd name="connsiteY47" fmla="*/ 579510 h 772884"/>
              <a:gd name="connsiteX48" fmla="*/ 440722 w 2457930"/>
              <a:gd name="connsiteY48" fmla="*/ 589511 h 772884"/>
              <a:gd name="connsiteX49" fmla="*/ 440722 w 2457930"/>
              <a:gd name="connsiteY49" fmla="*/ 619420 h 772884"/>
              <a:gd name="connsiteX50" fmla="*/ 427482 w 2457930"/>
              <a:gd name="connsiteY50" fmla="*/ 628183 h 772884"/>
              <a:gd name="connsiteX51" fmla="*/ 417195 w 2457930"/>
              <a:gd name="connsiteY51" fmla="*/ 618181 h 772884"/>
              <a:gd name="connsiteX52" fmla="*/ 417195 w 2457930"/>
              <a:gd name="connsiteY52" fmla="*/ 603989 h 772884"/>
              <a:gd name="connsiteX53" fmla="*/ 417100 w 2457930"/>
              <a:gd name="connsiteY53" fmla="*/ 603894 h 772884"/>
              <a:gd name="connsiteX54" fmla="*/ 417100 w 2457930"/>
              <a:gd name="connsiteY54" fmla="*/ 590940 h 772884"/>
              <a:gd name="connsiteX55" fmla="*/ 428435 w 2457930"/>
              <a:gd name="connsiteY55" fmla="*/ 579510 h 772884"/>
              <a:gd name="connsiteX56" fmla="*/ 1541026 w 2457930"/>
              <a:gd name="connsiteY56" fmla="*/ 537874 h 772884"/>
              <a:gd name="connsiteX57" fmla="*/ 1531430 w 2457930"/>
              <a:gd name="connsiteY57" fmla="*/ 545125 h 772884"/>
              <a:gd name="connsiteX58" fmla="*/ 1513713 w 2457930"/>
              <a:gd name="connsiteY58" fmla="*/ 584558 h 772884"/>
              <a:gd name="connsiteX59" fmla="*/ 1511427 w 2457930"/>
              <a:gd name="connsiteY59" fmla="*/ 613991 h 772884"/>
              <a:gd name="connsiteX60" fmla="*/ 1528477 w 2457930"/>
              <a:gd name="connsiteY60" fmla="*/ 634279 h 772884"/>
              <a:gd name="connsiteX61" fmla="*/ 1529334 w 2457930"/>
              <a:gd name="connsiteY61" fmla="*/ 620944 h 772884"/>
              <a:gd name="connsiteX62" fmla="*/ 1543241 w 2457930"/>
              <a:gd name="connsiteY62" fmla="*/ 611514 h 772884"/>
              <a:gd name="connsiteX63" fmla="*/ 1553242 w 2457930"/>
              <a:gd name="connsiteY63" fmla="*/ 623135 h 772884"/>
              <a:gd name="connsiteX64" fmla="*/ 1553242 w 2457930"/>
              <a:gd name="connsiteY64" fmla="*/ 634079 h 772884"/>
              <a:gd name="connsiteX65" fmla="*/ 1553147 w 2457930"/>
              <a:gd name="connsiteY65" fmla="*/ 634184 h 772884"/>
              <a:gd name="connsiteX66" fmla="*/ 1553242 w 2457930"/>
              <a:gd name="connsiteY66" fmla="*/ 634184 h 772884"/>
              <a:gd name="connsiteX67" fmla="*/ 1553242 w 2457930"/>
              <a:gd name="connsiteY67" fmla="*/ 634079 h 772884"/>
              <a:gd name="connsiteX68" fmla="*/ 1570387 w 2457930"/>
              <a:gd name="connsiteY68" fmla="*/ 615134 h 772884"/>
              <a:gd name="connsiteX69" fmla="*/ 1570387 w 2457930"/>
              <a:gd name="connsiteY69" fmla="*/ 594560 h 772884"/>
              <a:gd name="connsiteX70" fmla="*/ 1550480 w 2457930"/>
              <a:gd name="connsiteY70" fmla="*/ 545125 h 772884"/>
              <a:gd name="connsiteX71" fmla="*/ 1541026 w 2457930"/>
              <a:gd name="connsiteY71" fmla="*/ 537874 h 772884"/>
              <a:gd name="connsiteX72" fmla="*/ 727591 w 2457930"/>
              <a:gd name="connsiteY72" fmla="*/ 537874 h 772884"/>
              <a:gd name="connsiteX73" fmla="*/ 717995 w 2457930"/>
              <a:gd name="connsiteY73" fmla="*/ 545125 h 772884"/>
              <a:gd name="connsiteX74" fmla="*/ 700278 w 2457930"/>
              <a:gd name="connsiteY74" fmla="*/ 584558 h 772884"/>
              <a:gd name="connsiteX75" fmla="*/ 697992 w 2457930"/>
              <a:gd name="connsiteY75" fmla="*/ 613991 h 772884"/>
              <a:gd name="connsiteX76" fmla="*/ 715042 w 2457930"/>
              <a:gd name="connsiteY76" fmla="*/ 634279 h 772884"/>
              <a:gd name="connsiteX77" fmla="*/ 715899 w 2457930"/>
              <a:gd name="connsiteY77" fmla="*/ 620944 h 772884"/>
              <a:gd name="connsiteX78" fmla="*/ 729806 w 2457930"/>
              <a:gd name="connsiteY78" fmla="*/ 611514 h 772884"/>
              <a:gd name="connsiteX79" fmla="*/ 739807 w 2457930"/>
              <a:gd name="connsiteY79" fmla="*/ 623135 h 772884"/>
              <a:gd name="connsiteX80" fmla="*/ 739807 w 2457930"/>
              <a:gd name="connsiteY80" fmla="*/ 634079 h 772884"/>
              <a:gd name="connsiteX81" fmla="*/ 739712 w 2457930"/>
              <a:gd name="connsiteY81" fmla="*/ 634184 h 772884"/>
              <a:gd name="connsiteX82" fmla="*/ 739807 w 2457930"/>
              <a:gd name="connsiteY82" fmla="*/ 634184 h 772884"/>
              <a:gd name="connsiteX83" fmla="*/ 739807 w 2457930"/>
              <a:gd name="connsiteY83" fmla="*/ 634079 h 772884"/>
              <a:gd name="connsiteX84" fmla="*/ 756952 w 2457930"/>
              <a:gd name="connsiteY84" fmla="*/ 615134 h 772884"/>
              <a:gd name="connsiteX85" fmla="*/ 756952 w 2457930"/>
              <a:gd name="connsiteY85" fmla="*/ 594560 h 772884"/>
              <a:gd name="connsiteX86" fmla="*/ 737045 w 2457930"/>
              <a:gd name="connsiteY86" fmla="*/ 545125 h 772884"/>
              <a:gd name="connsiteX87" fmla="*/ 727591 w 2457930"/>
              <a:gd name="connsiteY87" fmla="*/ 537874 h 772884"/>
              <a:gd name="connsiteX88" fmla="*/ 1084993 w 2457930"/>
              <a:gd name="connsiteY88" fmla="*/ 537790 h 772884"/>
              <a:gd name="connsiteX89" fmla="*/ 1084993 w 2457930"/>
              <a:gd name="connsiteY89" fmla="*/ 581700 h 772884"/>
              <a:gd name="connsiteX90" fmla="*/ 1138238 w 2457930"/>
              <a:gd name="connsiteY90" fmla="*/ 581700 h 772884"/>
              <a:gd name="connsiteX91" fmla="*/ 1138238 w 2457930"/>
              <a:gd name="connsiteY91" fmla="*/ 537790 h 772884"/>
              <a:gd name="connsiteX92" fmla="*/ 271558 w 2457930"/>
              <a:gd name="connsiteY92" fmla="*/ 537790 h 772884"/>
              <a:gd name="connsiteX93" fmla="*/ 271558 w 2457930"/>
              <a:gd name="connsiteY93" fmla="*/ 581700 h 772884"/>
              <a:gd name="connsiteX94" fmla="*/ 324803 w 2457930"/>
              <a:gd name="connsiteY94" fmla="*/ 581700 h 772884"/>
              <a:gd name="connsiteX95" fmla="*/ 324803 w 2457930"/>
              <a:gd name="connsiteY95" fmla="*/ 537790 h 772884"/>
              <a:gd name="connsiteX96" fmla="*/ 1006507 w 2457930"/>
              <a:gd name="connsiteY96" fmla="*/ 536838 h 772884"/>
              <a:gd name="connsiteX97" fmla="*/ 1006507 w 2457930"/>
              <a:gd name="connsiteY97" fmla="*/ 580462 h 772884"/>
              <a:gd name="connsiteX98" fmla="*/ 1059942 w 2457930"/>
              <a:gd name="connsiteY98" fmla="*/ 580462 h 772884"/>
              <a:gd name="connsiteX99" fmla="*/ 1059942 w 2457930"/>
              <a:gd name="connsiteY99" fmla="*/ 536838 h 772884"/>
              <a:gd name="connsiteX100" fmla="*/ 193072 w 2457930"/>
              <a:gd name="connsiteY100" fmla="*/ 536838 h 772884"/>
              <a:gd name="connsiteX101" fmla="*/ 193072 w 2457930"/>
              <a:gd name="connsiteY101" fmla="*/ 580462 h 772884"/>
              <a:gd name="connsiteX102" fmla="*/ 246507 w 2457930"/>
              <a:gd name="connsiteY102" fmla="*/ 580462 h 772884"/>
              <a:gd name="connsiteX103" fmla="*/ 246507 w 2457930"/>
              <a:gd name="connsiteY103" fmla="*/ 536838 h 772884"/>
              <a:gd name="connsiteX104" fmla="*/ 1543467 w 2457930"/>
              <a:gd name="connsiteY104" fmla="*/ 513586 h 772884"/>
              <a:gd name="connsiteX105" fmla="*/ 1562481 w 2457930"/>
              <a:gd name="connsiteY105" fmla="*/ 522551 h 772884"/>
              <a:gd name="connsiteX106" fmla="*/ 1584198 w 2457930"/>
              <a:gd name="connsiteY106" fmla="*/ 556745 h 772884"/>
              <a:gd name="connsiteX107" fmla="*/ 1595914 w 2457930"/>
              <a:gd name="connsiteY107" fmla="*/ 605228 h 772884"/>
              <a:gd name="connsiteX108" fmla="*/ 1557719 w 2457930"/>
              <a:gd name="connsiteY108" fmla="*/ 658663 h 772884"/>
              <a:gd name="connsiteX109" fmla="*/ 1553147 w 2457930"/>
              <a:gd name="connsiteY109" fmla="*/ 664759 h 772884"/>
              <a:gd name="connsiteX110" fmla="*/ 1553147 w 2457930"/>
              <a:gd name="connsiteY110" fmla="*/ 755818 h 772884"/>
              <a:gd name="connsiteX111" fmla="*/ 1543717 w 2457930"/>
              <a:gd name="connsiteY111" fmla="*/ 767629 h 772884"/>
              <a:gd name="connsiteX112" fmla="*/ 1530096 w 2457930"/>
              <a:gd name="connsiteY112" fmla="*/ 760866 h 772884"/>
              <a:gd name="connsiteX113" fmla="*/ 1528763 w 2457930"/>
              <a:gd name="connsiteY113" fmla="*/ 752770 h 772884"/>
              <a:gd name="connsiteX114" fmla="*/ 1528763 w 2457930"/>
              <a:gd name="connsiteY114" fmla="*/ 664854 h 772884"/>
              <a:gd name="connsiteX115" fmla="*/ 1528763 w 2457930"/>
              <a:gd name="connsiteY115" fmla="*/ 660187 h 772884"/>
              <a:gd name="connsiteX116" fmla="*/ 1487234 w 2457930"/>
              <a:gd name="connsiteY116" fmla="*/ 617134 h 772884"/>
              <a:gd name="connsiteX117" fmla="*/ 1488472 w 2457930"/>
              <a:gd name="connsiteY117" fmla="*/ 587606 h 772884"/>
              <a:gd name="connsiteX118" fmla="*/ 1511713 w 2457930"/>
              <a:gd name="connsiteY118" fmla="*/ 531599 h 772884"/>
              <a:gd name="connsiteX119" fmla="*/ 1523810 w 2457930"/>
              <a:gd name="connsiteY119" fmla="*/ 519407 h 772884"/>
              <a:gd name="connsiteX120" fmla="*/ 1543467 w 2457930"/>
              <a:gd name="connsiteY120" fmla="*/ 513586 h 772884"/>
              <a:gd name="connsiteX121" fmla="*/ 730032 w 2457930"/>
              <a:gd name="connsiteY121" fmla="*/ 513586 h 772884"/>
              <a:gd name="connsiteX122" fmla="*/ 749046 w 2457930"/>
              <a:gd name="connsiteY122" fmla="*/ 522551 h 772884"/>
              <a:gd name="connsiteX123" fmla="*/ 770763 w 2457930"/>
              <a:gd name="connsiteY123" fmla="*/ 556745 h 772884"/>
              <a:gd name="connsiteX124" fmla="*/ 782479 w 2457930"/>
              <a:gd name="connsiteY124" fmla="*/ 605228 h 772884"/>
              <a:gd name="connsiteX125" fmla="*/ 744284 w 2457930"/>
              <a:gd name="connsiteY125" fmla="*/ 658663 h 772884"/>
              <a:gd name="connsiteX126" fmla="*/ 739712 w 2457930"/>
              <a:gd name="connsiteY126" fmla="*/ 664759 h 772884"/>
              <a:gd name="connsiteX127" fmla="*/ 739712 w 2457930"/>
              <a:gd name="connsiteY127" fmla="*/ 755818 h 772884"/>
              <a:gd name="connsiteX128" fmla="*/ 730282 w 2457930"/>
              <a:gd name="connsiteY128" fmla="*/ 767629 h 772884"/>
              <a:gd name="connsiteX129" fmla="*/ 716661 w 2457930"/>
              <a:gd name="connsiteY129" fmla="*/ 760866 h 772884"/>
              <a:gd name="connsiteX130" fmla="*/ 715328 w 2457930"/>
              <a:gd name="connsiteY130" fmla="*/ 752770 h 772884"/>
              <a:gd name="connsiteX131" fmla="*/ 715328 w 2457930"/>
              <a:gd name="connsiteY131" fmla="*/ 664854 h 772884"/>
              <a:gd name="connsiteX132" fmla="*/ 715328 w 2457930"/>
              <a:gd name="connsiteY132" fmla="*/ 660187 h 772884"/>
              <a:gd name="connsiteX133" fmla="*/ 673799 w 2457930"/>
              <a:gd name="connsiteY133" fmla="*/ 617134 h 772884"/>
              <a:gd name="connsiteX134" fmla="*/ 675037 w 2457930"/>
              <a:gd name="connsiteY134" fmla="*/ 587606 h 772884"/>
              <a:gd name="connsiteX135" fmla="*/ 698278 w 2457930"/>
              <a:gd name="connsiteY135" fmla="*/ 531599 h 772884"/>
              <a:gd name="connsiteX136" fmla="*/ 710375 w 2457930"/>
              <a:gd name="connsiteY136" fmla="*/ 519407 h 772884"/>
              <a:gd name="connsiteX137" fmla="*/ 730032 w 2457930"/>
              <a:gd name="connsiteY137" fmla="*/ 513586 h 772884"/>
              <a:gd name="connsiteX138" fmla="*/ 994220 w 2457930"/>
              <a:gd name="connsiteY138" fmla="*/ 512168 h 772884"/>
              <a:gd name="connsiteX139" fmla="*/ 1150716 w 2457930"/>
              <a:gd name="connsiteY139" fmla="*/ 512168 h 772884"/>
              <a:gd name="connsiteX140" fmla="*/ 1162717 w 2457930"/>
              <a:gd name="connsiteY140" fmla="*/ 524169 h 772884"/>
              <a:gd name="connsiteX141" fmla="*/ 1162717 w 2457930"/>
              <a:gd name="connsiteY141" fmla="*/ 662568 h 772884"/>
              <a:gd name="connsiteX142" fmla="*/ 1150716 w 2457930"/>
              <a:gd name="connsiteY142" fmla="*/ 674569 h 772884"/>
              <a:gd name="connsiteX143" fmla="*/ 1072611 w 2457930"/>
              <a:gd name="connsiteY143" fmla="*/ 674569 h 772884"/>
              <a:gd name="connsiteX144" fmla="*/ 1072706 w 2457930"/>
              <a:gd name="connsiteY144" fmla="*/ 674664 h 772884"/>
              <a:gd name="connsiteX145" fmla="*/ 995839 w 2457930"/>
              <a:gd name="connsiteY145" fmla="*/ 674664 h 772884"/>
              <a:gd name="connsiteX146" fmla="*/ 982123 w 2457930"/>
              <a:gd name="connsiteY146" fmla="*/ 661329 h 772884"/>
              <a:gd name="connsiteX147" fmla="*/ 982123 w 2457930"/>
              <a:gd name="connsiteY147" fmla="*/ 524074 h 772884"/>
              <a:gd name="connsiteX148" fmla="*/ 994220 w 2457930"/>
              <a:gd name="connsiteY148" fmla="*/ 512168 h 772884"/>
              <a:gd name="connsiteX149" fmla="*/ 180785 w 2457930"/>
              <a:gd name="connsiteY149" fmla="*/ 512168 h 772884"/>
              <a:gd name="connsiteX150" fmla="*/ 337281 w 2457930"/>
              <a:gd name="connsiteY150" fmla="*/ 512168 h 772884"/>
              <a:gd name="connsiteX151" fmla="*/ 349282 w 2457930"/>
              <a:gd name="connsiteY151" fmla="*/ 524169 h 772884"/>
              <a:gd name="connsiteX152" fmla="*/ 349282 w 2457930"/>
              <a:gd name="connsiteY152" fmla="*/ 662568 h 772884"/>
              <a:gd name="connsiteX153" fmla="*/ 337281 w 2457930"/>
              <a:gd name="connsiteY153" fmla="*/ 674569 h 772884"/>
              <a:gd name="connsiteX154" fmla="*/ 259176 w 2457930"/>
              <a:gd name="connsiteY154" fmla="*/ 674569 h 772884"/>
              <a:gd name="connsiteX155" fmla="*/ 259271 w 2457930"/>
              <a:gd name="connsiteY155" fmla="*/ 674664 h 772884"/>
              <a:gd name="connsiteX156" fmla="*/ 182404 w 2457930"/>
              <a:gd name="connsiteY156" fmla="*/ 674664 h 772884"/>
              <a:gd name="connsiteX157" fmla="*/ 168688 w 2457930"/>
              <a:gd name="connsiteY157" fmla="*/ 661329 h 772884"/>
              <a:gd name="connsiteX158" fmla="*/ 168688 w 2457930"/>
              <a:gd name="connsiteY158" fmla="*/ 524074 h 772884"/>
              <a:gd name="connsiteX159" fmla="*/ 180785 w 2457930"/>
              <a:gd name="connsiteY159" fmla="*/ 512168 h 772884"/>
              <a:gd name="connsiteX160" fmla="*/ 1214247 w 2457930"/>
              <a:gd name="connsiteY160" fmla="*/ 481688 h 772884"/>
              <a:gd name="connsiteX161" fmla="*/ 1214247 w 2457930"/>
              <a:gd name="connsiteY161" fmla="*/ 740577 h 772884"/>
              <a:gd name="connsiteX162" fmla="*/ 1373029 w 2457930"/>
              <a:gd name="connsiteY162" fmla="*/ 740577 h 772884"/>
              <a:gd name="connsiteX163" fmla="*/ 1373029 w 2457930"/>
              <a:gd name="connsiteY163" fmla="*/ 481688 h 772884"/>
              <a:gd name="connsiteX164" fmla="*/ 400812 w 2457930"/>
              <a:gd name="connsiteY164" fmla="*/ 481688 h 772884"/>
              <a:gd name="connsiteX165" fmla="*/ 400812 w 2457930"/>
              <a:gd name="connsiteY165" fmla="*/ 740577 h 772884"/>
              <a:gd name="connsiteX166" fmla="*/ 559594 w 2457930"/>
              <a:gd name="connsiteY166" fmla="*/ 740577 h 772884"/>
              <a:gd name="connsiteX167" fmla="*/ 559594 w 2457930"/>
              <a:gd name="connsiteY167" fmla="*/ 481688 h 772884"/>
              <a:gd name="connsiteX168" fmla="*/ 1133952 w 2457930"/>
              <a:gd name="connsiteY168" fmla="*/ 311381 h 772884"/>
              <a:gd name="connsiteX169" fmla="*/ 1187197 w 2457930"/>
              <a:gd name="connsiteY169" fmla="*/ 365007 h 772884"/>
              <a:gd name="connsiteX170" fmla="*/ 1187197 w 2457930"/>
              <a:gd name="connsiteY170" fmla="*/ 311381 h 772884"/>
              <a:gd name="connsiteX171" fmla="*/ 320516 w 2457930"/>
              <a:gd name="connsiteY171" fmla="*/ 311381 h 772884"/>
              <a:gd name="connsiteX172" fmla="*/ 373760 w 2457930"/>
              <a:gd name="connsiteY172" fmla="*/ 365007 h 772884"/>
              <a:gd name="connsiteX173" fmla="*/ 373760 w 2457930"/>
              <a:gd name="connsiteY173" fmla="*/ 311381 h 772884"/>
              <a:gd name="connsiteX174" fmla="*/ 1264825 w 2457930"/>
              <a:gd name="connsiteY174" fmla="*/ 311191 h 772884"/>
              <a:gd name="connsiteX175" fmla="*/ 1214057 w 2457930"/>
              <a:gd name="connsiteY175" fmla="*/ 311286 h 772884"/>
              <a:gd name="connsiteX176" fmla="*/ 1211771 w 2457930"/>
              <a:gd name="connsiteY176" fmla="*/ 313858 h 772884"/>
              <a:gd name="connsiteX177" fmla="*/ 1211676 w 2457930"/>
              <a:gd name="connsiteY177" fmla="*/ 365007 h 772884"/>
              <a:gd name="connsiteX178" fmla="*/ 1211676 w 2457930"/>
              <a:gd name="connsiteY178" fmla="*/ 365102 h 772884"/>
              <a:gd name="connsiteX179" fmla="*/ 1264825 w 2457930"/>
              <a:gd name="connsiteY179" fmla="*/ 311191 h 772884"/>
              <a:gd name="connsiteX180" fmla="*/ 451389 w 2457930"/>
              <a:gd name="connsiteY180" fmla="*/ 311191 h 772884"/>
              <a:gd name="connsiteX181" fmla="*/ 400621 w 2457930"/>
              <a:gd name="connsiteY181" fmla="*/ 311286 h 772884"/>
              <a:gd name="connsiteX182" fmla="*/ 398335 w 2457930"/>
              <a:gd name="connsiteY182" fmla="*/ 313858 h 772884"/>
              <a:gd name="connsiteX183" fmla="*/ 398240 w 2457930"/>
              <a:gd name="connsiteY183" fmla="*/ 365007 h 772884"/>
              <a:gd name="connsiteX184" fmla="*/ 398240 w 2457930"/>
              <a:gd name="connsiteY184" fmla="*/ 365102 h 772884"/>
              <a:gd name="connsiteX185" fmla="*/ 451389 w 2457930"/>
              <a:gd name="connsiteY185" fmla="*/ 311191 h 772884"/>
              <a:gd name="connsiteX186" fmla="*/ 1974607 w 2457930"/>
              <a:gd name="connsiteY186" fmla="*/ 309345 h 772884"/>
              <a:gd name="connsiteX187" fmla="*/ 1974385 w 2457930"/>
              <a:gd name="connsiteY187" fmla="*/ 311270 h 772884"/>
              <a:gd name="connsiteX188" fmla="*/ 1990534 w 2457930"/>
              <a:gd name="connsiteY188" fmla="*/ 364245 h 772884"/>
              <a:gd name="connsiteX189" fmla="*/ 2094357 w 2457930"/>
              <a:gd name="connsiteY189" fmla="*/ 433492 h 772884"/>
              <a:gd name="connsiteX190" fmla="*/ 2095839 w 2457930"/>
              <a:gd name="connsiteY190" fmla="*/ 433389 h 772884"/>
              <a:gd name="connsiteX191" fmla="*/ 2050161 w 2457930"/>
              <a:gd name="connsiteY191" fmla="*/ 392630 h 772884"/>
              <a:gd name="connsiteX192" fmla="*/ 2028254 w 2457930"/>
              <a:gd name="connsiteY192" fmla="*/ 370055 h 772884"/>
              <a:gd name="connsiteX193" fmla="*/ 2002824 w 2457930"/>
              <a:gd name="connsiteY193" fmla="*/ 331616 h 772884"/>
              <a:gd name="connsiteX194" fmla="*/ 1879473 w 2457930"/>
              <a:gd name="connsiteY194" fmla="*/ 287093 h 772884"/>
              <a:gd name="connsiteX195" fmla="*/ 1766983 w 2457930"/>
              <a:gd name="connsiteY195" fmla="*/ 370913 h 772884"/>
              <a:gd name="connsiteX196" fmla="*/ 1746695 w 2457930"/>
              <a:gd name="connsiteY196" fmla="*/ 392058 h 772884"/>
              <a:gd name="connsiteX197" fmla="*/ 1686402 w 2457930"/>
              <a:gd name="connsiteY197" fmla="*/ 577224 h 772884"/>
              <a:gd name="connsiteX198" fmla="*/ 1790224 w 2457930"/>
              <a:gd name="connsiteY198" fmla="*/ 646471 h 772884"/>
              <a:gd name="connsiteX199" fmla="*/ 1881092 w 2457930"/>
              <a:gd name="connsiteY199" fmla="*/ 622944 h 772884"/>
              <a:gd name="connsiteX200" fmla="*/ 1883759 w 2457930"/>
              <a:gd name="connsiteY200" fmla="*/ 617420 h 772884"/>
              <a:gd name="connsiteX201" fmla="*/ 1884045 w 2457930"/>
              <a:gd name="connsiteY201" fmla="*/ 582749 h 772884"/>
              <a:gd name="connsiteX202" fmla="*/ 1878711 w 2457930"/>
              <a:gd name="connsiteY202" fmla="*/ 574081 h 772884"/>
              <a:gd name="connsiteX203" fmla="*/ 1782604 w 2457930"/>
              <a:gd name="connsiteY203" fmla="*/ 526265 h 772884"/>
              <a:gd name="connsiteX204" fmla="*/ 1772984 w 2457930"/>
              <a:gd name="connsiteY204" fmla="*/ 514931 h 772884"/>
              <a:gd name="connsiteX205" fmla="*/ 1778223 w 2457930"/>
              <a:gd name="connsiteY205" fmla="*/ 501596 h 772884"/>
              <a:gd name="connsiteX206" fmla="*/ 1793462 w 2457930"/>
              <a:gd name="connsiteY206" fmla="*/ 500262 h 772884"/>
              <a:gd name="connsiteX207" fmla="*/ 1842040 w 2457930"/>
              <a:gd name="connsiteY207" fmla="*/ 524456 h 772884"/>
              <a:gd name="connsiteX208" fmla="*/ 1884045 w 2457930"/>
              <a:gd name="connsiteY208" fmla="*/ 545411 h 772884"/>
              <a:gd name="connsiteX209" fmla="*/ 1884045 w 2457930"/>
              <a:gd name="connsiteY209" fmla="*/ 538457 h 772884"/>
              <a:gd name="connsiteX210" fmla="*/ 1884045 w 2457930"/>
              <a:gd name="connsiteY210" fmla="*/ 422157 h 772884"/>
              <a:gd name="connsiteX211" fmla="*/ 1884807 w 2457930"/>
              <a:gd name="connsiteY211" fmla="*/ 415299 h 772884"/>
              <a:gd name="connsiteX212" fmla="*/ 1900333 w 2457930"/>
              <a:gd name="connsiteY212" fmla="*/ 406155 h 772884"/>
              <a:gd name="connsiteX213" fmla="*/ 1911668 w 2457930"/>
              <a:gd name="connsiteY213" fmla="*/ 420062 h 772884"/>
              <a:gd name="connsiteX214" fmla="*/ 1911668 w 2457930"/>
              <a:gd name="connsiteY214" fmla="*/ 489880 h 772884"/>
              <a:gd name="connsiteX215" fmla="*/ 1911763 w 2457930"/>
              <a:gd name="connsiteY215" fmla="*/ 489689 h 772884"/>
              <a:gd name="connsiteX216" fmla="*/ 1953006 w 2457930"/>
              <a:gd name="connsiteY216" fmla="*/ 469115 h 772884"/>
              <a:gd name="connsiteX217" fmla="*/ 2002060 w 2457930"/>
              <a:gd name="connsiteY217" fmla="*/ 444541 h 772884"/>
              <a:gd name="connsiteX218" fmla="*/ 2017300 w 2457930"/>
              <a:gd name="connsiteY218" fmla="*/ 445589 h 772884"/>
              <a:gd name="connsiteX219" fmla="*/ 2022729 w 2457930"/>
              <a:gd name="connsiteY219" fmla="*/ 458828 h 772884"/>
              <a:gd name="connsiteX220" fmla="*/ 2012823 w 2457930"/>
              <a:gd name="connsiteY220" fmla="*/ 470639 h 772884"/>
              <a:gd name="connsiteX221" fmla="*/ 1916240 w 2457930"/>
              <a:gd name="connsiteY221" fmla="*/ 518836 h 772884"/>
              <a:gd name="connsiteX222" fmla="*/ 1911573 w 2457930"/>
              <a:gd name="connsiteY222" fmla="*/ 524360 h 772884"/>
              <a:gd name="connsiteX223" fmla="*/ 1911763 w 2457930"/>
              <a:gd name="connsiteY223" fmla="*/ 618086 h 772884"/>
              <a:gd name="connsiteX224" fmla="*/ 1914240 w 2457930"/>
              <a:gd name="connsiteY224" fmla="*/ 622658 h 772884"/>
              <a:gd name="connsiteX225" fmla="*/ 2010823 w 2457930"/>
              <a:gd name="connsiteY225" fmla="*/ 645614 h 772884"/>
              <a:gd name="connsiteX226" fmla="*/ 2125599 w 2457930"/>
              <a:gd name="connsiteY226" fmla="*/ 515597 h 772884"/>
              <a:gd name="connsiteX227" fmla="*/ 2111400 w 2457930"/>
              <a:gd name="connsiteY227" fmla="*/ 461653 h 772884"/>
              <a:gd name="connsiteX228" fmla="*/ 2106269 w 2457930"/>
              <a:gd name="connsiteY228" fmla="*/ 462181 h 772884"/>
              <a:gd name="connsiteX229" fmla="*/ 1948910 w 2457930"/>
              <a:gd name="connsiteY229" fmla="*/ 330526 h 772884"/>
              <a:gd name="connsiteX230" fmla="*/ 1953377 w 2457930"/>
              <a:gd name="connsiteY230" fmla="*/ 298541 h 772884"/>
              <a:gd name="connsiteX231" fmla="*/ 1925317 w 2457930"/>
              <a:gd name="connsiteY231" fmla="*/ 288242 h 772884"/>
              <a:gd name="connsiteX232" fmla="*/ 1879473 w 2457930"/>
              <a:gd name="connsiteY232" fmla="*/ 287093 h 772884"/>
              <a:gd name="connsiteX233" fmla="*/ 1187197 w 2457930"/>
              <a:gd name="connsiteY233" fmla="*/ 233276 h 772884"/>
              <a:gd name="connsiteX234" fmla="*/ 1134047 w 2457930"/>
              <a:gd name="connsiteY234" fmla="*/ 286902 h 772884"/>
              <a:gd name="connsiteX235" fmla="*/ 1187197 w 2457930"/>
              <a:gd name="connsiteY235" fmla="*/ 286902 h 772884"/>
              <a:gd name="connsiteX236" fmla="*/ 373760 w 2457930"/>
              <a:gd name="connsiteY236" fmla="*/ 233276 h 772884"/>
              <a:gd name="connsiteX237" fmla="*/ 320611 w 2457930"/>
              <a:gd name="connsiteY237" fmla="*/ 286902 h 772884"/>
              <a:gd name="connsiteX238" fmla="*/ 373760 w 2457930"/>
              <a:gd name="connsiteY238" fmla="*/ 286902 h 772884"/>
              <a:gd name="connsiteX239" fmla="*/ 1211866 w 2457930"/>
              <a:gd name="connsiteY239" fmla="*/ 233181 h 772884"/>
              <a:gd name="connsiteX240" fmla="*/ 1211866 w 2457930"/>
              <a:gd name="connsiteY240" fmla="*/ 286711 h 772884"/>
              <a:gd name="connsiteX241" fmla="*/ 1265302 w 2457930"/>
              <a:gd name="connsiteY241" fmla="*/ 286711 h 772884"/>
              <a:gd name="connsiteX242" fmla="*/ 1211866 w 2457930"/>
              <a:gd name="connsiteY242" fmla="*/ 233181 h 772884"/>
              <a:gd name="connsiteX243" fmla="*/ 398430 w 2457930"/>
              <a:gd name="connsiteY243" fmla="*/ 233181 h 772884"/>
              <a:gd name="connsiteX244" fmla="*/ 398430 w 2457930"/>
              <a:gd name="connsiteY244" fmla="*/ 286711 h 772884"/>
              <a:gd name="connsiteX245" fmla="*/ 451866 w 2457930"/>
              <a:gd name="connsiteY245" fmla="*/ 286711 h 772884"/>
              <a:gd name="connsiteX246" fmla="*/ 398430 w 2457930"/>
              <a:gd name="connsiteY246" fmla="*/ 233181 h 772884"/>
              <a:gd name="connsiteX247" fmla="*/ 1199865 w 2457930"/>
              <a:gd name="connsiteY247" fmla="*/ 207654 h 772884"/>
              <a:gd name="connsiteX248" fmla="*/ 1291400 w 2457930"/>
              <a:gd name="connsiteY248" fmla="*/ 299570 h 772884"/>
              <a:gd name="connsiteX249" fmla="*/ 1199198 w 2457930"/>
              <a:gd name="connsiteY249" fmla="*/ 390915 h 772884"/>
              <a:gd name="connsiteX250" fmla="*/ 1108139 w 2457930"/>
              <a:gd name="connsiteY250" fmla="*/ 299284 h 772884"/>
              <a:gd name="connsiteX251" fmla="*/ 1199960 w 2457930"/>
              <a:gd name="connsiteY251" fmla="*/ 207749 h 772884"/>
              <a:gd name="connsiteX252" fmla="*/ 386429 w 2457930"/>
              <a:gd name="connsiteY252" fmla="*/ 207654 h 772884"/>
              <a:gd name="connsiteX253" fmla="*/ 477964 w 2457930"/>
              <a:gd name="connsiteY253" fmla="*/ 299570 h 772884"/>
              <a:gd name="connsiteX254" fmla="*/ 385762 w 2457930"/>
              <a:gd name="connsiteY254" fmla="*/ 390915 h 772884"/>
              <a:gd name="connsiteX255" fmla="*/ 294703 w 2457930"/>
              <a:gd name="connsiteY255" fmla="*/ 299284 h 772884"/>
              <a:gd name="connsiteX256" fmla="*/ 386524 w 2457930"/>
              <a:gd name="connsiteY256" fmla="*/ 207749 h 772884"/>
              <a:gd name="connsiteX257" fmla="*/ 1199579 w 2457930"/>
              <a:gd name="connsiteY257" fmla="*/ 117928 h 772884"/>
              <a:gd name="connsiteX258" fmla="*/ 1199674 w 2457930"/>
              <a:gd name="connsiteY258" fmla="*/ 118023 h 772884"/>
              <a:gd name="connsiteX259" fmla="*/ 1188720 w 2457930"/>
              <a:gd name="connsiteY259" fmla="*/ 127834 h 772884"/>
              <a:gd name="connsiteX260" fmla="*/ 1109853 w 2457930"/>
              <a:gd name="connsiteY260" fmla="*/ 199272 h 772884"/>
              <a:gd name="connsiteX261" fmla="*/ 1031177 w 2457930"/>
              <a:gd name="connsiteY261" fmla="*/ 270328 h 772884"/>
              <a:gd name="connsiteX262" fmla="*/ 957548 w 2457930"/>
              <a:gd name="connsiteY262" fmla="*/ 336908 h 772884"/>
              <a:gd name="connsiteX263" fmla="*/ 954691 w 2457930"/>
              <a:gd name="connsiteY263" fmla="*/ 343290 h 772884"/>
              <a:gd name="connsiteX264" fmla="*/ 954691 w 2457930"/>
              <a:gd name="connsiteY264" fmla="*/ 736005 h 772884"/>
              <a:gd name="connsiteX265" fmla="*/ 954691 w 2457930"/>
              <a:gd name="connsiteY265" fmla="*/ 740482 h 772884"/>
              <a:gd name="connsiteX266" fmla="*/ 1189768 w 2457930"/>
              <a:gd name="connsiteY266" fmla="*/ 740482 h 772884"/>
              <a:gd name="connsiteX267" fmla="*/ 1189768 w 2457930"/>
              <a:gd name="connsiteY267" fmla="*/ 481307 h 772884"/>
              <a:gd name="connsiteX268" fmla="*/ 1182148 w 2457930"/>
              <a:gd name="connsiteY268" fmla="*/ 481307 h 772884"/>
              <a:gd name="connsiteX269" fmla="*/ 1170623 w 2457930"/>
              <a:gd name="connsiteY269" fmla="*/ 471591 h 772884"/>
              <a:gd name="connsiteX270" fmla="*/ 1179671 w 2457930"/>
              <a:gd name="connsiteY270" fmla="*/ 457399 h 772884"/>
              <a:gd name="connsiteX271" fmla="*/ 1185101 w 2457930"/>
              <a:gd name="connsiteY271" fmla="*/ 456828 h 772884"/>
              <a:gd name="connsiteX272" fmla="*/ 1402747 w 2457930"/>
              <a:gd name="connsiteY272" fmla="*/ 456828 h 772884"/>
              <a:gd name="connsiteX273" fmla="*/ 1408176 w 2457930"/>
              <a:gd name="connsiteY273" fmla="*/ 457399 h 772884"/>
              <a:gd name="connsiteX274" fmla="*/ 1417415 w 2457930"/>
              <a:gd name="connsiteY274" fmla="*/ 470067 h 772884"/>
              <a:gd name="connsiteX275" fmla="*/ 1405890 w 2457930"/>
              <a:gd name="connsiteY275" fmla="*/ 481212 h 772884"/>
              <a:gd name="connsiteX276" fmla="*/ 1397984 w 2457930"/>
              <a:gd name="connsiteY276" fmla="*/ 481212 h 772884"/>
              <a:gd name="connsiteX277" fmla="*/ 1397984 w 2457930"/>
              <a:gd name="connsiteY277" fmla="*/ 740387 h 772884"/>
              <a:gd name="connsiteX278" fmla="*/ 1444276 w 2457930"/>
              <a:gd name="connsiteY278" fmla="*/ 740387 h 772884"/>
              <a:gd name="connsiteX279" fmla="*/ 1444276 w 2457930"/>
              <a:gd name="connsiteY279" fmla="*/ 423014 h 772884"/>
              <a:gd name="connsiteX280" fmla="*/ 1444276 w 2457930"/>
              <a:gd name="connsiteY280" fmla="*/ 342623 h 772884"/>
              <a:gd name="connsiteX281" fmla="*/ 1442847 w 2457930"/>
              <a:gd name="connsiteY281" fmla="*/ 338146 h 772884"/>
              <a:gd name="connsiteX282" fmla="*/ 1394174 w 2457930"/>
              <a:gd name="connsiteY282" fmla="*/ 293855 h 772884"/>
              <a:gd name="connsiteX283" fmla="*/ 1340072 w 2457930"/>
              <a:gd name="connsiteY283" fmla="*/ 244992 h 772884"/>
              <a:gd name="connsiteX284" fmla="*/ 1286637 w 2457930"/>
              <a:gd name="connsiteY284" fmla="*/ 196605 h 772884"/>
              <a:gd name="connsiteX285" fmla="*/ 1222343 w 2457930"/>
              <a:gd name="connsiteY285" fmla="*/ 138407 h 772884"/>
              <a:gd name="connsiteX286" fmla="*/ 1199579 w 2457930"/>
              <a:gd name="connsiteY286" fmla="*/ 117928 h 772884"/>
              <a:gd name="connsiteX287" fmla="*/ 386144 w 2457930"/>
              <a:gd name="connsiteY287" fmla="*/ 117928 h 772884"/>
              <a:gd name="connsiteX288" fmla="*/ 386239 w 2457930"/>
              <a:gd name="connsiteY288" fmla="*/ 118023 h 772884"/>
              <a:gd name="connsiteX289" fmla="*/ 375285 w 2457930"/>
              <a:gd name="connsiteY289" fmla="*/ 127834 h 772884"/>
              <a:gd name="connsiteX290" fmla="*/ 296418 w 2457930"/>
              <a:gd name="connsiteY290" fmla="*/ 199272 h 772884"/>
              <a:gd name="connsiteX291" fmla="*/ 217741 w 2457930"/>
              <a:gd name="connsiteY291" fmla="*/ 270328 h 772884"/>
              <a:gd name="connsiteX292" fmla="*/ 144113 w 2457930"/>
              <a:gd name="connsiteY292" fmla="*/ 336908 h 772884"/>
              <a:gd name="connsiteX293" fmla="*/ 141256 w 2457930"/>
              <a:gd name="connsiteY293" fmla="*/ 343290 h 772884"/>
              <a:gd name="connsiteX294" fmla="*/ 141256 w 2457930"/>
              <a:gd name="connsiteY294" fmla="*/ 736005 h 772884"/>
              <a:gd name="connsiteX295" fmla="*/ 141256 w 2457930"/>
              <a:gd name="connsiteY295" fmla="*/ 740482 h 772884"/>
              <a:gd name="connsiteX296" fmla="*/ 376333 w 2457930"/>
              <a:gd name="connsiteY296" fmla="*/ 740482 h 772884"/>
              <a:gd name="connsiteX297" fmla="*/ 376333 w 2457930"/>
              <a:gd name="connsiteY297" fmla="*/ 481307 h 772884"/>
              <a:gd name="connsiteX298" fmla="*/ 368713 w 2457930"/>
              <a:gd name="connsiteY298" fmla="*/ 481307 h 772884"/>
              <a:gd name="connsiteX299" fmla="*/ 357188 w 2457930"/>
              <a:gd name="connsiteY299" fmla="*/ 471591 h 772884"/>
              <a:gd name="connsiteX300" fmla="*/ 366236 w 2457930"/>
              <a:gd name="connsiteY300" fmla="*/ 457399 h 772884"/>
              <a:gd name="connsiteX301" fmla="*/ 371666 w 2457930"/>
              <a:gd name="connsiteY301" fmla="*/ 456828 h 772884"/>
              <a:gd name="connsiteX302" fmla="*/ 589312 w 2457930"/>
              <a:gd name="connsiteY302" fmla="*/ 456828 h 772884"/>
              <a:gd name="connsiteX303" fmla="*/ 594741 w 2457930"/>
              <a:gd name="connsiteY303" fmla="*/ 457399 h 772884"/>
              <a:gd name="connsiteX304" fmla="*/ 603980 w 2457930"/>
              <a:gd name="connsiteY304" fmla="*/ 470067 h 772884"/>
              <a:gd name="connsiteX305" fmla="*/ 592455 w 2457930"/>
              <a:gd name="connsiteY305" fmla="*/ 481212 h 772884"/>
              <a:gd name="connsiteX306" fmla="*/ 584549 w 2457930"/>
              <a:gd name="connsiteY306" fmla="*/ 481212 h 772884"/>
              <a:gd name="connsiteX307" fmla="*/ 584549 w 2457930"/>
              <a:gd name="connsiteY307" fmla="*/ 740387 h 772884"/>
              <a:gd name="connsiteX308" fmla="*/ 630841 w 2457930"/>
              <a:gd name="connsiteY308" fmla="*/ 740387 h 772884"/>
              <a:gd name="connsiteX309" fmla="*/ 630841 w 2457930"/>
              <a:gd name="connsiteY309" fmla="*/ 423014 h 772884"/>
              <a:gd name="connsiteX310" fmla="*/ 630841 w 2457930"/>
              <a:gd name="connsiteY310" fmla="*/ 342623 h 772884"/>
              <a:gd name="connsiteX311" fmla="*/ 629412 w 2457930"/>
              <a:gd name="connsiteY311" fmla="*/ 338146 h 772884"/>
              <a:gd name="connsiteX312" fmla="*/ 580739 w 2457930"/>
              <a:gd name="connsiteY312" fmla="*/ 293855 h 772884"/>
              <a:gd name="connsiteX313" fmla="*/ 526637 w 2457930"/>
              <a:gd name="connsiteY313" fmla="*/ 244992 h 772884"/>
              <a:gd name="connsiteX314" fmla="*/ 473202 w 2457930"/>
              <a:gd name="connsiteY314" fmla="*/ 196605 h 772884"/>
              <a:gd name="connsiteX315" fmla="*/ 408908 w 2457930"/>
              <a:gd name="connsiteY315" fmla="*/ 138407 h 772884"/>
              <a:gd name="connsiteX316" fmla="*/ 386144 w 2457930"/>
              <a:gd name="connsiteY316" fmla="*/ 117928 h 772884"/>
              <a:gd name="connsiteX317" fmla="*/ 2183606 w 2457930"/>
              <a:gd name="connsiteY317" fmla="*/ 74113 h 772884"/>
              <a:gd name="connsiteX318" fmla="*/ 2071116 w 2457930"/>
              <a:gd name="connsiteY318" fmla="*/ 157933 h 772884"/>
              <a:gd name="connsiteX319" fmla="*/ 2050828 w 2457930"/>
              <a:gd name="connsiteY319" fmla="*/ 179079 h 772884"/>
              <a:gd name="connsiteX320" fmla="*/ 1980426 w 2457930"/>
              <a:gd name="connsiteY320" fmla="*/ 258696 h 772884"/>
              <a:gd name="connsiteX321" fmla="*/ 1978225 w 2457930"/>
              <a:gd name="connsiteY321" fmla="*/ 277851 h 772884"/>
              <a:gd name="connsiteX322" fmla="*/ 1981094 w 2457930"/>
              <a:gd name="connsiteY322" fmla="*/ 278890 h 772884"/>
              <a:gd name="connsiteX323" fmla="*/ 2054448 w 2457930"/>
              <a:gd name="connsiteY323" fmla="*/ 358625 h 772884"/>
              <a:gd name="connsiteX324" fmla="*/ 2062449 w 2457930"/>
              <a:gd name="connsiteY324" fmla="*/ 366817 h 772884"/>
              <a:gd name="connsiteX325" fmla="*/ 2124254 w 2457930"/>
              <a:gd name="connsiteY325" fmla="*/ 418812 h 772884"/>
              <a:gd name="connsiteX326" fmla="*/ 2128868 w 2457930"/>
              <a:gd name="connsiteY326" fmla="*/ 431096 h 772884"/>
              <a:gd name="connsiteX327" fmla="*/ 2141863 w 2457930"/>
              <a:gd name="connsiteY327" fmla="*/ 430194 h 772884"/>
              <a:gd name="connsiteX328" fmla="*/ 2185225 w 2457930"/>
              <a:gd name="connsiteY328" fmla="*/ 409965 h 772884"/>
              <a:gd name="connsiteX329" fmla="*/ 2187892 w 2457930"/>
              <a:gd name="connsiteY329" fmla="*/ 404440 h 772884"/>
              <a:gd name="connsiteX330" fmla="*/ 2188178 w 2457930"/>
              <a:gd name="connsiteY330" fmla="*/ 369769 h 772884"/>
              <a:gd name="connsiteX331" fmla="*/ 2182844 w 2457930"/>
              <a:gd name="connsiteY331" fmla="*/ 361102 h 772884"/>
              <a:gd name="connsiteX332" fmla="*/ 2086737 w 2457930"/>
              <a:gd name="connsiteY332" fmla="*/ 313286 h 772884"/>
              <a:gd name="connsiteX333" fmla="*/ 2077117 w 2457930"/>
              <a:gd name="connsiteY333" fmla="*/ 301951 h 772884"/>
              <a:gd name="connsiteX334" fmla="*/ 2082355 w 2457930"/>
              <a:gd name="connsiteY334" fmla="*/ 288616 h 772884"/>
              <a:gd name="connsiteX335" fmla="*/ 2097595 w 2457930"/>
              <a:gd name="connsiteY335" fmla="*/ 287283 h 772884"/>
              <a:gd name="connsiteX336" fmla="*/ 2146173 w 2457930"/>
              <a:gd name="connsiteY336" fmla="*/ 311476 h 772884"/>
              <a:gd name="connsiteX337" fmla="*/ 2188178 w 2457930"/>
              <a:gd name="connsiteY337" fmla="*/ 332431 h 772884"/>
              <a:gd name="connsiteX338" fmla="*/ 2188178 w 2457930"/>
              <a:gd name="connsiteY338" fmla="*/ 325478 h 772884"/>
              <a:gd name="connsiteX339" fmla="*/ 2188178 w 2457930"/>
              <a:gd name="connsiteY339" fmla="*/ 209178 h 772884"/>
              <a:gd name="connsiteX340" fmla="*/ 2188940 w 2457930"/>
              <a:gd name="connsiteY340" fmla="*/ 202320 h 772884"/>
              <a:gd name="connsiteX341" fmla="*/ 2204466 w 2457930"/>
              <a:gd name="connsiteY341" fmla="*/ 193176 h 772884"/>
              <a:gd name="connsiteX342" fmla="*/ 2215801 w 2457930"/>
              <a:gd name="connsiteY342" fmla="*/ 207082 h 772884"/>
              <a:gd name="connsiteX343" fmla="*/ 2215801 w 2457930"/>
              <a:gd name="connsiteY343" fmla="*/ 276901 h 772884"/>
              <a:gd name="connsiteX344" fmla="*/ 2215896 w 2457930"/>
              <a:gd name="connsiteY344" fmla="*/ 276710 h 772884"/>
              <a:gd name="connsiteX345" fmla="*/ 2257139 w 2457930"/>
              <a:gd name="connsiteY345" fmla="*/ 256136 h 772884"/>
              <a:gd name="connsiteX346" fmla="*/ 2306193 w 2457930"/>
              <a:gd name="connsiteY346" fmla="*/ 231562 h 772884"/>
              <a:gd name="connsiteX347" fmla="*/ 2321433 w 2457930"/>
              <a:gd name="connsiteY347" fmla="*/ 232609 h 772884"/>
              <a:gd name="connsiteX348" fmla="*/ 2326862 w 2457930"/>
              <a:gd name="connsiteY348" fmla="*/ 245849 h 772884"/>
              <a:gd name="connsiteX349" fmla="*/ 2316956 w 2457930"/>
              <a:gd name="connsiteY349" fmla="*/ 257660 h 772884"/>
              <a:gd name="connsiteX350" fmla="*/ 2220373 w 2457930"/>
              <a:gd name="connsiteY350" fmla="*/ 305857 h 772884"/>
              <a:gd name="connsiteX351" fmla="*/ 2215705 w 2457930"/>
              <a:gd name="connsiteY351" fmla="*/ 311381 h 772884"/>
              <a:gd name="connsiteX352" fmla="*/ 2215896 w 2457930"/>
              <a:gd name="connsiteY352" fmla="*/ 405107 h 772884"/>
              <a:gd name="connsiteX353" fmla="*/ 2218372 w 2457930"/>
              <a:gd name="connsiteY353" fmla="*/ 409679 h 772884"/>
              <a:gd name="connsiteX354" fmla="*/ 2314956 w 2457930"/>
              <a:gd name="connsiteY354" fmla="*/ 432634 h 772884"/>
              <a:gd name="connsiteX355" fmla="*/ 2429732 w 2457930"/>
              <a:gd name="connsiteY355" fmla="*/ 302618 h 772884"/>
              <a:gd name="connsiteX356" fmla="*/ 2354294 w 2457930"/>
              <a:gd name="connsiteY356" fmla="*/ 179650 h 772884"/>
              <a:gd name="connsiteX357" fmla="*/ 2332387 w 2457930"/>
              <a:gd name="connsiteY357" fmla="*/ 157076 h 772884"/>
              <a:gd name="connsiteX358" fmla="*/ 2183606 w 2457930"/>
              <a:gd name="connsiteY358" fmla="*/ 74113 h 772884"/>
              <a:gd name="connsiteX359" fmla="*/ 942975 w 2457930"/>
              <a:gd name="connsiteY359" fmla="*/ 71637 h 772884"/>
              <a:gd name="connsiteX360" fmla="*/ 942975 w 2457930"/>
              <a:gd name="connsiteY360" fmla="*/ 214607 h 772884"/>
              <a:gd name="connsiteX361" fmla="*/ 942975 w 2457930"/>
              <a:gd name="connsiteY361" fmla="*/ 214702 h 772884"/>
              <a:gd name="connsiteX362" fmla="*/ 950881 w 2457930"/>
              <a:gd name="connsiteY362" fmla="*/ 207463 h 772884"/>
              <a:gd name="connsiteX363" fmla="*/ 1006507 w 2457930"/>
              <a:gd name="connsiteY363" fmla="*/ 156885 h 772884"/>
              <a:gd name="connsiteX364" fmla="*/ 1008888 w 2457930"/>
              <a:gd name="connsiteY364" fmla="*/ 151170 h 772884"/>
              <a:gd name="connsiteX365" fmla="*/ 1008983 w 2457930"/>
              <a:gd name="connsiteY365" fmla="*/ 75923 h 772884"/>
              <a:gd name="connsiteX366" fmla="*/ 1008983 w 2457930"/>
              <a:gd name="connsiteY366" fmla="*/ 71637 h 772884"/>
              <a:gd name="connsiteX367" fmla="*/ 129540 w 2457930"/>
              <a:gd name="connsiteY367" fmla="*/ 71637 h 772884"/>
              <a:gd name="connsiteX368" fmla="*/ 129540 w 2457930"/>
              <a:gd name="connsiteY368" fmla="*/ 214607 h 772884"/>
              <a:gd name="connsiteX369" fmla="*/ 129540 w 2457930"/>
              <a:gd name="connsiteY369" fmla="*/ 214702 h 772884"/>
              <a:gd name="connsiteX370" fmla="*/ 137446 w 2457930"/>
              <a:gd name="connsiteY370" fmla="*/ 207463 h 772884"/>
              <a:gd name="connsiteX371" fmla="*/ 193072 w 2457930"/>
              <a:gd name="connsiteY371" fmla="*/ 156885 h 772884"/>
              <a:gd name="connsiteX372" fmla="*/ 195453 w 2457930"/>
              <a:gd name="connsiteY372" fmla="*/ 151170 h 772884"/>
              <a:gd name="connsiteX373" fmla="*/ 195548 w 2457930"/>
              <a:gd name="connsiteY373" fmla="*/ 75923 h 772884"/>
              <a:gd name="connsiteX374" fmla="*/ 195548 w 2457930"/>
              <a:gd name="connsiteY374" fmla="*/ 71637 h 772884"/>
              <a:gd name="connsiteX375" fmla="*/ 2178939 w 2457930"/>
              <a:gd name="connsiteY375" fmla="*/ 46491 h 772884"/>
              <a:gd name="connsiteX376" fmla="*/ 2358580 w 2457930"/>
              <a:gd name="connsiteY376" fmla="*/ 145741 h 772884"/>
              <a:gd name="connsiteX377" fmla="*/ 2366581 w 2457930"/>
              <a:gd name="connsiteY377" fmla="*/ 153933 h 772884"/>
              <a:gd name="connsiteX378" fmla="*/ 2456688 w 2457930"/>
              <a:gd name="connsiteY378" fmla="*/ 281282 h 772884"/>
              <a:gd name="connsiteX379" fmla="*/ 2323338 w 2457930"/>
              <a:gd name="connsiteY379" fmla="*/ 459876 h 772884"/>
              <a:gd name="connsiteX380" fmla="*/ 2221897 w 2457930"/>
              <a:gd name="connsiteY380" fmla="*/ 444255 h 772884"/>
              <a:gd name="connsiteX381" fmla="*/ 2216086 w 2457930"/>
              <a:gd name="connsiteY381" fmla="*/ 441397 h 772884"/>
              <a:gd name="connsiteX382" fmla="*/ 2215896 w 2457930"/>
              <a:gd name="connsiteY382" fmla="*/ 441397 h 772884"/>
              <a:gd name="connsiteX383" fmla="*/ 2215896 w 2457930"/>
              <a:gd name="connsiteY383" fmla="*/ 758008 h 772884"/>
              <a:gd name="connsiteX384" fmla="*/ 2201323 w 2457930"/>
              <a:gd name="connsiteY384" fmla="*/ 772867 h 772884"/>
              <a:gd name="connsiteX385" fmla="*/ 2188178 w 2457930"/>
              <a:gd name="connsiteY385" fmla="*/ 758389 h 772884"/>
              <a:gd name="connsiteX386" fmla="*/ 2188178 w 2457930"/>
              <a:gd name="connsiteY386" fmla="*/ 448541 h 772884"/>
              <a:gd name="connsiteX387" fmla="*/ 2188178 w 2457930"/>
              <a:gd name="connsiteY387" fmla="*/ 441493 h 772884"/>
              <a:gd name="connsiteX388" fmla="*/ 2180082 w 2457930"/>
              <a:gd name="connsiteY388" fmla="*/ 445398 h 772884"/>
              <a:gd name="connsiteX389" fmla="*/ 2143404 w 2457930"/>
              <a:gd name="connsiteY389" fmla="*/ 458359 h 772884"/>
              <a:gd name="connsiteX390" fmla="*/ 2139267 w 2457930"/>
              <a:gd name="connsiteY390" fmla="*/ 458785 h 772884"/>
              <a:gd name="connsiteX391" fmla="*/ 2152555 w 2457930"/>
              <a:gd name="connsiteY391" fmla="*/ 494166 h 772884"/>
              <a:gd name="connsiteX392" fmla="*/ 2019205 w 2457930"/>
              <a:gd name="connsiteY392" fmla="*/ 672760 h 772884"/>
              <a:gd name="connsiteX393" fmla="*/ 1917764 w 2457930"/>
              <a:gd name="connsiteY393" fmla="*/ 657139 h 772884"/>
              <a:gd name="connsiteX394" fmla="*/ 1911954 w 2457930"/>
              <a:gd name="connsiteY394" fmla="*/ 654281 h 772884"/>
              <a:gd name="connsiteX395" fmla="*/ 1911763 w 2457930"/>
              <a:gd name="connsiteY395" fmla="*/ 654281 h 772884"/>
              <a:gd name="connsiteX396" fmla="*/ 1911763 w 2457930"/>
              <a:gd name="connsiteY396" fmla="*/ 751913 h 772884"/>
              <a:gd name="connsiteX397" fmla="*/ 1897190 w 2457930"/>
              <a:gd name="connsiteY397" fmla="*/ 766772 h 772884"/>
              <a:gd name="connsiteX398" fmla="*/ 1884045 w 2457930"/>
              <a:gd name="connsiteY398" fmla="*/ 752198 h 772884"/>
              <a:gd name="connsiteX399" fmla="*/ 1884045 w 2457930"/>
              <a:gd name="connsiteY399" fmla="*/ 661425 h 772884"/>
              <a:gd name="connsiteX400" fmla="*/ 1884045 w 2457930"/>
              <a:gd name="connsiteY400" fmla="*/ 654377 h 772884"/>
              <a:gd name="connsiteX401" fmla="*/ 1875949 w 2457930"/>
              <a:gd name="connsiteY401" fmla="*/ 658282 h 772884"/>
              <a:gd name="connsiteX402" fmla="*/ 1644777 w 2457930"/>
              <a:gd name="connsiteY402" fmla="*/ 543410 h 772884"/>
              <a:gd name="connsiteX403" fmla="*/ 1733360 w 2457930"/>
              <a:gd name="connsiteY403" fmla="*/ 367198 h 772884"/>
              <a:gd name="connsiteX404" fmla="*/ 1741837 w 2457930"/>
              <a:gd name="connsiteY404" fmla="*/ 358530 h 772884"/>
              <a:gd name="connsiteX405" fmla="*/ 1874806 w 2457930"/>
              <a:gd name="connsiteY405" fmla="*/ 259375 h 772884"/>
              <a:gd name="connsiteX406" fmla="*/ 1930267 w 2457930"/>
              <a:gd name="connsiteY406" fmla="*/ 260484 h 772884"/>
              <a:gd name="connsiteX407" fmla="*/ 1957324 w 2457930"/>
              <a:gd name="connsiteY407" fmla="*/ 270282 h 772884"/>
              <a:gd name="connsiteX408" fmla="*/ 1963305 w 2457930"/>
              <a:gd name="connsiteY408" fmla="*/ 227454 h 772884"/>
              <a:gd name="connsiteX409" fmla="*/ 2037493 w 2457930"/>
              <a:gd name="connsiteY409" fmla="*/ 154314 h 772884"/>
              <a:gd name="connsiteX410" fmla="*/ 2045970 w 2457930"/>
              <a:gd name="connsiteY410" fmla="*/ 145646 h 772884"/>
              <a:gd name="connsiteX411" fmla="*/ 2178939 w 2457930"/>
              <a:gd name="connsiteY411" fmla="*/ 46491 h 772884"/>
              <a:gd name="connsiteX412" fmla="*/ 1200531 w 2457930"/>
              <a:gd name="connsiteY412" fmla="*/ 23440 h 772884"/>
              <a:gd name="connsiteX413" fmla="*/ 1185767 w 2457930"/>
              <a:gd name="connsiteY413" fmla="*/ 28393 h 772884"/>
              <a:gd name="connsiteX414" fmla="*/ 1162336 w 2457930"/>
              <a:gd name="connsiteY414" fmla="*/ 49443 h 772884"/>
              <a:gd name="connsiteX415" fmla="*/ 1116806 w 2457930"/>
              <a:gd name="connsiteY415" fmla="*/ 90782 h 772884"/>
              <a:gd name="connsiteX416" fmla="*/ 1061561 w 2457930"/>
              <a:gd name="connsiteY416" fmla="*/ 140788 h 772884"/>
              <a:gd name="connsiteX417" fmla="*/ 1007555 w 2457930"/>
              <a:gd name="connsiteY417" fmla="*/ 189747 h 772884"/>
              <a:gd name="connsiteX418" fmla="*/ 952976 w 2457930"/>
              <a:gd name="connsiteY418" fmla="*/ 239181 h 772884"/>
              <a:gd name="connsiteX419" fmla="*/ 904875 w 2457930"/>
              <a:gd name="connsiteY419" fmla="*/ 282901 h 772884"/>
              <a:gd name="connsiteX420" fmla="*/ 854583 w 2457930"/>
              <a:gd name="connsiteY420" fmla="*/ 328907 h 772884"/>
              <a:gd name="connsiteX421" fmla="*/ 846677 w 2457930"/>
              <a:gd name="connsiteY421" fmla="*/ 346718 h 772884"/>
              <a:gd name="connsiteX422" fmla="*/ 846391 w 2457930"/>
              <a:gd name="connsiteY422" fmla="*/ 346814 h 772884"/>
              <a:gd name="connsiteX423" fmla="*/ 855345 w 2457930"/>
              <a:gd name="connsiteY423" fmla="*/ 367102 h 772884"/>
              <a:gd name="connsiteX424" fmla="*/ 891064 w 2457930"/>
              <a:gd name="connsiteY424" fmla="*/ 364721 h 772884"/>
              <a:gd name="connsiteX425" fmla="*/ 939356 w 2457930"/>
              <a:gd name="connsiteY425" fmla="*/ 320620 h 772884"/>
              <a:gd name="connsiteX426" fmla="*/ 1002221 w 2457930"/>
              <a:gd name="connsiteY426" fmla="*/ 263851 h 772884"/>
              <a:gd name="connsiteX427" fmla="*/ 1061561 w 2457930"/>
              <a:gd name="connsiteY427" fmla="*/ 210225 h 772884"/>
              <a:gd name="connsiteX428" fmla="*/ 1128713 w 2457930"/>
              <a:gd name="connsiteY428" fmla="*/ 149932 h 772884"/>
              <a:gd name="connsiteX429" fmla="*/ 1190530 w 2457930"/>
              <a:gd name="connsiteY429" fmla="*/ 94306 h 772884"/>
              <a:gd name="connsiteX430" fmla="*/ 1210247 w 2457930"/>
              <a:gd name="connsiteY430" fmla="*/ 94306 h 772884"/>
              <a:gd name="connsiteX431" fmla="*/ 1248251 w 2457930"/>
              <a:gd name="connsiteY431" fmla="*/ 128691 h 772884"/>
              <a:gd name="connsiteX432" fmla="*/ 1302830 w 2457930"/>
              <a:gd name="connsiteY432" fmla="*/ 178221 h 772884"/>
              <a:gd name="connsiteX433" fmla="*/ 1358646 w 2457930"/>
              <a:gd name="connsiteY433" fmla="*/ 228704 h 772884"/>
              <a:gd name="connsiteX434" fmla="*/ 1412939 w 2457930"/>
              <a:gd name="connsiteY434" fmla="*/ 277948 h 772884"/>
              <a:gd name="connsiteX435" fmla="*/ 1468088 w 2457930"/>
              <a:gd name="connsiteY435" fmla="*/ 327954 h 772884"/>
              <a:gd name="connsiteX436" fmla="*/ 1511046 w 2457930"/>
              <a:gd name="connsiteY436" fmla="*/ 366816 h 772884"/>
              <a:gd name="connsiteX437" fmla="*/ 1534192 w 2457930"/>
              <a:gd name="connsiteY437" fmla="*/ 372150 h 772884"/>
              <a:gd name="connsiteX438" fmla="*/ 1552289 w 2457930"/>
              <a:gd name="connsiteY438" fmla="*/ 354339 h 772884"/>
              <a:gd name="connsiteX439" fmla="*/ 1544384 w 2457930"/>
              <a:gd name="connsiteY439" fmla="*/ 327954 h 772884"/>
              <a:gd name="connsiteX440" fmla="*/ 1523619 w 2457930"/>
              <a:gd name="connsiteY440" fmla="*/ 309285 h 772884"/>
              <a:gd name="connsiteX441" fmla="*/ 1421511 w 2457930"/>
              <a:gd name="connsiteY441" fmla="*/ 216607 h 772884"/>
              <a:gd name="connsiteX442" fmla="*/ 1319689 w 2457930"/>
              <a:gd name="connsiteY442" fmla="*/ 124215 h 772884"/>
              <a:gd name="connsiteX443" fmla="*/ 1215295 w 2457930"/>
              <a:gd name="connsiteY443" fmla="*/ 29346 h 772884"/>
              <a:gd name="connsiteX444" fmla="*/ 1200531 w 2457930"/>
              <a:gd name="connsiteY444" fmla="*/ 23440 h 772884"/>
              <a:gd name="connsiteX445" fmla="*/ 387096 w 2457930"/>
              <a:gd name="connsiteY445" fmla="*/ 23440 h 772884"/>
              <a:gd name="connsiteX446" fmla="*/ 372332 w 2457930"/>
              <a:gd name="connsiteY446" fmla="*/ 28393 h 772884"/>
              <a:gd name="connsiteX447" fmla="*/ 348901 w 2457930"/>
              <a:gd name="connsiteY447" fmla="*/ 49443 h 772884"/>
              <a:gd name="connsiteX448" fmla="*/ 303371 w 2457930"/>
              <a:gd name="connsiteY448" fmla="*/ 90782 h 772884"/>
              <a:gd name="connsiteX449" fmla="*/ 248126 w 2457930"/>
              <a:gd name="connsiteY449" fmla="*/ 140788 h 772884"/>
              <a:gd name="connsiteX450" fmla="*/ 194120 w 2457930"/>
              <a:gd name="connsiteY450" fmla="*/ 189747 h 772884"/>
              <a:gd name="connsiteX451" fmla="*/ 139541 w 2457930"/>
              <a:gd name="connsiteY451" fmla="*/ 239181 h 772884"/>
              <a:gd name="connsiteX452" fmla="*/ 91440 w 2457930"/>
              <a:gd name="connsiteY452" fmla="*/ 282901 h 772884"/>
              <a:gd name="connsiteX453" fmla="*/ 41148 w 2457930"/>
              <a:gd name="connsiteY453" fmla="*/ 328907 h 772884"/>
              <a:gd name="connsiteX454" fmla="*/ 33242 w 2457930"/>
              <a:gd name="connsiteY454" fmla="*/ 346718 h 772884"/>
              <a:gd name="connsiteX455" fmla="*/ 32957 w 2457930"/>
              <a:gd name="connsiteY455" fmla="*/ 346814 h 772884"/>
              <a:gd name="connsiteX456" fmla="*/ 41910 w 2457930"/>
              <a:gd name="connsiteY456" fmla="*/ 367102 h 772884"/>
              <a:gd name="connsiteX457" fmla="*/ 77629 w 2457930"/>
              <a:gd name="connsiteY457" fmla="*/ 364721 h 772884"/>
              <a:gd name="connsiteX458" fmla="*/ 125921 w 2457930"/>
              <a:gd name="connsiteY458" fmla="*/ 320620 h 772884"/>
              <a:gd name="connsiteX459" fmla="*/ 188786 w 2457930"/>
              <a:gd name="connsiteY459" fmla="*/ 263851 h 772884"/>
              <a:gd name="connsiteX460" fmla="*/ 248126 w 2457930"/>
              <a:gd name="connsiteY460" fmla="*/ 210225 h 772884"/>
              <a:gd name="connsiteX461" fmla="*/ 315278 w 2457930"/>
              <a:gd name="connsiteY461" fmla="*/ 149932 h 772884"/>
              <a:gd name="connsiteX462" fmla="*/ 377095 w 2457930"/>
              <a:gd name="connsiteY462" fmla="*/ 94306 h 772884"/>
              <a:gd name="connsiteX463" fmla="*/ 396812 w 2457930"/>
              <a:gd name="connsiteY463" fmla="*/ 94306 h 772884"/>
              <a:gd name="connsiteX464" fmla="*/ 434816 w 2457930"/>
              <a:gd name="connsiteY464" fmla="*/ 128691 h 772884"/>
              <a:gd name="connsiteX465" fmla="*/ 489395 w 2457930"/>
              <a:gd name="connsiteY465" fmla="*/ 178221 h 772884"/>
              <a:gd name="connsiteX466" fmla="*/ 545211 w 2457930"/>
              <a:gd name="connsiteY466" fmla="*/ 228704 h 772884"/>
              <a:gd name="connsiteX467" fmla="*/ 599504 w 2457930"/>
              <a:gd name="connsiteY467" fmla="*/ 277948 h 772884"/>
              <a:gd name="connsiteX468" fmla="*/ 654653 w 2457930"/>
              <a:gd name="connsiteY468" fmla="*/ 327954 h 772884"/>
              <a:gd name="connsiteX469" fmla="*/ 697611 w 2457930"/>
              <a:gd name="connsiteY469" fmla="*/ 366816 h 772884"/>
              <a:gd name="connsiteX470" fmla="*/ 720757 w 2457930"/>
              <a:gd name="connsiteY470" fmla="*/ 372150 h 772884"/>
              <a:gd name="connsiteX471" fmla="*/ 738854 w 2457930"/>
              <a:gd name="connsiteY471" fmla="*/ 354339 h 772884"/>
              <a:gd name="connsiteX472" fmla="*/ 730949 w 2457930"/>
              <a:gd name="connsiteY472" fmla="*/ 327954 h 772884"/>
              <a:gd name="connsiteX473" fmla="*/ 710184 w 2457930"/>
              <a:gd name="connsiteY473" fmla="*/ 309285 h 772884"/>
              <a:gd name="connsiteX474" fmla="*/ 608076 w 2457930"/>
              <a:gd name="connsiteY474" fmla="*/ 216607 h 772884"/>
              <a:gd name="connsiteX475" fmla="*/ 506254 w 2457930"/>
              <a:gd name="connsiteY475" fmla="*/ 124215 h 772884"/>
              <a:gd name="connsiteX476" fmla="*/ 401860 w 2457930"/>
              <a:gd name="connsiteY476" fmla="*/ 29346 h 772884"/>
              <a:gd name="connsiteX477" fmla="*/ 387096 w 2457930"/>
              <a:gd name="connsiteY477" fmla="*/ 23440 h 772884"/>
              <a:gd name="connsiteX478" fmla="*/ 1202258 w 2457930"/>
              <a:gd name="connsiteY478" fmla="*/ 44 h 772884"/>
              <a:gd name="connsiteX479" fmla="*/ 1234535 w 2457930"/>
              <a:gd name="connsiteY479" fmla="*/ 13344 h 772884"/>
              <a:gd name="connsiteX480" fmla="*/ 1311402 w 2457930"/>
              <a:gd name="connsiteY480" fmla="*/ 83448 h 772884"/>
              <a:gd name="connsiteX481" fmla="*/ 1377220 w 2457930"/>
              <a:gd name="connsiteY481" fmla="*/ 143455 h 772884"/>
              <a:gd name="connsiteX482" fmla="*/ 1443419 w 2457930"/>
              <a:gd name="connsiteY482" fmla="*/ 203653 h 772884"/>
              <a:gd name="connsiteX483" fmla="*/ 1500188 w 2457930"/>
              <a:gd name="connsiteY483" fmla="*/ 255469 h 772884"/>
              <a:gd name="connsiteX484" fmla="*/ 1557719 w 2457930"/>
              <a:gd name="connsiteY484" fmla="*/ 307666 h 772884"/>
              <a:gd name="connsiteX485" fmla="*/ 1576864 w 2457930"/>
              <a:gd name="connsiteY485" fmla="*/ 354053 h 772884"/>
              <a:gd name="connsiteX486" fmla="*/ 1533811 w 2457930"/>
              <a:gd name="connsiteY486" fmla="*/ 397392 h 772884"/>
              <a:gd name="connsiteX487" fmla="*/ 1490186 w 2457930"/>
              <a:gd name="connsiteY487" fmla="*/ 382056 h 772884"/>
              <a:gd name="connsiteX488" fmla="*/ 1467612 w 2457930"/>
              <a:gd name="connsiteY488" fmla="*/ 361673 h 772884"/>
              <a:gd name="connsiteX489" fmla="*/ 1467612 w 2457930"/>
              <a:gd name="connsiteY489" fmla="*/ 747245 h 772884"/>
              <a:gd name="connsiteX490" fmla="*/ 1467422 w 2457930"/>
              <a:gd name="connsiteY490" fmla="*/ 754770 h 772884"/>
              <a:gd name="connsiteX491" fmla="*/ 1456277 w 2457930"/>
              <a:gd name="connsiteY491" fmla="*/ 765628 h 772884"/>
              <a:gd name="connsiteX492" fmla="*/ 1451991 w 2457930"/>
              <a:gd name="connsiteY492" fmla="*/ 765628 h 772884"/>
              <a:gd name="connsiteX493" fmla="*/ 945737 w 2457930"/>
              <a:gd name="connsiteY493" fmla="*/ 765723 h 772884"/>
              <a:gd name="connsiteX494" fmla="*/ 930783 w 2457930"/>
              <a:gd name="connsiteY494" fmla="*/ 750864 h 772884"/>
              <a:gd name="connsiteX495" fmla="*/ 930974 w 2457930"/>
              <a:gd name="connsiteY495" fmla="*/ 684189 h 772884"/>
              <a:gd name="connsiteX496" fmla="*/ 926306 w 2457930"/>
              <a:gd name="connsiteY496" fmla="*/ 679617 h 772884"/>
              <a:gd name="connsiteX497" fmla="*/ 898779 w 2457930"/>
              <a:gd name="connsiteY497" fmla="*/ 679617 h 772884"/>
              <a:gd name="connsiteX498" fmla="*/ 898589 w 2457930"/>
              <a:gd name="connsiteY498" fmla="*/ 679522 h 772884"/>
              <a:gd name="connsiteX499" fmla="*/ 898589 w 2457930"/>
              <a:gd name="connsiteY499" fmla="*/ 702287 h 772884"/>
              <a:gd name="connsiteX500" fmla="*/ 888397 w 2457930"/>
              <a:gd name="connsiteY500" fmla="*/ 713907 h 772884"/>
              <a:gd name="connsiteX501" fmla="*/ 875538 w 2457930"/>
              <a:gd name="connsiteY501" fmla="*/ 707240 h 772884"/>
              <a:gd name="connsiteX502" fmla="*/ 874205 w 2457930"/>
              <a:gd name="connsiteY502" fmla="*/ 700001 h 772884"/>
              <a:gd name="connsiteX503" fmla="*/ 874205 w 2457930"/>
              <a:gd name="connsiteY503" fmla="*/ 679617 h 772884"/>
              <a:gd name="connsiteX504" fmla="*/ 847916 w 2457930"/>
              <a:gd name="connsiteY504" fmla="*/ 679617 h 772884"/>
              <a:gd name="connsiteX505" fmla="*/ 837343 w 2457930"/>
              <a:gd name="connsiteY505" fmla="*/ 690381 h 772884"/>
              <a:gd name="connsiteX506" fmla="*/ 837343 w 2457930"/>
              <a:gd name="connsiteY506" fmla="*/ 702573 h 772884"/>
              <a:gd name="connsiteX507" fmla="*/ 825151 w 2457930"/>
              <a:gd name="connsiteY507" fmla="*/ 714098 h 772884"/>
              <a:gd name="connsiteX508" fmla="*/ 813435 w 2457930"/>
              <a:gd name="connsiteY508" fmla="*/ 702382 h 772884"/>
              <a:gd name="connsiteX509" fmla="*/ 813435 w 2457930"/>
              <a:gd name="connsiteY509" fmla="*/ 612466 h 772884"/>
              <a:gd name="connsiteX510" fmla="*/ 813435 w 2457930"/>
              <a:gd name="connsiteY510" fmla="*/ 570651 h 772884"/>
              <a:gd name="connsiteX511" fmla="*/ 829723 w 2457930"/>
              <a:gd name="connsiteY511" fmla="*/ 559412 h 772884"/>
              <a:gd name="connsiteX512" fmla="*/ 837248 w 2457930"/>
              <a:gd name="connsiteY512" fmla="*/ 569318 h 772884"/>
              <a:gd name="connsiteX513" fmla="*/ 837438 w 2457930"/>
              <a:gd name="connsiteY513" fmla="*/ 590178 h 772884"/>
              <a:gd name="connsiteX514" fmla="*/ 837819 w 2457930"/>
              <a:gd name="connsiteY514" fmla="*/ 592654 h 772884"/>
              <a:gd name="connsiteX515" fmla="*/ 874300 w 2457930"/>
              <a:gd name="connsiteY515" fmla="*/ 592654 h 772884"/>
              <a:gd name="connsiteX516" fmla="*/ 874300 w 2457930"/>
              <a:gd name="connsiteY516" fmla="*/ 579033 h 772884"/>
              <a:gd name="connsiteX517" fmla="*/ 874300 w 2457930"/>
              <a:gd name="connsiteY517" fmla="*/ 570747 h 772884"/>
              <a:gd name="connsiteX518" fmla="*/ 887349 w 2457930"/>
              <a:gd name="connsiteY518" fmla="*/ 558650 h 772884"/>
              <a:gd name="connsiteX519" fmla="*/ 898684 w 2457930"/>
              <a:gd name="connsiteY519" fmla="*/ 571413 h 772884"/>
              <a:gd name="connsiteX520" fmla="*/ 898684 w 2457930"/>
              <a:gd name="connsiteY520" fmla="*/ 592559 h 772884"/>
              <a:gd name="connsiteX521" fmla="*/ 931640 w 2457930"/>
              <a:gd name="connsiteY521" fmla="*/ 592559 h 772884"/>
              <a:gd name="connsiteX522" fmla="*/ 931640 w 2457930"/>
              <a:gd name="connsiteY522" fmla="*/ 361673 h 772884"/>
              <a:gd name="connsiteX523" fmla="*/ 920306 w 2457930"/>
              <a:gd name="connsiteY523" fmla="*/ 371865 h 772884"/>
              <a:gd name="connsiteX524" fmla="*/ 901256 w 2457930"/>
              <a:gd name="connsiteY524" fmla="*/ 388343 h 772884"/>
              <a:gd name="connsiteX525" fmla="*/ 823246 w 2457930"/>
              <a:gd name="connsiteY525" fmla="*/ 356434 h 772884"/>
              <a:gd name="connsiteX526" fmla="*/ 838391 w 2457930"/>
              <a:gd name="connsiteY526" fmla="*/ 310809 h 772884"/>
              <a:gd name="connsiteX527" fmla="*/ 917258 w 2457930"/>
              <a:gd name="connsiteY527" fmla="*/ 238800 h 772884"/>
              <a:gd name="connsiteX528" fmla="*/ 919734 w 2457930"/>
              <a:gd name="connsiteY528" fmla="*/ 233562 h 772884"/>
              <a:gd name="connsiteX529" fmla="*/ 919734 w 2457930"/>
              <a:gd name="connsiteY529" fmla="*/ 75066 h 772884"/>
              <a:gd name="connsiteX530" fmla="*/ 919543 w 2457930"/>
              <a:gd name="connsiteY530" fmla="*/ 71637 h 772884"/>
              <a:gd name="connsiteX531" fmla="*/ 916114 w 2457930"/>
              <a:gd name="connsiteY531" fmla="*/ 71351 h 772884"/>
              <a:gd name="connsiteX532" fmla="*/ 898017 w 2457930"/>
              <a:gd name="connsiteY532" fmla="*/ 71351 h 772884"/>
              <a:gd name="connsiteX533" fmla="*/ 886778 w 2457930"/>
              <a:gd name="connsiteY533" fmla="*/ 61064 h 772884"/>
              <a:gd name="connsiteX534" fmla="*/ 896588 w 2457930"/>
              <a:gd name="connsiteY534" fmla="*/ 47634 h 772884"/>
              <a:gd name="connsiteX535" fmla="*/ 902494 w 2457930"/>
              <a:gd name="connsiteY535" fmla="*/ 47253 h 772884"/>
              <a:gd name="connsiteX536" fmla="*/ 1051179 w 2457930"/>
              <a:gd name="connsiteY536" fmla="*/ 47253 h 772884"/>
              <a:gd name="connsiteX537" fmla="*/ 1056704 w 2457930"/>
              <a:gd name="connsiteY537" fmla="*/ 47538 h 772884"/>
              <a:gd name="connsiteX538" fmla="*/ 1067467 w 2457930"/>
              <a:gd name="connsiteY538" fmla="*/ 60683 h 772884"/>
              <a:gd name="connsiteX539" fmla="*/ 1055370 w 2457930"/>
              <a:gd name="connsiteY539" fmla="*/ 71446 h 772884"/>
              <a:gd name="connsiteX540" fmla="*/ 1034701 w 2457930"/>
              <a:gd name="connsiteY540" fmla="*/ 71446 h 772884"/>
              <a:gd name="connsiteX541" fmla="*/ 1034701 w 2457930"/>
              <a:gd name="connsiteY541" fmla="*/ 132597 h 772884"/>
              <a:gd name="connsiteX542" fmla="*/ 1041273 w 2457930"/>
              <a:gd name="connsiteY542" fmla="*/ 127072 h 772884"/>
              <a:gd name="connsiteX543" fmla="*/ 1131665 w 2457930"/>
              <a:gd name="connsiteY543" fmla="*/ 44871 h 772884"/>
              <a:gd name="connsiteX544" fmla="*/ 1169480 w 2457930"/>
              <a:gd name="connsiteY544" fmla="*/ 10962 h 772884"/>
              <a:gd name="connsiteX545" fmla="*/ 1202258 w 2457930"/>
              <a:gd name="connsiteY545" fmla="*/ 44 h 772884"/>
              <a:gd name="connsiteX546" fmla="*/ 388822 w 2457930"/>
              <a:gd name="connsiteY546" fmla="*/ 44 h 772884"/>
              <a:gd name="connsiteX547" fmla="*/ 421100 w 2457930"/>
              <a:gd name="connsiteY547" fmla="*/ 13344 h 772884"/>
              <a:gd name="connsiteX548" fmla="*/ 497967 w 2457930"/>
              <a:gd name="connsiteY548" fmla="*/ 83448 h 772884"/>
              <a:gd name="connsiteX549" fmla="*/ 563785 w 2457930"/>
              <a:gd name="connsiteY549" fmla="*/ 143455 h 772884"/>
              <a:gd name="connsiteX550" fmla="*/ 629984 w 2457930"/>
              <a:gd name="connsiteY550" fmla="*/ 203653 h 772884"/>
              <a:gd name="connsiteX551" fmla="*/ 686753 w 2457930"/>
              <a:gd name="connsiteY551" fmla="*/ 255469 h 772884"/>
              <a:gd name="connsiteX552" fmla="*/ 744284 w 2457930"/>
              <a:gd name="connsiteY552" fmla="*/ 307666 h 772884"/>
              <a:gd name="connsiteX553" fmla="*/ 763429 w 2457930"/>
              <a:gd name="connsiteY553" fmla="*/ 354053 h 772884"/>
              <a:gd name="connsiteX554" fmla="*/ 720376 w 2457930"/>
              <a:gd name="connsiteY554" fmla="*/ 397392 h 772884"/>
              <a:gd name="connsiteX555" fmla="*/ 676847 w 2457930"/>
              <a:gd name="connsiteY555" fmla="*/ 382056 h 772884"/>
              <a:gd name="connsiteX556" fmla="*/ 654272 w 2457930"/>
              <a:gd name="connsiteY556" fmla="*/ 361673 h 772884"/>
              <a:gd name="connsiteX557" fmla="*/ 654272 w 2457930"/>
              <a:gd name="connsiteY557" fmla="*/ 747245 h 772884"/>
              <a:gd name="connsiteX558" fmla="*/ 654082 w 2457930"/>
              <a:gd name="connsiteY558" fmla="*/ 754770 h 772884"/>
              <a:gd name="connsiteX559" fmla="*/ 642937 w 2457930"/>
              <a:gd name="connsiteY559" fmla="*/ 765628 h 772884"/>
              <a:gd name="connsiteX560" fmla="*/ 638651 w 2457930"/>
              <a:gd name="connsiteY560" fmla="*/ 765628 h 772884"/>
              <a:gd name="connsiteX561" fmla="*/ 132398 w 2457930"/>
              <a:gd name="connsiteY561" fmla="*/ 765723 h 772884"/>
              <a:gd name="connsiteX562" fmla="*/ 117443 w 2457930"/>
              <a:gd name="connsiteY562" fmla="*/ 750864 h 772884"/>
              <a:gd name="connsiteX563" fmla="*/ 117634 w 2457930"/>
              <a:gd name="connsiteY563" fmla="*/ 684189 h 772884"/>
              <a:gd name="connsiteX564" fmla="*/ 112967 w 2457930"/>
              <a:gd name="connsiteY564" fmla="*/ 679617 h 772884"/>
              <a:gd name="connsiteX565" fmla="*/ 85439 w 2457930"/>
              <a:gd name="connsiteY565" fmla="*/ 679617 h 772884"/>
              <a:gd name="connsiteX566" fmla="*/ 85154 w 2457930"/>
              <a:gd name="connsiteY566" fmla="*/ 679522 h 772884"/>
              <a:gd name="connsiteX567" fmla="*/ 85154 w 2457930"/>
              <a:gd name="connsiteY567" fmla="*/ 702287 h 772884"/>
              <a:gd name="connsiteX568" fmla="*/ 74962 w 2457930"/>
              <a:gd name="connsiteY568" fmla="*/ 713907 h 772884"/>
              <a:gd name="connsiteX569" fmla="*/ 62103 w 2457930"/>
              <a:gd name="connsiteY569" fmla="*/ 707240 h 772884"/>
              <a:gd name="connsiteX570" fmla="*/ 60770 w 2457930"/>
              <a:gd name="connsiteY570" fmla="*/ 700001 h 772884"/>
              <a:gd name="connsiteX571" fmla="*/ 60770 w 2457930"/>
              <a:gd name="connsiteY571" fmla="*/ 679617 h 772884"/>
              <a:gd name="connsiteX572" fmla="*/ 34481 w 2457930"/>
              <a:gd name="connsiteY572" fmla="*/ 679617 h 772884"/>
              <a:gd name="connsiteX573" fmla="*/ 23908 w 2457930"/>
              <a:gd name="connsiteY573" fmla="*/ 690381 h 772884"/>
              <a:gd name="connsiteX574" fmla="*/ 23908 w 2457930"/>
              <a:gd name="connsiteY574" fmla="*/ 702573 h 772884"/>
              <a:gd name="connsiteX575" fmla="*/ 11716 w 2457930"/>
              <a:gd name="connsiteY575" fmla="*/ 714098 h 772884"/>
              <a:gd name="connsiteX576" fmla="*/ 0 w 2457930"/>
              <a:gd name="connsiteY576" fmla="*/ 702382 h 772884"/>
              <a:gd name="connsiteX577" fmla="*/ 0 w 2457930"/>
              <a:gd name="connsiteY577" fmla="*/ 612466 h 772884"/>
              <a:gd name="connsiteX578" fmla="*/ 0 w 2457930"/>
              <a:gd name="connsiteY578" fmla="*/ 570651 h 772884"/>
              <a:gd name="connsiteX579" fmla="*/ 16288 w 2457930"/>
              <a:gd name="connsiteY579" fmla="*/ 559412 h 772884"/>
              <a:gd name="connsiteX580" fmla="*/ 23813 w 2457930"/>
              <a:gd name="connsiteY580" fmla="*/ 569318 h 772884"/>
              <a:gd name="connsiteX581" fmla="*/ 24003 w 2457930"/>
              <a:gd name="connsiteY581" fmla="*/ 590178 h 772884"/>
              <a:gd name="connsiteX582" fmla="*/ 24384 w 2457930"/>
              <a:gd name="connsiteY582" fmla="*/ 592654 h 772884"/>
              <a:gd name="connsiteX583" fmla="*/ 60865 w 2457930"/>
              <a:gd name="connsiteY583" fmla="*/ 592654 h 772884"/>
              <a:gd name="connsiteX584" fmla="*/ 60865 w 2457930"/>
              <a:gd name="connsiteY584" fmla="*/ 579033 h 772884"/>
              <a:gd name="connsiteX585" fmla="*/ 60865 w 2457930"/>
              <a:gd name="connsiteY585" fmla="*/ 570747 h 772884"/>
              <a:gd name="connsiteX586" fmla="*/ 73914 w 2457930"/>
              <a:gd name="connsiteY586" fmla="*/ 558650 h 772884"/>
              <a:gd name="connsiteX587" fmla="*/ 85249 w 2457930"/>
              <a:gd name="connsiteY587" fmla="*/ 571413 h 772884"/>
              <a:gd name="connsiteX588" fmla="*/ 85249 w 2457930"/>
              <a:gd name="connsiteY588" fmla="*/ 592559 h 772884"/>
              <a:gd name="connsiteX589" fmla="*/ 118205 w 2457930"/>
              <a:gd name="connsiteY589" fmla="*/ 592559 h 772884"/>
              <a:gd name="connsiteX590" fmla="*/ 118205 w 2457930"/>
              <a:gd name="connsiteY590" fmla="*/ 361673 h 772884"/>
              <a:gd name="connsiteX591" fmla="*/ 106871 w 2457930"/>
              <a:gd name="connsiteY591" fmla="*/ 371865 h 772884"/>
              <a:gd name="connsiteX592" fmla="*/ 87821 w 2457930"/>
              <a:gd name="connsiteY592" fmla="*/ 388343 h 772884"/>
              <a:gd name="connsiteX593" fmla="*/ 9811 w 2457930"/>
              <a:gd name="connsiteY593" fmla="*/ 356434 h 772884"/>
              <a:gd name="connsiteX594" fmla="*/ 24956 w 2457930"/>
              <a:gd name="connsiteY594" fmla="*/ 310809 h 772884"/>
              <a:gd name="connsiteX595" fmla="*/ 103823 w 2457930"/>
              <a:gd name="connsiteY595" fmla="*/ 238800 h 772884"/>
              <a:gd name="connsiteX596" fmla="*/ 106299 w 2457930"/>
              <a:gd name="connsiteY596" fmla="*/ 233562 h 772884"/>
              <a:gd name="connsiteX597" fmla="*/ 106299 w 2457930"/>
              <a:gd name="connsiteY597" fmla="*/ 75066 h 772884"/>
              <a:gd name="connsiteX598" fmla="*/ 106109 w 2457930"/>
              <a:gd name="connsiteY598" fmla="*/ 71637 h 772884"/>
              <a:gd name="connsiteX599" fmla="*/ 102680 w 2457930"/>
              <a:gd name="connsiteY599" fmla="*/ 71351 h 772884"/>
              <a:gd name="connsiteX600" fmla="*/ 84582 w 2457930"/>
              <a:gd name="connsiteY600" fmla="*/ 71351 h 772884"/>
              <a:gd name="connsiteX601" fmla="*/ 73343 w 2457930"/>
              <a:gd name="connsiteY601" fmla="*/ 61064 h 772884"/>
              <a:gd name="connsiteX602" fmla="*/ 83153 w 2457930"/>
              <a:gd name="connsiteY602" fmla="*/ 47634 h 772884"/>
              <a:gd name="connsiteX603" fmla="*/ 89059 w 2457930"/>
              <a:gd name="connsiteY603" fmla="*/ 47253 h 772884"/>
              <a:gd name="connsiteX604" fmla="*/ 237744 w 2457930"/>
              <a:gd name="connsiteY604" fmla="*/ 47253 h 772884"/>
              <a:gd name="connsiteX605" fmla="*/ 243269 w 2457930"/>
              <a:gd name="connsiteY605" fmla="*/ 47538 h 772884"/>
              <a:gd name="connsiteX606" fmla="*/ 254032 w 2457930"/>
              <a:gd name="connsiteY606" fmla="*/ 60683 h 772884"/>
              <a:gd name="connsiteX607" fmla="*/ 241935 w 2457930"/>
              <a:gd name="connsiteY607" fmla="*/ 71446 h 772884"/>
              <a:gd name="connsiteX608" fmla="*/ 221266 w 2457930"/>
              <a:gd name="connsiteY608" fmla="*/ 71446 h 772884"/>
              <a:gd name="connsiteX609" fmla="*/ 221266 w 2457930"/>
              <a:gd name="connsiteY609" fmla="*/ 132597 h 772884"/>
              <a:gd name="connsiteX610" fmla="*/ 227838 w 2457930"/>
              <a:gd name="connsiteY610" fmla="*/ 127072 h 772884"/>
              <a:gd name="connsiteX611" fmla="*/ 318135 w 2457930"/>
              <a:gd name="connsiteY611" fmla="*/ 44871 h 772884"/>
              <a:gd name="connsiteX612" fmla="*/ 356045 w 2457930"/>
              <a:gd name="connsiteY612" fmla="*/ 10962 h 772884"/>
              <a:gd name="connsiteX613" fmla="*/ 388822 w 2457930"/>
              <a:gd name="connsiteY613" fmla="*/ 44 h 77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</a:cxnLst>
            <a:rect l="l" t="t" r="r" b="b"/>
            <a:pathLst>
              <a:path w="2457930" h="772884">
                <a:moveTo>
                  <a:pt x="898684" y="616562"/>
                </a:moveTo>
                <a:lnTo>
                  <a:pt x="898684" y="655519"/>
                </a:lnTo>
                <a:cubicBezTo>
                  <a:pt x="908780" y="655519"/>
                  <a:pt x="918496" y="655519"/>
                  <a:pt x="928211" y="655519"/>
                </a:cubicBezTo>
                <a:cubicBezTo>
                  <a:pt x="930878" y="655519"/>
                  <a:pt x="930688" y="653805"/>
                  <a:pt x="930688" y="652090"/>
                </a:cubicBezTo>
                <a:cubicBezTo>
                  <a:pt x="930688" y="641041"/>
                  <a:pt x="930688" y="629992"/>
                  <a:pt x="930688" y="619038"/>
                </a:cubicBezTo>
                <a:cubicBezTo>
                  <a:pt x="930688" y="618181"/>
                  <a:pt x="930402" y="617324"/>
                  <a:pt x="930307" y="616562"/>
                </a:cubicBezTo>
                <a:close/>
                <a:moveTo>
                  <a:pt x="85344" y="616562"/>
                </a:moveTo>
                <a:lnTo>
                  <a:pt x="85344" y="655519"/>
                </a:lnTo>
                <a:cubicBezTo>
                  <a:pt x="95441" y="655519"/>
                  <a:pt x="105156" y="655519"/>
                  <a:pt x="114872" y="655519"/>
                </a:cubicBezTo>
                <a:cubicBezTo>
                  <a:pt x="117539" y="655519"/>
                  <a:pt x="117348" y="653805"/>
                  <a:pt x="117348" y="652090"/>
                </a:cubicBezTo>
                <a:cubicBezTo>
                  <a:pt x="117348" y="641041"/>
                  <a:pt x="117348" y="629992"/>
                  <a:pt x="117348" y="619038"/>
                </a:cubicBezTo>
                <a:cubicBezTo>
                  <a:pt x="117348" y="618181"/>
                  <a:pt x="117062" y="617324"/>
                  <a:pt x="116967" y="616562"/>
                </a:cubicBezTo>
                <a:close/>
                <a:moveTo>
                  <a:pt x="837343" y="616467"/>
                </a:moveTo>
                <a:cubicBezTo>
                  <a:pt x="837343" y="628944"/>
                  <a:pt x="837343" y="641136"/>
                  <a:pt x="837343" y="653328"/>
                </a:cubicBezTo>
                <a:cubicBezTo>
                  <a:pt x="837343" y="653995"/>
                  <a:pt x="838676" y="655424"/>
                  <a:pt x="839438" y="655424"/>
                </a:cubicBezTo>
                <a:cubicBezTo>
                  <a:pt x="850868" y="655519"/>
                  <a:pt x="862203" y="655519"/>
                  <a:pt x="873919" y="655519"/>
                </a:cubicBezTo>
                <a:lnTo>
                  <a:pt x="873919" y="616467"/>
                </a:lnTo>
                <a:close/>
                <a:moveTo>
                  <a:pt x="23908" y="616467"/>
                </a:moveTo>
                <a:cubicBezTo>
                  <a:pt x="23908" y="628944"/>
                  <a:pt x="23908" y="641136"/>
                  <a:pt x="23908" y="653328"/>
                </a:cubicBezTo>
                <a:cubicBezTo>
                  <a:pt x="23908" y="653995"/>
                  <a:pt x="25241" y="655424"/>
                  <a:pt x="26003" y="655424"/>
                </a:cubicBezTo>
                <a:cubicBezTo>
                  <a:pt x="37433" y="655519"/>
                  <a:pt x="48768" y="655519"/>
                  <a:pt x="60484" y="655519"/>
                </a:cubicBezTo>
                <a:lnTo>
                  <a:pt x="60484" y="616467"/>
                </a:lnTo>
                <a:close/>
                <a:moveTo>
                  <a:pt x="1084898" y="606370"/>
                </a:moveTo>
                <a:lnTo>
                  <a:pt x="1084898" y="649995"/>
                </a:lnTo>
                <a:lnTo>
                  <a:pt x="1138238" y="649995"/>
                </a:lnTo>
                <a:lnTo>
                  <a:pt x="1138238" y="606370"/>
                </a:lnTo>
                <a:close/>
                <a:moveTo>
                  <a:pt x="271463" y="606370"/>
                </a:moveTo>
                <a:lnTo>
                  <a:pt x="271463" y="649995"/>
                </a:lnTo>
                <a:lnTo>
                  <a:pt x="324803" y="649995"/>
                </a:lnTo>
                <a:lnTo>
                  <a:pt x="324803" y="606370"/>
                </a:lnTo>
                <a:close/>
                <a:moveTo>
                  <a:pt x="1006602" y="606275"/>
                </a:moveTo>
                <a:lnTo>
                  <a:pt x="1006602" y="650090"/>
                </a:lnTo>
                <a:lnTo>
                  <a:pt x="1060038" y="650090"/>
                </a:lnTo>
                <a:lnTo>
                  <a:pt x="1060038" y="606275"/>
                </a:lnTo>
                <a:close/>
                <a:moveTo>
                  <a:pt x="193167" y="606275"/>
                </a:moveTo>
                <a:lnTo>
                  <a:pt x="193167" y="650090"/>
                </a:lnTo>
                <a:lnTo>
                  <a:pt x="246603" y="650090"/>
                </a:lnTo>
                <a:lnTo>
                  <a:pt x="246603" y="606275"/>
                </a:lnTo>
                <a:close/>
                <a:moveTo>
                  <a:pt x="1241870" y="579510"/>
                </a:moveTo>
                <a:cubicBezTo>
                  <a:pt x="1247204" y="579129"/>
                  <a:pt x="1253871" y="583987"/>
                  <a:pt x="1254157" y="589511"/>
                </a:cubicBezTo>
                <a:cubicBezTo>
                  <a:pt x="1254633" y="599512"/>
                  <a:pt x="1254633" y="609419"/>
                  <a:pt x="1254157" y="619420"/>
                </a:cubicBezTo>
                <a:cubicBezTo>
                  <a:pt x="1253871" y="625325"/>
                  <a:pt x="1248156" y="628564"/>
                  <a:pt x="1240917" y="628183"/>
                </a:cubicBezTo>
                <a:cubicBezTo>
                  <a:pt x="1235488" y="627802"/>
                  <a:pt x="1230916" y="623516"/>
                  <a:pt x="1230630" y="618181"/>
                </a:cubicBezTo>
                <a:cubicBezTo>
                  <a:pt x="1230440" y="613514"/>
                  <a:pt x="1230630" y="608752"/>
                  <a:pt x="1230630" y="603989"/>
                </a:cubicBezTo>
                <a:lnTo>
                  <a:pt x="1230535" y="603894"/>
                </a:lnTo>
                <a:cubicBezTo>
                  <a:pt x="1230535" y="599608"/>
                  <a:pt x="1230535" y="595226"/>
                  <a:pt x="1230535" y="590940"/>
                </a:cubicBezTo>
                <a:cubicBezTo>
                  <a:pt x="1230630" y="584082"/>
                  <a:pt x="1234821" y="579986"/>
                  <a:pt x="1241870" y="579510"/>
                </a:cubicBezTo>
                <a:close/>
                <a:moveTo>
                  <a:pt x="428435" y="579510"/>
                </a:moveTo>
                <a:cubicBezTo>
                  <a:pt x="433769" y="579129"/>
                  <a:pt x="440436" y="583987"/>
                  <a:pt x="440722" y="589511"/>
                </a:cubicBezTo>
                <a:cubicBezTo>
                  <a:pt x="441198" y="599512"/>
                  <a:pt x="441198" y="609419"/>
                  <a:pt x="440722" y="619420"/>
                </a:cubicBezTo>
                <a:cubicBezTo>
                  <a:pt x="440436" y="625325"/>
                  <a:pt x="434721" y="628564"/>
                  <a:pt x="427482" y="628183"/>
                </a:cubicBezTo>
                <a:cubicBezTo>
                  <a:pt x="422053" y="627802"/>
                  <a:pt x="417481" y="623516"/>
                  <a:pt x="417195" y="618181"/>
                </a:cubicBezTo>
                <a:cubicBezTo>
                  <a:pt x="417005" y="613514"/>
                  <a:pt x="417195" y="608752"/>
                  <a:pt x="417195" y="603989"/>
                </a:cubicBezTo>
                <a:lnTo>
                  <a:pt x="417100" y="603894"/>
                </a:lnTo>
                <a:cubicBezTo>
                  <a:pt x="417100" y="599608"/>
                  <a:pt x="417100" y="595226"/>
                  <a:pt x="417100" y="590940"/>
                </a:cubicBezTo>
                <a:cubicBezTo>
                  <a:pt x="417195" y="584082"/>
                  <a:pt x="421386" y="579986"/>
                  <a:pt x="428435" y="579510"/>
                </a:cubicBezTo>
                <a:close/>
                <a:moveTo>
                  <a:pt x="1541026" y="537874"/>
                </a:moveTo>
                <a:cubicBezTo>
                  <a:pt x="1537978" y="537886"/>
                  <a:pt x="1534907" y="540315"/>
                  <a:pt x="1531430" y="545125"/>
                </a:cubicBezTo>
                <a:cubicBezTo>
                  <a:pt x="1522762" y="557031"/>
                  <a:pt x="1517523" y="570461"/>
                  <a:pt x="1513713" y="584558"/>
                </a:cubicBezTo>
                <a:cubicBezTo>
                  <a:pt x="1511142" y="594179"/>
                  <a:pt x="1508951" y="603989"/>
                  <a:pt x="1511427" y="613991"/>
                </a:cubicBezTo>
                <a:cubicBezTo>
                  <a:pt x="1513713" y="623325"/>
                  <a:pt x="1519524" y="630088"/>
                  <a:pt x="1528477" y="634279"/>
                </a:cubicBezTo>
                <a:cubicBezTo>
                  <a:pt x="1528763" y="629516"/>
                  <a:pt x="1528668" y="625230"/>
                  <a:pt x="1529334" y="620944"/>
                </a:cubicBezTo>
                <a:cubicBezTo>
                  <a:pt x="1530477" y="613895"/>
                  <a:pt x="1535240" y="610847"/>
                  <a:pt x="1543241" y="611514"/>
                </a:cubicBezTo>
                <a:cubicBezTo>
                  <a:pt x="1548956" y="611990"/>
                  <a:pt x="1553147" y="616848"/>
                  <a:pt x="1553242" y="623135"/>
                </a:cubicBezTo>
                <a:lnTo>
                  <a:pt x="1553242" y="634079"/>
                </a:lnTo>
                <a:lnTo>
                  <a:pt x="1553147" y="634184"/>
                </a:lnTo>
                <a:lnTo>
                  <a:pt x="1553242" y="634184"/>
                </a:lnTo>
                <a:lnTo>
                  <a:pt x="1553242" y="634079"/>
                </a:lnTo>
                <a:lnTo>
                  <a:pt x="1570387" y="615134"/>
                </a:lnTo>
                <a:cubicBezTo>
                  <a:pt x="1572387" y="608276"/>
                  <a:pt x="1571721" y="601418"/>
                  <a:pt x="1570387" y="594560"/>
                </a:cubicBezTo>
                <a:cubicBezTo>
                  <a:pt x="1566958" y="576748"/>
                  <a:pt x="1560862" y="560079"/>
                  <a:pt x="1550480" y="545125"/>
                </a:cubicBezTo>
                <a:cubicBezTo>
                  <a:pt x="1547099" y="540267"/>
                  <a:pt x="1544074" y="537862"/>
                  <a:pt x="1541026" y="537874"/>
                </a:cubicBezTo>
                <a:close/>
                <a:moveTo>
                  <a:pt x="727591" y="537874"/>
                </a:moveTo>
                <a:cubicBezTo>
                  <a:pt x="724543" y="537886"/>
                  <a:pt x="721471" y="540315"/>
                  <a:pt x="717995" y="545125"/>
                </a:cubicBezTo>
                <a:cubicBezTo>
                  <a:pt x="709327" y="557031"/>
                  <a:pt x="704088" y="570461"/>
                  <a:pt x="700278" y="584558"/>
                </a:cubicBezTo>
                <a:cubicBezTo>
                  <a:pt x="697707" y="594179"/>
                  <a:pt x="695516" y="603989"/>
                  <a:pt x="697992" y="613991"/>
                </a:cubicBezTo>
                <a:cubicBezTo>
                  <a:pt x="700278" y="623325"/>
                  <a:pt x="706089" y="630088"/>
                  <a:pt x="715042" y="634279"/>
                </a:cubicBezTo>
                <a:cubicBezTo>
                  <a:pt x="715328" y="629516"/>
                  <a:pt x="715233" y="625230"/>
                  <a:pt x="715899" y="620944"/>
                </a:cubicBezTo>
                <a:cubicBezTo>
                  <a:pt x="717042" y="613895"/>
                  <a:pt x="721805" y="610847"/>
                  <a:pt x="729806" y="611514"/>
                </a:cubicBezTo>
                <a:cubicBezTo>
                  <a:pt x="735521" y="611990"/>
                  <a:pt x="739712" y="616848"/>
                  <a:pt x="739807" y="623135"/>
                </a:cubicBezTo>
                <a:lnTo>
                  <a:pt x="739807" y="634079"/>
                </a:lnTo>
                <a:lnTo>
                  <a:pt x="739712" y="634184"/>
                </a:lnTo>
                <a:lnTo>
                  <a:pt x="739807" y="634184"/>
                </a:lnTo>
                <a:lnTo>
                  <a:pt x="739807" y="634079"/>
                </a:lnTo>
                <a:lnTo>
                  <a:pt x="756952" y="615134"/>
                </a:lnTo>
                <a:cubicBezTo>
                  <a:pt x="758952" y="608276"/>
                  <a:pt x="758286" y="601418"/>
                  <a:pt x="756952" y="594560"/>
                </a:cubicBezTo>
                <a:cubicBezTo>
                  <a:pt x="753523" y="576748"/>
                  <a:pt x="747427" y="560079"/>
                  <a:pt x="737045" y="545125"/>
                </a:cubicBezTo>
                <a:cubicBezTo>
                  <a:pt x="733663" y="540267"/>
                  <a:pt x="730639" y="537862"/>
                  <a:pt x="727591" y="537874"/>
                </a:cubicBezTo>
                <a:close/>
                <a:moveTo>
                  <a:pt x="1084993" y="537790"/>
                </a:moveTo>
                <a:lnTo>
                  <a:pt x="1084993" y="581700"/>
                </a:lnTo>
                <a:lnTo>
                  <a:pt x="1138238" y="581700"/>
                </a:lnTo>
                <a:lnTo>
                  <a:pt x="1138238" y="537790"/>
                </a:lnTo>
                <a:close/>
                <a:moveTo>
                  <a:pt x="271558" y="537790"/>
                </a:moveTo>
                <a:lnTo>
                  <a:pt x="271558" y="581700"/>
                </a:lnTo>
                <a:lnTo>
                  <a:pt x="324803" y="581700"/>
                </a:lnTo>
                <a:lnTo>
                  <a:pt x="324803" y="537790"/>
                </a:lnTo>
                <a:close/>
                <a:moveTo>
                  <a:pt x="1006507" y="536838"/>
                </a:moveTo>
                <a:lnTo>
                  <a:pt x="1006507" y="580462"/>
                </a:lnTo>
                <a:lnTo>
                  <a:pt x="1059942" y="580462"/>
                </a:lnTo>
                <a:lnTo>
                  <a:pt x="1059942" y="536838"/>
                </a:lnTo>
                <a:close/>
                <a:moveTo>
                  <a:pt x="193072" y="536838"/>
                </a:moveTo>
                <a:lnTo>
                  <a:pt x="193072" y="580462"/>
                </a:lnTo>
                <a:lnTo>
                  <a:pt x="246507" y="580462"/>
                </a:lnTo>
                <a:lnTo>
                  <a:pt x="246507" y="536838"/>
                </a:lnTo>
                <a:close/>
                <a:moveTo>
                  <a:pt x="1543467" y="513586"/>
                </a:moveTo>
                <a:cubicBezTo>
                  <a:pt x="1550194" y="514169"/>
                  <a:pt x="1556814" y="517217"/>
                  <a:pt x="1562481" y="522551"/>
                </a:cubicBezTo>
                <a:cubicBezTo>
                  <a:pt x="1572578" y="532171"/>
                  <a:pt x="1579055" y="543982"/>
                  <a:pt x="1584198" y="556745"/>
                </a:cubicBezTo>
                <a:cubicBezTo>
                  <a:pt x="1590485" y="572366"/>
                  <a:pt x="1595247" y="588273"/>
                  <a:pt x="1595914" y="605228"/>
                </a:cubicBezTo>
                <a:cubicBezTo>
                  <a:pt x="1596771" y="629993"/>
                  <a:pt x="1580865" y="651138"/>
                  <a:pt x="1557719" y="658663"/>
                </a:cubicBezTo>
                <a:cubicBezTo>
                  <a:pt x="1554195" y="659806"/>
                  <a:pt x="1553147" y="661139"/>
                  <a:pt x="1553147" y="664759"/>
                </a:cubicBezTo>
                <a:cubicBezTo>
                  <a:pt x="1553337" y="695144"/>
                  <a:pt x="1553242" y="725433"/>
                  <a:pt x="1553147" y="755818"/>
                </a:cubicBezTo>
                <a:cubicBezTo>
                  <a:pt x="1553147" y="762009"/>
                  <a:pt x="1549432" y="766486"/>
                  <a:pt x="1543717" y="767629"/>
                </a:cubicBezTo>
                <a:cubicBezTo>
                  <a:pt x="1537812" y="768772"/>
                  <a:pt x="1532001" y="766105"/>
                  <a:pt x="1530096" y="760866"/>
                </a:cubicBezTo>
                <a:cubicBezTo>
                  <a:pt x="1529144" y="758390"/>
                  <a:pt x="1528763" y="755532"/>
                  <a:pt x="1528763" y="752770"/>
                </a:cubicBezTo>
                <a:cubicBezTo>
                  <a:pt x="1528763" y="723528"/>
                  <a:pt x="1528763" y="694191"/>
                  <a:pt x="1528763" y="664854"/>
                </a:cubicBezTo>
                <a:lnTo>
                  <a:pt x="1528763" y="660187"/>
                </a:lnTo>
                <a:cubicBezTo>
                  <a:pt x="1506760" y="653234"/>
                  <a:pt x="1492568" y="639422"/>
                  <a:pt x="1487234" y="617134"/>
                </a:cubicBezTo>
                <a:cubicBezTo>
                  <a:pt x="1484853" y="607228"/>
                  <a:pt x="1486377" y="597322"/>
                  <a:pt x="1488472" y="587606"/>
                </a:cubicBezTo>
                <a:cubicBezTo>
                  <a:pt x="1492854" y="567509"/>
                  <a:pt x="1499331" y="548268"/>
                  <a:pt x="1511713" y="531599"/>
                </a:cubicBezTo>
                <a:cubicBezTo>
                  <a:pt x="1515047" y="527027"/>
                  <a:pt x="1519238" y="522741"/>
                  <a:pt x="1523810" y="519407"/>
                </a:cubicBezTo>
                <a:cubicBezTo>
                  <a:pt x="1529906" y="514883"/>
                  <a:pt x="1536740" y="513002"/>
                  <a:pt x="1543467" y="513586"/>
                </a:cubicBezTo>
                <a:close/>
                <a:moveTo>
                  <a:pt x="730032" y="513586"/>
                </a:moveTo>
                <a:cubicBezTo>
                  <a:pt x="736759" y="514169"/>
                  <a:pt x="743379" y="517217"/>
                  <a:pt x="749046" y="522551"/>
                </a:cubicBezTo>
                <a:cubicBezTo>
                  <a:pt x="759143" y="532171"/>
                  <a:pt x="765620" y="543982"/>
                  <a:pt x="770763" y="556745"/>
                </a:cubicBezTo>
                <a:cubicBezTo>
                  <a:pt x="777050" y="572366"/>
                  <a:pt x="781812" y="588273"/>
                  <a:pt x="782479" y="605228"/>
                </a:cubicBezTo>
                <a:cubicBezTo>
                  <a:pt x="783336" y="629993"/>
                  <a:pt x="767430" y="651138"/>
                  <a:pt x="744284" y="658663"/>
                </a:cubicBezTo>
                <a:cubicBezTo>
                  <a:pt x="740760" y="659806"/>
                  <a:pt x="739712" y="661139"/>
                  <a:pt x="739712" y="664759"/>
                </a:cubicBezTo>
                <a:cubicBezTo>
                  <a:pt x="739902" y="695144"/>
                  <a:pt x="739807" y="725433"/>
                  <a:pt x="739712" y="755818"/>
                </a:cubicBezTo>
                <a:cubicBezTo>
                  <a:pt x="739712" y="762009"/>
                  <a:pt x="735997" y="766486"/>
                  <a:pt x="730282" y="767629"/>
                </a:cubicBezTo>
                <a:cubicBezTo>
                  <a:pt x="724377" y="768772"/>
                  <a:pt x="718566" y="766105"/>
                  <a:pt x="716661" y="760866"/>
                </a:cubicBezTo>
                <a:cubicBezTo>
                  <a:pt x="715709" y="758390"/>
                  <a:pt x="715328" y="755532"/>
                  <a:pt x="715328" y="752770"/>
                </a:cubicBezTo>
                <a:cubicBezTo>
                  <a:pt x="715328" y="723528"/>
                  <a:pt x="715328" y="694191"/>
                  <a:pt x="715328" y="664854"/>
                </a:cubicBezTo>
                <a:lnTo>
                  <a:pt x="715328" y="660187"/>
                </a:lnTo>
                <a:cubicBezTo>
                  <a:pt x="693325" y="653234"/>
                  <a:pt x="679133" y="639422"/>
                  <a:pt x="673799" y="617134"/>
                </a:cubicBezTo>
                <a:cubicBezTo>
                  <a:pt x="671418" y="607228"/>
                  <a:pt x="672942" y="597322"/>
                  <a:pt x="675037" y="587606"/>
                </a:cubicBezTo>
                <a:cubicBezTo>
                  <a:pt x="679419" y="567509"/>
                  <a:pt x="685896" y="548268"/>
                  <a:pt x="698278" y="531599"/>
                </a:cubicBezTo>
                <a:cubicBezTo>
                  <a:pt x="701612" y="527027"/>
                  <a:pt x="705803" y="522741"/>
                  <a:pt x="710375" y="519407"/>
                </a:cubicBezTo>
                <a:cubicBezTo>
                  <a:pt x="716471" y="514883"/>
                  <a:pt x="723305" y="513002"/>
                  <a:pt x="730032" y="513586"/>
                </a:cubicBezTo>
                <a:close/>
                <a:moveTo>
                  <a:pt x="994220" y="512168"/>
                </a:moveTo>
                <a:cubicBezTo>
                  <a:pt x="1046417" y="512168"/>
                  <a:pt x="1098614" y="512168"/>
                  <a:pt x="1150716" y="512168"/>
                </a:cubicBezTo>
                <a:cubicBezTo>
                  <a:pt x="1158145" y="512168"/>
                  <a:pt x="1162717" y="516835"/>
                  <a:pt x="1162717" y="524169"/>
                </a:cubicBezTo>
                <a:cubicBezTo>
                  <a:pt x="1162717" y="570270"/>
                  <a:pt x="1162717" y="616467"/>
                  <a:pt x="1162717" y="662568"/>
                </a:cubicBezTo>
                <a:cubicBezTo>
                  <a:pt x="1162717" y="669997"/>
                  <a:pt x="1158145" y="674569"/>
                  <a:pt x="1150716" y="674569"/>
                </a:cubicBezTo>
                <a:cubicBezTo>
                  <a:pt x="1124712" y="674569"/>
                  <a:pt x="1098709" y="674569"/>
                  <a:pt x="1072611" y="674569"/>
                </a:cubicBezTo>
                <a:lnTo>
                  <a:pt x="1072706" y="674664"/>
                </a:lnTo>
                <a:lnTo>
                  <a:pt x="995839" y="674664"/>
                </a:lnTo>
                <a:cubicBezTo>
                  <a:pt x="987648" y="674664"/>
                  <a:pt x="982123" y="669426"/>
                  <a:pt x="982123" y="661329"/>
                </a:cubicBezTo>
                <a:cubicBezTo>
                  <a:pt x="982123" y="615610"/>
                  <a:pt x="982123" y="569889"/>
                  <a:pt x="982123" y="524074"/>
                </a:cubicBezTo>
                <a:cubicBezTo>
                  <a:pt x="982123" y="516645"/>
                  <a:pt x="986790" y="512168"/>
                  <a:pt x="994220" y="512168"/>
                </a:cubicBezTo>
                <a:close/>
                <a:moveTo>
                  <a:pt x="180785" y="512168"/>
                </a:moveTo>
                <a:cubicBezTo>
                  <a:pt x="232982" y="512168"/>
                  <a:pt x="285179" y="512168"/>
                  <a:pt x="337281" y="512168"/>
                </a:cubicBezTo>
                <a:cubicBezTo>
                  <a:pt x="344710" y="512168"/>
                  <a:pt x="349282" y="516835"/>
                  <a:pt x="349282" y="524169"/>
                </a:cubicBezTo>
                <a:cubicBezTo>
                  <a:pt x="349282" y="570270"/>
                  <a:pt x="349282" y="616467"/>
                  <a:pt x="349282" y="662568"/>
                </a:cubicBezTo>
                <a:cubicBezTo>
                  <a:pt x="349282" y="669997"/>
                  <a:pt x="344710" y="674569"/>
                  <a:pt x="337281" y="674569"/>
                </a:cubicBezTo>
                <a:cubicBezTo>
                  <a:pt x="311277" y="674569"/>
                  <a:pt x="285274" y="674569"/>
                  <a:pt x="259176" y="674569"/>
                </a:cubicBezTo>
                <a:lnTo>
                  <a:pt x="259271" y="674664"/>
                </a:lnTo>
                <a:lnTo>
                  <a:pt x="182404" y="674664"/>
                </a:lnTo>
                <a:cubicBezTo>
                  <a:pt x="174212" y="674664"/>
                  <a:pt x="168688" y="669426"/>
                  <a:pt x="168688" y="661329"/>
                </a:cubicBezTo>
                <a:cubicBezTo>
                  <a:pt x="168688" y="615610"/>
                  <a:pt x="168688" y="569889"/>
                  <a:pt x="168688" y="524074"/>
                </a:cubicBezTo>
                <a:cubicBezTo>
                  <a:pt x="168688" y="516645"/>
                  <a:pt x="173355" y="512168"/>
                  <a:pt x="180785" y="512168"/>
                </a:cubicBezTo>
                <a:close/>
                <a:moveTo>
                  <a:pt x="1214247" y="481688"/>
                </a:moveTo>
                <a:lnTo>
                  <a:pt x="1214247" y="740577"/>
                </a:lnTo>
                <a:lnTo>
                  <a:pt x="1373029" y="740577"/>
                </a:lnTo>
                <a:lnTo>
                  <a:pt x="1373029" y="481688"/>
                </a:lnTo>
                <a:close/>
                <a:moveTo>
                  <a:pt x="400812" y="481688"/>
                </a:moveTo>
                <a:lnTo>
                  <a:pt x="400812" y="740577"/>
                </a:lnTo>
                <a:lnTo>
                  <a:pt x="559594" y="740577"/>
                </a:lnTo>
                <a:lnTo>
                  <a:pt x="559594" y="481688"/>
                </a:lnTo>
                <a:close/>
                <a:moveTo>
                  <a:pt x="1133952" y="311381"/>
                </a:moveTo>
                <a:cubicBezTo>
                  <a:pt x="1137095" y="335765"/>
                  <a:pt x="1159955" y="360816"/>
                  <a:pt x="1187197" y="365007"/>
                </a:cubicBezTo>
                <a:lnTo>
                  <a:pt x="1187197" y="311381"/>
                </a:lnTo>
                <a:close/>
                <a:moveTo>
                  <a:pt x="320516" y="311381"/>
                </a:moveTo>
                <a:cubicBezTo>
                  <a:pt x="323659" y="335765"/>
                  <a:pt x="346519" y="360816"/>
                  <a:pt x="373760" y="365007"/>
                </a:cubicBezTo>
                <a:lnTo>
                  <a:pt x="373760" y="311381"/>
                </a:lnTo>
                <a:close/>
                <a:moveTo>
                  <a:pt x="1264825" y="311191"/>
                </a:moveTo>
                <a:cubicBezTo>
                  <a:pt x="1247871" y="311191"/>
                  <a:pt x="1230916" y="311191"/>
                  <a:pt x="1214057" y="311286"/>
                </a:cubicBezTo>
                <a:cubicBezTo>
                  <a:pt x="1213295" y="311286"/>
                  <a:pt x="1211771" y="313000"/>
                  <a:pt x="1211771" y="313858"/>
                </a:cubicBezTo>
                <a:cubicBezTo>
                  <a:pt x="1211676" y="330812"/>
                  <a:pt x="1211676" y="347767"/>
                  <a:pt x="1211676" y="365007"/>
                </a:cubicBezTo>
                <a:lnTo>
                  <a:pt x="1211676" y="365102"/>
                </a:lnTo>
                <a:cubicBezTo>
                  <a:pt x="1242823" y="360625"/>
                  <a:pt x="1264825" y="329955"/>
                  <a:pt x="1264825" y="311191"/>
                </a:cubicBezTo>
                <a:close/>
                <a:moveTo>
                  <a:pt x="451389" y="311191"/>
                </a:moveTo>
                <a:cubicBezTo>
                  <a:pt x="434435" y="311191"/>
                  <a:pt x="417480" y="311191"/>
                  <a:pt x="400621" y="311286"/>
                </a:cubicBezTo>
                <a:cubicBezTo>
                  <a:pt x="399859" y="311286"/>
                  <a:pt x="398335" y="313000"/>
                  <a:pt x="398335" y="313858"/>
                </a:cubicBezTo>
                <a:cubicBezTo>
                  <a:pt x="398240" y="330812"/>
                  <a:pt x="398240" y="347767"/>
                  <a:pt x="398240" y="365007"/>
                </a:cubicBezTo>
                <a:lnTo>
                  <a:pt x="398240" y="365102"/>
                </a:lnTo>
                <a:cubicBezTo>
                  <a:pt x="429387" y="360625"/>
                  <a:pt x="451389" y="329955"/>
                  <a:pt x="451389" y="311191"/>
                </a:cubicBezTo>
                <a:close/>
                <a:moveTo>
                  <a:pt x="1974607" y="309345"/>
                </a:moveTo>
                <a:lnTo>
                  <a:pt x="1974385" y="311270"/>
                </a:lnTo>
                <a:cubicBezTo>
                  <a:pt x="1975955" y="329199"/>
                  <a:pt x="1981224" y="347195"/>
                  <a:pt x="1990534" y="364245"/>
                </a:cubicBezTo>
                <a:cubicBezTo>
                  <a:pt x="2012823" y="405107"/>
                  <a:pt x="2048256" y="428158"/>
                  <a:pt x="2094357" y="433492"/>
                </a:cubicBezTo>
                <a:lnTo>
                  <a:pt x="2095839" y="433389"/>
                </a:lnTo>
                <a:lnTo>
                  <a:pt x="2050161" y="392630"/>
                </a:lnTo>
                <a:cubicBezTo>
                  <a:pt x="2040065" y="387391"/>
                  <a:pt x="2033016" y="380438"/>
                  <a:pt x="2028254" y="370055"/>
                </a:cubicBezTo>
                <a:cubicBezTo>
                  <a:pt x="2021777" y="355696"/>
                  <a:pt x="2013127" y="342778"/>
                  <a:pt x="2002824" y="331616"/>
                </a:cubicBezTo>
                <a:close/>
                <a:moveTo>
                  <a:pt x="1879473" y="287093"/>
                </a:moveTo>
                <a:cubicBezTo>
                  <a:pt x="1827181" y="294522"/>
                  <a:pt x="1789462" y="322907"/>
                  <a:pt x="1766983" y="370913"/>
                </a:cubicBezTo>
                <a:cubicBezTo>
                  <a:pt x="1762506" y="380438"/>
                  <a:pt x="1756220" y="387486"/>
                  <a:pt x="1746695" y="392058"/>
                </a:cubicBezTo>
                <a:cubicBezTo>
                  <a:pt x="1676591" y="425681"/>
                  <a:pt x="1649159" y="509025"/>
                  <a:pt x="1686402" y="577224"/>
                </a:cubicBezTo>
                <a:cubicBezTo>
                  <a:pt x="1708690" y="618086"/>
                  <a:pt x="1744123" y="641137"/>
                  <a:pt x="1790224" y="646471"/>
                </a:cubicBezTo>
                <a:cubicBezTo>
                  <a:pt x="1823180" y="650281"/>
                  <a:pt x="1853661" y="641708"/>
                  <a:pt x="1881092" y="622944"/>
                </a:cubicBezTo>
                <a:cubicBezTo>
                  <a:pt x="1882616" y="621896"/>
                  <a:pt x="1883759" y="619325"/>
                  <a:pt x="1883759" y="617420"/>
                </a:cubicBezTo>
                <a:cubicBezTo>
                  <a:pt x="1883950" y="605894"/>
                  <a:pt x="1883664" y="594274"/>
                  <a:pt x="1884045" y="582749"/>
                </a:cubicBezTo>
                <a:cubicBezTo>
                  <a:pt x="1884141" y="578177"/>
                  <a:pt x="1882712" y="575986"/>
                  <a:pt x="1878711" y="574081"/>
                </a:cubicBezTo>
                <a:cubicBezTo>
                  <a:pt x="1846612" y="558269"/>
                  <a:pt x="1814608" y="542172"/>
                  <a:pt x="1782604" y="526265"/>
                </a:cubicBezTo>
                <a:cubicBezTo>
                  <a:pt x="1777651" y="523789"/>
                  <a:pt x="1773841" y="520550"/>
                  <a:pt x="1772984" y="514931"/>
                </a:cubicBezTo>
                <a:cubicBezTo>
                  <a:pt x="1772222" y="509597"/>
                  <a:pt x="1773841" y="504929"/>
                  <a:pt x="1778223" y="501596"/>
                </a:cubicBezTo>
                <a:cubicBezTo>
                  <a:pt x="1782985" y="497976"/>
                  <a:pt x="1788224" y="497690"/>
                  <a:pt x="1793462" y="500262"/>
                </a:cubicBezTo>
                <a:cubicBezTo>
                  <a:pt x="1809655" y="508263"/>
                  <a:pt x="1825848" y="516455"/>
                  <a:pt x="1842040" y="524456"/>
                </a:cubicBezTo>
                <a:cubicBezTo>
                  <a:pt x="1855756" y="531314"/>
                  <a:pt x="1869472" y="538172"/>
                  <a:pt x="1884045" y="545411"/>
                </a:cubicBezTo>
                <a:lnTo>
                  <a:pt x="1884045" y="538457"/>
                </a:lnTo>
                <a:cubicBezTo>
                  <a:pt x="1884045" y="499691"/>
                  <a:pt x="1884045" y="460924"/>
                  <a:pt x="1884045" y="422157"/>
                </a:cubicBezTo>
                <a:cubicBezTo>
                  <a:pt x="1884045" y="419871"/>
                  <a:pt x="1884045" y="417490"/>
                  <a:pt x="1884807" y="415299"/>
                </a:cubicBezTo>
                <a:cubicBezTo>
                  <a:pt x="1886998" y="408727"/>
                  <a:pt x="1893380" y="405107"/>
                  <a:pt x="1900333" y="406155"/>
                </a:cubicBezTo>
                <a:cubicBezTo>
                  <a:pt x="1906905" y="407203"/>
                  <a:pt x="1911668" y="412918"/>
                  <a:pt x="1911668" y="420062"/>
                </a:cubicBezTo>
                <a:cubicBezTo>
                  <a:pt x="1911668" y="443017"/>
                  <a:pt x="1911668" y="465877"/>
                  <a:pt x="1911668" y="489880"/>
                </a:cubicBezTo>
                <a:lnTo>
                  <a:pt x="1911763" y="489689"/>
                </a:lnTo>
                <a:cubicBezTo>
                  <a:pt x="1926241" y="482450"/>
                  <a:pt x="1939576" y="475783"/>
                  <a:pt x="1953006" y="469115"/>
                </a:cubicBezTo>
                <a:cubicBezTo>
                  <a:pt x="1969389" y="460924"/>
                  <a:pt x="1985677" y="452732"/>
                  <a:pt x="2002060" y="444541"/>
                </a:cubicBezTo>
                <a:cubicBezTo>
                  <a:pt x="2007299" y="441969"/>
                  <a:pt x="2012537" y="442064"/>
                  <a:pt x="2017300" y="445589"/>
                </a:cubicBezTo>
                <a:cubicBezTo>
                  <a:pt x="2021682" y="448827"/>
                  <a:pt x="2023491" y="453399"/>
                  <a:pt x="2022729" y="458828"/>
                </a:cubicBezTo>
                <a:cubicBezTo>
                  <a:pt x="2021967" y="464829"/>
                  <a:pt x="2017871" y="468068"/>
                  <a:pt x="2012823" y="470639"/>
                </a:cubicBezTo>
                <a:cubicBezTo>
                  <a:pt x="1980629" y="486641"/>
                  <a:pt x="1948434" y="502739"/>
                  <a:pt x="1916240" y="518836"/>
                </a:cubicBezTo>
                <a:cubicBezTo>
                  <a:pt x="1913858" y="519979"/>
                  <a:pt x="1911573" y="520741"/>
                  <a:pt x="1911573" y="524360"/>
                </a:cubicBezTo>
                <a:cubicBezTo>
                  <a:pt x="1911763" y="555602"/>
                  <a:pt x="1911573" y="586844"/>
                  <a:pt x="1911763" y="618086"/>
                </a:cubicBezTo>
                <a:cubicBezTo>
                  <a:pt x="1911763" y="619610"/>
                  <a:pt x="1912906" y="621801"/>
                  <a:pt x="1914240" y="622658"/>
                </a:cubicBezTo>
                <a:cubicBezTo>
                  <a:pt x="1943481" y="642375"/>
                  <a:pt x="1975580" y="650376"/>
                  <a:pt x="2010823" y="645614"/>
                </a:cubicBezTo>
                <a:cubicBezTo>
                  <a:pt x="2075117" y="636946"/>
                  <a:pt x="2125790" y="580558"/>
                  <a:pt x="2125599" y="515597"/>
                </a:cubicBezTo>
                <a:lnTo>
                  <a:pt x="2111400" y="461653"/>
                </a:lnTo>
                <a:lnTo>
                  <a:pt x="2106269" y="462181"/>
                </a:lnTo>
                <a:cubicBezTo>
                  <a:pt x="2032439" y="461132"/>
                  <a:pt x="1963912" y="409251"/>
                  <a:pt x="1948910" y="330526"/>
                </a:cubicBezTo>
                <a:lnTo>
                  <a:pt x="1953377" y="298541"/>
                </a:lnTo>
                <a:lnTo>
                  <a:pt x="1925317" y="288242"/>
                </a:lnTo>
                <a:cubicBezTo>
                  <a:pt x="1910477" y="285366"/>
                  <a:pt x="1895023" y="284878"/>
                  <a:pt x="1879473" y="287093"/>
                </a:cubicBezTo>
                <a:close/>
                <a:moveTo>
                  <a:pt x="1187197" y="233276"/>
                </a:moveTo>
                <a:cubicBezTo>
                  <a:pt x="1157479" y="238420"/>
                  <a:pt x="1136143" y="265280"/>
                  <a:pt x="1134047" y="286902"/>
                </a:cubicBezTo>
                <a:lnTo>
                  <a:pt x="1187197" y="286902"/>
                </a:lnTo>
                <a:close/>
                <a:moveTo>
                  <a:pt x="373760" y="233276"/>
                </a:moveTo>
                <a:cubicBezTo>
                  <a:pt x="344043" y="238420"/>
                  <a:pt x="322707" y="265280"/>
                  <a:pt x="320611" y="286902"/>
                </a:cubicBezTo>
                <a:lnTo>
                  <a:pt x="373760" y="286902"/>
                </a:lnTo>
                <a:close/>
                <a:moveTo>
                  <a:pt x="1211866" y="233181"/>
                </a:moveTo>
                <a:lnTo>
                  <a:pt x="1211866" y="286711"/>
                </a:lnTo>
                <a:lnTo>
                  <a:pt x="1265302" y="286711"/>
                </a:lnTo>
                <a:cubicBezTo>
                  <a:pt x="1262920" y="264899"/>
                  <a:pt x="1241870" y="238229"/>
                  <a:pt x="1211866" y="233181"/>
                </a:cubicBezTo>
                <a:close/>
                <a:moveTo>
                  <a:pt x="398430" y="233181"/>
                </a:moveTo>
                <a:lnTo>
                  <a:pt x="398430" y="286711"/>
                </a:lnTo>
                <a:lnTo>
                  <a:pt x="451866" y="286711"/>
                </a:lnTo>
                <a:cubicBezTo>
                  <a:pt x="449484" y="264899"/>
                  <a:pt x="428434" y="238229"/>
                  <a:pt x="398430" y="233181"/>
                </a:cubicBezTo>
                <a:close/>
                <a:moveTo>
                  <a:pt x="1199865" y="207654"/>
                </a:moveTo>
                <a:cubicBezTo>
                  <a:pt x="1248633" y="207082"/>
                  <a:pt x="1291590" y="248516"/>
                  <a:pt x="1291400" y="299570"/>
                </a:cubicBezTo>
                <a:cubicBezTo>
                  <a:pt x="1291210" y="349862"/>
                  <a:pt x="1249014" y="391105"/>
                  <a:pt x="1199198" y="390915"/>
                </a:cubicBezTo>
                <a:cubicBezTo>
                  <a:pt x="1150144" y="390629"/>
                  <a:pt x="1108139" y="349291"/>
                  <a:pt x="1108139" y="299284"/>
                </a:cubicBezTo>
                <a:cubicBezTo>
                  <a:pt x="1108139" y="249088"/>
                  <a:pt x="1150430" y="207082"/>
                  <a:pt x="1199960" y="207749"/>
                </a:cubicBezTo>
                <a:close/>
                <a:moveTo>
                  <a:pt x="386429" y="207654"/>
                </a:moveTo>
                <a:cubicBezTo>
                  <a:pt x="435197" y="207082"/>
                  <a:pt x="478155" y="248516"/>
                  <a:pt x="477964" y="299570"/>
                </a:cubicBezTo>
                <a:cubicBezTo>
                  <a:pt x="477774" y="349862"/>
                  <a:pt x="435578" y="391105"/>
                  <a:pt x="385762" y="390915"/>
                </a:cubicBezTo>
                <a:cubicBezTo>
                  <a:pt x="336708" y="390629"/>
                  <a:pt x="294703" y="349291"/>
                  <a:pt x="294703" y="299284"/>
                </a:cubicBezTo>
                <a:cubicBezTo>
                  <a:pt x="294703" y="249088"/>
                  <a:pt x="336994" y="207082"/>
                  <a:pt x="386524" y="207749"/>
                </a:cubicBezTo>
                <a:close/>
                <a:moveTo>
                  <a:pt x="1199579" y="117928"/>
                </a:moveTo>
                <a:lnTo>
                  <a:pt x="1199674" y="118023"/>
                </a:lnTo>
                <a:cubicBezTo>
                  <a:pt x="1195769" y="121548"/>
                  <a:pt x="1192244" y="124691"/>
                  <a:pt x="1188720" y="127834"/>
                </a:cubicBezTo>
                <a:cubicBezTo>
                  <a:pt x="1162431" y="151647"/>
                  <a:pt x="1136237" y="175459"/>
                  <a:pt x="1109853" y="199272"/>
                </a:cubicBezTo>
                <a:cubicBezTo>
                  <a:pt x="1083659" y="222989"/>
                  <a:pt x="1057370" y="246611"/>
                  <a:pt x="1031177" y="270328"/>
                </a:cubicBezTo>
                <a:cubicBezTo>
                  <a:pt x="1006602" y="292521"/>
                  <a:pt x="982123" y="314715"/>
                  <a:pt x="957548" y="336908"/>
                </a:cubicBezTo>
                <a:cubicBezTo>
                  <a:pt x="955548" y="338718"/>
                  <a:pt x="954691" y="340527"/>
                  <a:pt x="954691" y="343290"/>
                </a:cubicBezTo>
                <a:cubicBezTo>
                  <a:pt x="954691" y="474163"/>
                  <a:pt x="954691" y="605132"/>
                  <a:pt x="954691" y="736005"/>
                </a:cubicBezTo>
                <a:lnTo>
                  <a:pt x="954691" y="740482"/>
                </a:lnTo>
                <a:lnTo>
                  <a:pt x="1189768" y="740482"/>
                </a:lnTo>
                <a:lnTo>
                  <a:pt x="1189768" y="481307"/>
                </a:lnTo>
                <a:cubicBezTo>
                  <a:pt x="1187101" y="481307"/>
                  <a:pt x="1184624" y="481307"/>
                  <a:pt x="1182148" y="481307"/>
                </a:cubicBezTo>
                <a:cubicBezTo>
                  <a:pt x="1176147" y="481212"/>
                  <a:pt x="1171194" y="477021"/>
                  <a:pt x="1170623" y="471591"/>
                </a:cubicBezTo>
                <a:cubicBezTo>
                  <a:pt x="1169860" y="463686"/>
                  <a:pt x="1172813" y="458923"/>
                  <a:pt x="1179671" y="457399"/>
                </a:cubicBezTo>
                <a:cubicBezTo>
                  <a:pt x="1181481" y="457018"/>
                  <a:pt x="1183291" y="456828"/>
                  <a:pt x="1185101" y="456828"/>
                </a:cubicBezTo>
                <a:cubicBezTo>
                  <a:pt x="1257681" y="456828"/>
                  <a:pt x="1330166" y="456828"/>
                  <a:pt x="1402747" y="456828"/>
                </a:cubicBezTo>
                <a:cubicBezTo>
                  <a:pt x="1404557" y="456828"/>
                  <a:pt x="1406461" y="457018"/>
                  <a:pt x="1408176" y="457399"/>
                </a:cubicBezTo>
                <a:cubicBezTo>
                  <a:pt x="1414177" y="458733"/>
                  <a:pt x="1417987" y="463971"/>
                  <a:pt x="1417415" y="470067"/>
                </a:cubicBezTo>
                <a:cubicBezTo>
                  <a:pt x="1416748" y="476544"/>
                  <a:pt x="1412272" y="480926"/>
                  <a:pt x="1405890" y="481212"/>
                </a:cubicBezTo>
                <a:cubicBezTo>
                  <a:pt x="1403318" y="481307"/>
                  <a:pt x="1400747" y="481212"/>
                  <a:pt x="1397984" y="481212"/>
                </a:cubicBezTo>
                <a:lnTo>
                  <a:pt x="1397984" y="740387"/>
                </a:lnTo>
                <a:lnTo>
                  <a:pt x="1444276" y="740387"/>
                </a:lnTo>
                <a:lnTo>
                  <a:pt x="1444276" y="423014"/>
                </a:lnTo>
                <a:cubicBezTo>
                  <a:pt x="1444276" y="396249"/>
                  <a:pt x="1444276" y="369388"/>
                  <a:pt x="1444276" y="342623"/>
                </a:cubicBezTo>
                <a:cubicBezTo>
                  <a:pt x="1444276" y="341099"/>
                  <a:pt x="1443895" y="339003"/>
                  <a:pt x="1442847" y="338146"/>
                </a:cubicBezTo>
                <a:cubicBezTo>
                  <a:pt x="1426750" y="323287"/>
                  <a:pt x="1410462" y="308523"/>
                  <a:pt x="1394174" y="293855"/>
                </a:cubicBezTo>
                <a:cubicBezTo>
                  <a:pt x="1376172" y="277567"/>
                  <a:pt x="1358075" y="261279"/>
                  <a:pt x="1340072" y="244992"/>
                </a:cubicBezTo>
                <a:cubicBezTo>
                  <a:pt x="1322260" y="228894"/>
                  <a:pt x="1304449" y="212702"/>
                  <a:pt x="1286637" y="196605"/>
                </a:cubicBezTo>
                <a:cubicBezTo>
                  <a:pt x="1265206" y="177174"/>
                  <a:pt x="1243775" y="157838"/>
                  <a:pt x="1222343" y="138407"/>
                </a:cubicBezTo>
                <a:cubicBezTo>
                  <a:pt x="1214819" y="131644"/>
                  <a:pt x="1207294" y="124881"/>
                  <a:pt x="1199579" y="117928"/>
                </a:cubicBezTo>
                <a:close/>
                <a:moveTo>
                  <a:pt x="386144" y="117928"/>
                </a:moveTo>
                <a:lnTo>
                  <a:pt x="386239" y="118023"/>
                </a:lnTo>
                <a:cubicBezTo>
                  <a:pt x="382334" y="121548"/>
                  <a:pt x="378809" y="124691"/>
                  <a:pt x="375285" y="127834"/>
                </a:cubicBezTo>
                <a:cubicBezTo>
                  <a:pt x="348996" y="151647"/>
                  <a:pt x="322802" y="175459"/>
                  <a:pt x="296418" y="199272"/>
                </a:cubicBezTo>
                <a:cubicBezTo>
                  <a:pt x="270224" y="222989"/>
                  <a:pt x="243935" y="246611"/>
                  <a:pt x="217741" y="270328"/>
                </a:cubicBezTo>
                <a:cubicBezTo>
                  <a:pt x="193167" y="292521"/>
                  <a:pt x="168688" y="314715"/>
                  <a:pt x="144113" y="336908"/>
                </a:cubicBezTo>
                <a:cubicBezTo>
                  <a:pt x="142113" y="338718"/>
                  <a:pt x="141256" y="340527"/>
                  <a:pt x="141256" y="343290"/>
                </a:cubicBezTo>
                <a:cubicBezTo>
                  <a:pt x="141256" y="474163"/>
                  <a:pt x="141256" y="605132"/>
                  <a:pt x="141256" y="736005"/>
                </a:cubicBezTo>
                <a:lnTo>
                  <a:pt x="141256" y="740482"/>
                </a:lnTo>
                <a:lnTo>
                  <a:pt x="376333" y="740482"/>
                </a:lnTo>
                <a:lnTo>
                  <a:pt x="376333" y="481307"/>
                </a:lnTo>
                <a:cubicBezTo>
                  <a:pt x="373666" y="481307"/>
                  <a:pt x="371189" y="481307"/>
                  <a:pt x="368713" y="481307"/>
                </a:cubicBezTo>
                <a:cubicBezTo>
                  <a:pt x="362712" y="481212"/>
                  <a:pt x="357759" y="477021"/>
                  <a:pt x="357188" y="471591"/>
                </a:cubicBezTo>
                <a:cubicBezTo>
                  <a:pt x="356330" y="463686"/>
                  <a:pt x="359378" y="458923"/>
                  <a:pt x="366236" y="457399"/>
                </a:cubicBezTo>
                <a:cubicBezTo>
                  <a:pt x="368046" y="457018"/>
                  <a:pt x="369856" y="456828"/>
                  <a:pt x="371666" y="456828"/>
                </a:cubicBezTo>
                <a:cubicBezTo>
                  <a:pt x="444246" y="456828"/>
                  <a:pt x="516731" y="456828"/>
                  <a:pt x="589312" y="456828"/>
                </a:cubicBezTo>
                <a:cubicBezTo>
                  <a:pt x="591122" y="456828"/>
                  <a:pt x="593027" y="457018"/>
                  <a:pt x="594741" y="457399"/>
                </a:cubicBezTo>
                <a:cubicBezTo>
                  <a:pt x="600742" y="458733"/>
                  <a:pt x="604552" y="463971"/>
                  <a:pt x="603980" y="470067"/>
                </a:cubicBezTo>
                <a:cubicBezTo>
                  <a:pt x="603314" y="476544"/>
                  <a:pt x="598837" y="480926"/>
                  <a:pt x="592455" y="481212"/>
                </a:cubicBezTo>
                <a:cubicBezTo>
                  <a:pt x="589883" y="481307"/>
                  <a:pt x="587312" y="481212"/>
                  <a:pt x="584549" y="481212"/>
                </a:cubicBezTo>
                <a:lnTo>
                  <a:pt x="584549" y="740387"/>
                </a:lnTo>
                <a:lnTo>
                  <a:pt x="630841" y="740387"/>
                </a:lnTo>
                <a:lnTo>
                  <a:pt x="630841" y="423014"/>
                </a:lnTo>
                <a:cubicBezTo>
                  <a:pt x="630841" y="396249"/>
                  <a:pt x="630841" y="369388"/>
                  <a:pt x="630841" y="342623"/>
                </a:cubicBezTo>
                <a:cubicBezTo>
                  <a:pt x="630841" y="341099"/>
                  <a:pt x="630460" y="339003"/>
                  <a:pt x="629412" y="338146"/>
                </a:cubicBezTo>
                <a:cubicBezTo>
                  <a:pt x="613315" y="323287"/>
                  <a:pt x="597027" y="308523"/>
                  <a:pt x="580739" y="293855"/>
                </a:cubicBezTo>
                <a:cubicBezTo>
                  <a:pt x="562737" y="277567"/>
                  <a:pt x="544640" y="261279"/>
                  <a:pt x="526637" y="244992"/>
                </a:cubicBezTo>
                <a:cubicBezTo>
                  <a:pt x="508826" y="228894"/>
                  <a:pt x="491014" y="212702"/>
                  <a:pt x="473202" y="196605"/>
                </a:cubicBezTo>
                <a:cubicBezTo>
                  <a:pt x="451771" y="177174"/>
                  <a:pt x="430340" y="157838"/>
                  <a:pt x="408908" y="138407"/>
                </a:cubicBezTo>
                <a:cubicBezTo>
                  <a:pt x="401384" y="131644"/>
                  <a:pt x="393859" y="124881"/>
                  <a:pt x="386144" y="117928"/>
                </a:cubicBezTo>
                <a:close/>
                <a:moveTo>
                  <a:pt x="2183606" y="74113"/>
                </a:moveTo>
                <a:cubicBezTo>
                  <a:pt x="2131314" y="81543"/>
                  <a:pt x="2093595" y="109927"/>
                  <a:pt x="2071116" y="157933"/>
                </a:cubicBezTo>
                <a:cubicBezTo>
                  <a:pt x="2066639" y="167458"/>
                  <a:pt x="2060353" y="174507"/>
                  <a:pt x="2050828" y="179079"/>
                </a:cubicBezTo>
                <a:cubicBezTo>
                  <a:pt x="2015776" y="195891"/>
                  <a:pt x="1991392" y="225132"/>
                  <a:pt x="1980426" y="258696"/>
                </a:cubicBezTo>
                <a:lnTo>
                  <a:pt x="1978225" y="277851"/>
                </a:lnTo>
                <a:lnTo>
                  <a:pt x="1981094" y="278890"/>
                </a:lnTo>
                <a:cubicBezTo>
                  <a:pt x="2012633" y="296427"/>
                  <a:pt x="2038684" y="324002"/>
                  <a:pt x="2054448" y="358625"/>
                </a:cubicBezTo>
                <a:cubicBezTo>
                  <a:pt x="2055971" y="361959"/>
                  <a:pt x="2059210" y="365102"/>
                  <a:pt x="2062449" y="366817"/>
                </a:cubicBezTo>
                <a:cubicBezTo>
                  <a:pt x="2088405" y="380343"/>
                  <a:pt x="2109122" y="397630"/>
                  <a:pt x="2124254" y="418812"/>
                </a:cubicBezTo>
                <a:lnTo>
                  <a:pt x="2128868" y="431096"/>
                </a:lnTo>
                <a:lnTo>
                  <a:pt x="2141863" y="430194"/>
                </a:lnTo>
                <a:cubicBezTo>
                  <a:pt x="2157031" y="426181"/>
                  <a:pt x="2171509" y="419347"/>
                  <a:pt x="2185225" y="409965"/>
                </a:cubicBezTo>
                <a:cubicBezTo>
                  <a:pt x="2186750" y="408917"/>
                  <a:pt x="2187892" y="406345"/>
                  <a:pt x="2187892" y="404440"/>
                </a:cubicBezTo>
                <a:cubicBezTo>
                  <a:pt x="2188083" y="392915"/>
                  <a:pt x="2187797" y="381295"/>
                  <a:pt x="2188178" y="369769"/>
                </a:cubicBezTo>
                <a:cubicBezTo>
                  <a:pt x="2188273" y="365197"/>
                  <a:pt x="2186845" y="363007"/>
                  <a:pt x="2182844" y="361102"/>
                </a:cubicBezTo>
                <a:cubicBezTo>
                  <a:pt x="2150745" y="345290"/>
                  <a:pt x="2118741" y="329193"/>
                  <a:pt x="2086737" y="313286"/>
                </a:cubicBezTo>
                <a:cubicBezTo>
                  <a:pt x="2081784" y="310810"/>
                  <a:pt x="2077974" y="307571"/>
                  <a:pt x="2077117" y="301951"/>
                </a:cubicBezTo>
                <a:cubicBezTo>
                  <a:pt x="2076355" y="296617"/>
                  <a:pt x="2077974" y="291950"/>
                  <a:pt x="2082355" y="288616"/>
                </a:cubicBezTo>
                <a:cubicBezTo>
                  <a:pt x="2087118" y="284997"/>
                  <a:pt x="2092357" y="284711"/>
                  <a:pt x="2097595" y="287283"/>
                </a:cubicBezTo>
                <a:cubicBezTo>
                  <a:pt x="2113788" y="295284"/>
                  <a:pt x="2129980" y="303475"/>
                  <a:pt x="2146173" y="311476"/>
                </a:cubicBezTo>
                <a:cubicBezTo>
                  <a:pt x="2159889" y="318334"/>
                  <a:pt x="2173605" y="325192"/>
                  <a:pt x="2188178" y="332431"/>
                </a:cubicBezTo>
                <a:lnTo>
                  <a:pt x="2188178" y="325478"/>
                </a:lnTo>
                <a:cubicBezTo>
                  <a:pt x="2188178" y="286711"/>
                  <a:pt x="2188178" y="247945"/>
                  <a:pt x="2188178" y="209178"/>
                </a:cubicBezTo>
                <a:cubicBezTo>
                  <a:pt x="2188178" y="206892"/>
                  <a:pt x="2188178" y="204511"/>
                  <a:pt x="2188940" y="202320"/>
                </a:cubicBezTo>
                <a:cubicBezTo>
                  <a:pt x="2191131" y="195748"/>
                  <a:pt x="2197513" y="192128"/>
                  <a:pt x="2204466" y="193176"/>
                </a:cubicBezTo>
                <a:cubicBezTo>
                  <a:pt x="2211038" y="194224"/>
                  <a:pt x="2215801" y="199939"/>
                  <a:pt x="2215801" y="207082"/>
                </a:cubicBezTo>
                <a:cubicBezTo>
                  <a:pt x="2215801" y="230038"/>
                  <a:pt x="2215801" y="252898"/>
                  <a:pt x="2215801" y="276901"/>
                </a:cubicBezTo>
                <a:lnTo>
                  <a:pt x="2215896" y="276710"/>
                </a:lnTo>
                <a:cubicBezTo>
                  <a:pt x="2230374" y="269471"/>
                  <a:pt x="2243709" y="262804"/>
                  <a:pt x="2257139" y="256136"/>
                </a:cubicBezTo>
                <a:cubicBezTo>
                  <a:pt x="2273522" y="247945"/>
                  <a:pt x="2289810" y="239753"/>
                  <a:pt x="2306193" y="231562"/>
                </a:cubicBezTo>
                <a:cubicBezTo>
                  <a:pt x="2311432" y="228990"/>
                  <a:pt x="2316671" y="229085"/>
                  <a:pt x="2321433" y="232609"/>
                </a:cubicBezTo>
                <a:cubicBezTo>
                  <a:pt x="2325814" y="235848"/>
                  <a:pt x="2327624" y="240420"/>
                  <a:pt x="2326862" y="245849"/>
                </a:cubicBezTo>
                <a:cubicBezTo>
                  <a:pt x="2326100" y="251850"/>
                  <a:pt x="2322004" y="255088"/>
                  <a:pt x="2316956" y="257660"/>
                </a:cubicBezTo>
                <a:cubicBezTo>
                  <a:pt x="2284762" y="273662"/>
                  <a:pt x="2252567" y="289759"/>
                  <a:pt x="2220373" y="305857"/>
                </a:cubicBezTo>
                <a:cubicBezTo>
                  <a:pt x="2217991" y="307000"/>
                  <a:pt x="2215705" y="307762"/>
                  <a:pt x="2215705" y="311381"/>
                </a:cubicBezTo>
                <a:cubicBezTo>
                  <a:pt x="2215896" y="342623"/>
                  <a:pt x="2215705" y="373865"/>
                  <a:pt x="2215896" y="405107"/>
                </a:cubicBezTo>
                <a:cubicBezTo>
                  <a:pt x="2215896" y="406631"/>
                  <a:pt x="2217039" y="408822"/>
                  <a:pt x="2218372" y="409679"/>
                </a:cubicBezTo>
                <a:cubicBezTo>
                  <a:pt x="2247614" y="429396"/>
                  <a:pt x="2279713" y="437397"/>
                  <a:pt x="2314956" y="432634"/>
                </a:cubicBezTo>
                <a:cubicBezTo>
                  <a:pt x="2379250" y="423967"/>
                  <a:pt x="2429923" y="367579"/>
                  <a:pt x="2429732" y="302618"/>
                </a:cubicBezTo>
                <a:cubicBezTo>
                  <a:pt x="2429637" y="246802"/>
                  <a:pt x="2403919" y="205463"/>
                  <a:pt x="2354294" y="179650"/>
                </a:cubicBezTo>
                <a:cubicBezTo>
                  <a:pt x="2344198" y="174412"/>
                  <a:pt x="2337149" y="167458"/>
                  <a:pt x="2332387" y="157076"/>
                </a:cubicBezTo>
                <a:cubicBezTo>
                  <a:pt x="2306479" y="99640"/>
                  <a:pt x="2245804" y="65255"/>
                  <a:pt x="2183606" y="74113"/>
                </a:cubicBezTo>
                <a:close/>
                <a:moveTo>
                  <a:pt x="942975" y="71637"/>
                </a:moveTo>
                <a:lnTo>
                  <a:pt x="942975" y="214607"/>
                </a:lnTo>
                <a:lnTo>
                  <a:pt x="942975" y="214702"/>
                </a:lnTo>
                <a:cubicBezTo>
                  <a:pt x="945928" y="212035"/>
                  <a:pt x="948404" y="209749"/>
                  <a:pt x="950881" y="207463"/>
                </a:cubicBezTo>
                <a:cubicBezTo>
                  <a:pt x="969455" y="190604"/>
                  <a:pt x="988028" y="173840"/>
                  <a:pt x="1006507" y="156885"/>
                </a:cubicBezTo>
                <a:cubicBezTo>
                  <a:pt x="1007935" y="155552"/>
                  <a:pt x="1008888" y="153075"/>
                  <a:pt x="1008888" y="151170"/>
                </a:cubicBezTo>
                <a:cubicBezTo>
                  <a:pt x="1009079" y="126120"/>
                  <a:pt x="1008983" y="100974"/>
                  <a:pt x="1008983" y="75923"/>
                </a:cubicBezTo>
                <a:lnTo>
                  <a:pt x="1008983" y="71637"/>
                </a:lnTo>
                <a:close/>
                <a:moveTo>
                  <a:pt x="129540" y="71637"/>
                </a:moveTo>
                <a:lnTo>
                  <a:pt x="129540" y="214607"/>
                </a:lnTo>
                <a:lnTo>
                  <a:pt x="129540" y="214702"/>
                </a:lnTo>
                <a:cubicBezTo>
                  <a:pt x="132493" y="212035"/>
                  <a:pt x="134969" y="209749"/>
                  <a:pt x="137446" y="207463"/>
                </a:cubicBezTo>
                <a:cubicBezTo>
                  <a:pt x="156020" y="190604"/>
                  <a:pt x="174593" y="173840"/>
                  <a:pt x="193072" y="156885"/>
                </a:cubicBezTo>
                <a:cubicBezTo>
                  <a:pt x="194501" y="155552"/>
                  <a:pt x="195453" y="153075"/>
                  <a:pt x="195453" y="151170"/>
                </a:cubicBezTo>
                <a:cubicBezTo>
                  <a:pt x="195644" y="126120"/>
                  <a:pt x="195548" y="100974"/>
                  <a:pt x="195548" y="75923"/>
                </a:cubicBezTo>
                <a:lnTo>
                  <a:pt x="195548" y="71637"/>
                </a:lnTo>
                <a:close/>
                <a:moveTo>
                  <a:pt x="2178939" y="46491"/>
                </a:moveTo>
                <a:cubicBezTo>
                  <a:pt x="2254377" y="35442"/>
                  <a:pt x="2327053" y="76495"/>
                  <a:pt x="2358580" y="145741"/>
                </a:cubicBezTo>
                <a:cubicBezTo>
                  <a:pt x="2360104" y="149075"/>
                  <a:pt x="2363343" y="152218"/>
                  <a:pt x="2366581" y="153933"/>
                </a:cubicBezTo>
                <a:cubicBezTo>
                  <a:pt x="2418493" y="180984"/>
                  <a:pt x="2449449" y="223084"/>
                  <a:pt x="2456688" y="281282"/>
                </a:cubicBezTo>
                <a:cubicBezTo>
                  <a:pt x="2467356" y="366721"/>
                  <a:pt x="2408206" y="445398"/>
                  <a:pt x="2323338" y="459876"/>
                </a:cubicBezTo>
                <a:cubicBezTo>
                  <a:pt x="2287810" y="465877"/>
                  <a:pt x="2253996" y="460543"/>
                  <a:pt x="2221897" y="444255"/>
                </a:cubicBezTo>
                <a:cubicBezTo>
                  <a:pt x="2220277" y="443398"/>
                  <a:pt x="2218563" y="442636"/>
                  <a:pt x="2216086" y="441397"/>
                </a:cubicBezTo>
                <a:lnTo>
                  <a:pt x="2215896" y="441397"/>
                </a:lnTo>
                <a:cubicBezTo>
                  <a:pt x="2215896" y="474544"/>
                  <a:pt x="2215896" y="725814"/>
                  <a:pt x="2215896" y="758008"/>
                </a:cubicBezTo>
                <a:cubicBezTo>
                  <a:pt x="2215896" y="767248"/>
                  <a:pt x="2209990" y="773248"/>
                  <a:pt x="2201323" y="772867"/>
                </a:cubicBezTo>
                <a:cubicBezTo>
                  <a:pt x="2193608" y="772582"/>
                  <a:pt x="2188178" y="766676"/>
                  <a:pt x="2188178" y="758389"/>
                </a:cubicBezTo>
                <a:cubicBezTo>
                  <a:pt x="2188178" y="728100"/>
                  <a:pt x="2188178" y="478831"/>
                  <a:pt x="2188178" y="448541"/>
                </a:cubicBezTo>
                <a:lnTo>
                  <a:pt x="2188178" y="441493"/>
                </a:lnTo>
                <a:cubicBezTo>
                  <a:pt x="2185130" y="442921"/>
                  <a:pt x="2182558" y="444064"/>
                  <a:pt x="2180082" y="445398"/>
                </a:cubicBezTo>
                <a:cubicBezTo>
                  <a:pt x="2168081" y="451316"/>
                  <a:pt x="2155780" y="455599"/>
                  <a:pt x="2143404" y="458359"/>
                </a:cubicBezTo>
                <a:lnTo>
                  <a:pt x="2139267" y="458785"/>
                </a:lnTo>
                <a:lnTo>
                  <a:pt x="2152555" y="494166"/>
                </a:lnTo>
                <a:cubicBezTo>
                  <a:pt x="2163223" y="579605"/>
                  <a:pt x="2104073" y="658282"/>
                  <a:pt x="2019205" y="672760"/>
                </a:cubicBezTo>
                <a:cubicBezTo>
                  <a:pt x="1983677" y="678761"/>
                  <a:pt x="1949863" y="673427"/>
                  <a:pt x="1917764" y="657139"/>
                </a:cubicBezTo>
                <a:cubicBezTo>
                  <a:pt x="1916145" y="656282"/>
                  <a:pt x="1914430" y="655520"/>
                  <a:pt x="1911954" y="654281"/>
                </a:cubicBezTo>
                <a:lnTo>
                  <a:pt x="1911763" y="654281"/>
                </a:lnTo>
                <a:cubicBezTo>
                  <a:pt x="1911763" y="687428"/>
                  <a:pt x="1911763" y="719718"/>
                  <a:pt x="1911763" y="751913"/>
                </a:cubicBezTo>
                <a:cubicBezTo>
                  <a:pt x="1911763" y="761152"/>
                  <a:pt x="1905858" y="767153"/>
                  <a:pt x="1897190" y="766772"/>
                </a:cubicBezTo>
                <a:cubicBezTo>
                  <a:pt x="1889475" y="766486"/>
                  <a:pt x="1884045" y="760580"/>
                  <a:pt x="1884045" y="752198"/>
                </a:cubicBezTo>
                <a:cubicBezTo>
                  <a:pt x="1884045" y="721909"/>
                  <a:pt x="1884045" y="691619"/>
                  <a:pt x="1884045" y="661425"/>
                </a:cubicBezTo>
                <a:lnTo>
                  <a:pt x="1884045" y="654377"/>
                </a:lnTo>
                <a:cubicBezTo>
                  <a:pt x="1880997" y="655805"/>
                  <a:pt x="1878425" y="656948"/>
                  <a:pt x="1875949" y="658282"/>
                </a:cubicBezTo>
                <a:cubicBezTo>
                  <a:pt x="1779937" y="705621"/>
                  <a:pt x="1664780" y="648376"/>
                  <a:pt x="1644777" y="543410"/>
                </a:cubicBezTo>
                <a:cubicBezTo>
                  <a:pt x="1631061" y="471497"/>
                  <a:pt x="1667352" y="399202"/>
                  <a:pt x="1733360" y="367198"/>
                </a:cubicBezTo>
                <a:cubicBezTo>
                  <a:pt x="1737455" y="365198"/>
                  <a:pt x="1739932" y="362531"/>
                  <a:pt x="1741837" y="358530"/>
                </a:cubicBezTo>
                <a:cubicBezTo>
                  <a:pt x="1768698" y="302142"/>
                  <a:pt x="1813179" y="268424"/>
                  <a:pt x="1874806" y="259375"/>
                </a:cubicBezTo>
                <a:cubicBezTo>
                  <a:pt x="1893666" y="256613"/>
                  <a:pt x="1912353" y="257107"/>
                  <a:pt x="1930267" y="260484"/>
                </a:cubicBezTo>
                <a:lnTo>
                  <a:pt x="1957324" y="270282"/>
                </a:lnTo>
                <a:lnTo>
                  <a:pt x="1963305" y="227454"/>
                </a:lnTo>
                <a:cubicBezTo>
                  <a:pt x="1978914" y="196391"/>
                  <a:pt x="2004489" y="170316"/>
                  <a:pt x="2037493" y="154314"/>
                </a:cubicBezTo>
                <a:cubicBezTo>
                  <a:pt x="2041588" y="152314"/>
                  <a:pt x="2044065" y="149647"/>
                  <a:pt x="2045970" y="145646"/>
                </a:cubicBezTo>
                <a:cubicBezTo>
                  <a:pt x="2072830" y="89258"/>
                  <a:pt x="2117312" y="55540"/>
                  <a:pt x="2178939" y="46491"/>
                </a:cubicBezTo>
                <a:close/>
                <a:moveTo>
                  <a:pt x="1200531" y="23440"/>
                </a:moveTo>
                <a:cubicBezTo>
                  <a:pt x="1195197" y="23250"/>
                  <a:pt x="1189863" y="24869"/>
                  <a:pt x="1185767" y="28393"/>
                </a:cubicBezTo>
                <a:cubicBezTo>
                  <a:pt x="1177862" y="35251"/>
                  <a:pt x="1170146" y="42395"/>
                  <a:pt x="1162336" y="49443"/>
                </a:cubicBezTo>
                <a:cubicBezTo>
                  <a:pt x="1147191" y="63159"/>
                  <a:pt x="1131951" y="76971"/>
                  <a:pt x="1116806" y="90782"/>
                </a:cubicBezTo>
                <a:cubicBezTo>
                  <a:pt x="1098423" y="107451"/>
                  <a:pt x="1080040" y="124119"/>
                  <a:pt x="1061561" y="140788"/>
                </a:cubicBezTo>
                <a:cubicBezTo>
                  <a:pt x="1043559" y="157076"/>
                  <a:pt x="1025557" y="173364"/>
                  <a:pt x="1007555" y="189747"/>
                </a:cubicBezTo>
                <a:cubicBezTo>
                  <a:pt x="989362" y="206225"/>
                  <a:pt x="971169" y="222703"/>
                  <a:pt x="952976" y="239181"/>
                </a:cubicBezTo>
                <a:cubicBezTo>
                  <a:pt x="936879" y="253755"/>
                  <a:pt x="920877" y="268233"/>
                  <a:pt x="904875" y="282901"/>
                </a:cubicBezTo>
                <a:cubicBezTo>
                  <a:pt x="888111" y="298236"/>
                  <a:pt x="871347" y="313572"/>
                  <a:pt x="854583" y="328907"/>
                </a:cubicBezTo>
                <a:cubicBezTo>
                  <a:pt x="849154" y="333860"/>
                  <a:pt x="846582" y="340146"/>
                  <a:pt x="846677" y="346718"/>
                </a:cubicBezTo>
                <a:lnTo>
                  <a:pt x="846391" y="346814"/>
                </a:lnTo>
                <a:cubicBezTo>
                  <a:pt x="846391" y="355482"/>
                  <a:pt x="849059" y="362244"/>
                  <a:pt x="855345" y="367102"/>
                </a:cubicBezTo>
                <a:cubicBezTo>
                  <a:pt x="866489" y="375865"/>
                  <a:pt x="880205" y="374722"/>
                  <a:pt x="891064" y="364721"/>
                </a:cubicBezTo>
                <a:cubicBezTo>
                  <a:pt x="907066" y="349957"/>
                  <a:pt x="923163" y="335289"/>
                  <a:pt x="939356" y="320620"/>
                </a:cubicBezTo>
                <a:cubicBezTo>
                  <a:pt x="960310" y="301665"/>
                  <a:pt x="981266" y="282711"/>
                  <a:pt x="1002221" y="263851"/>
                </a:cubicBezTo>
                <a:cubicBezTo>
                  <a:pt x="1022033" y="246039"/>
                  <a:pt x="1041749" y="228132"/>
                  <a:pt x="1061561" y="210225"/>
                </a:cubicBezTo>
                <a:cubicBezTo>
                  <a:pt x="1083945" y="190128"/>
                  <a:pt x="1106329" y="170030"/>
                  <a:pt x="1128713" y="149932"/>
                </a:cubicBezTo>
                <a:cubicBezTo>
                  <a:pt x="1149287" y="131454"/>
                  <a:pt x="1169860" y="112785"/>
                  <a:pt x="1190530" y="94306"/>
                </a:cubicBezTo>
                <a:cubicBezTo>
                  <a:pt x="1197578" y="88020"/>
                  <a:pt x="1203198" y="87924"/>
                  <a:pt x="1210247" y="94306"/>
                </a:cubicBezTo>
                <a:cubicBezTo>
                  <a:pt x="1223010" y="105641"/>
                  <a:pt x="1235583" y="117166"/>
                  <a:pt x="1248251" y="128691"/>
                </a:cubicBezTo>
                <a:cubicBezTo>
                  <a:pt x="1266444" y="145170"/>
                  <a:pt x="1284637" y="161743"/>
                  <a:pt x="1302830" y="178221"/>
                </a:cubicBezTo>
                <a:cubicBezTo>
                  <a:pt x="1321403" y="195081"/>
                  <a:pt x="1339977" y="211845"/>
                  <a:pt x="1358646" y="228704"/>
                </a:cubicBezTo>
                <a:cubicBezTo>
                  <a:pt x="1376744" y="245087"/>
                  <a:pt x="1394841" y="261565"/>
                  <a:pt x="1412939" y="277948"/>
                </a:cubicBezTo>
                <a:cubicBezTo>
                  <a:pt x="1431322" y="294617"/>
                  <a:pt x="1449705" y="311286"/>
                  <a:pt x="1468088" y="327954"/>
                </a:cubicBezTo>
                <a:cubicBezTo>
                  <a:pt x="1482376" y="340908"/>
                  <a:pt x="1496568" y="354053"/>
                  <a:pt x="1511046" y="366816"/>
                </a:cubicBezTo>
                <a:cubicBezTo>
                  <a:pt x="1517618" y="372722"/>
                  <a:pt x="1525715" y="374246"/>
                  <a:pt x="1534192" y="372150"/>
                </a:cubicBezTo>
                <a:cubicBezTo>
                  <a:pt x="1543526" y="369769"/>
                  <a:pt x="1549813" y="363673"/>
                  <a:pt x="1552289" y="354339"/>
                </a:cubicBezTo>
                <a:cubicBezTo>
                  <a:pt x="1555052" y="344052"/>
                  <a:pt x="1552099" y="335098"/>
                  <a:pt x="1544384" y="327954"/>
                </a:cubicBezTo>
                <a:cubicBezTo>
                  <a:pt x="1537526" y="321668"/>
                  <a:pt x="1530477" y="315477"/>
                  <a:pt x="1523619" y="309285"/>
                </a:cubicBezTo>
                <a:cubicBezTo>
                  <a:pt x="1489615" y="278424"/>
                  <a:pt x="1455515" y="247563"/>
                  <a:pt x="1421511" y="216607"/>
                </a:cubicBezTo>
                <a:cubicBezTo>
                  <a:pt x="1387602" y="185841"/>
                  <a:pt x="1353598" y="154980"/>
                  <a:pt x="1319689" y="124215"/>
                </a:cubicBezTo>
                <a:cubicBezTo>
                  <a:pt x="1284923" y="92592"/>
                  <a:pt x="1250061" y="60969"/>
                  <a:pt x="1215295" y="29346"/>
                </a:cubicBezTo>
                <a:cubicBezTo>
                  <a:pt x="1211199" y="25631"/>
                  <a:pt x="1205865" y="23631"/>
                  <a:pt x="1200531" y="23440"/>
                </a:cubicBezTo>
                <a:close/>
                <a:moveTo>
                  <a:pt x="387096" y="23440"/>
                </a:moveTo>
                <a:cubicBezTo>
                  <a:pt x="381762" y="23250"/>
                  <a:pt x="376428" y="24869"/>
                  <a:pt x="372332" y="28393"/>
                </a:cubicBezTo>
                <a:cubicBezTo>
                  <a:pt x="364427" y="35251"/>
                  <a:pt x="356711" y="42395"/>
                  <a:pt x="348901" y="49443"/>
                </a:cubicBezTo>
                <a:cubicBezTo>
                  <a:pt x="333756" y="63159"/>
                  <a:pt x="318516" y="76971"/>
                  <a:pt x="303371" y="90782"/>
                </a:cubicBezTo>
                <a:cubicBezTo>
                  <a:pt x="284988" y="107451"/>
                  <a:pt x="266605" y="124119"/>
                  <a:pt x="248126" y="140788"/>
                </a:cubicBezTo>
                <a:cubicBezTo>
                  <a:pt x="230124" y="157076"/>
                  <a:pt x="212122" y="173364"/>
                  <a:pt x="194120" y="189747"/>
                </a:cubicBezTo>
                <a:cubicBezTo>
                  <a:pt x="175927" y="206225"/>
                  <a:pt x="157734" y="222703"/>
                  <a:pt x="139541" y="239181"/>
                </a:cubicBezTo>
                <a:cubicBezTo>
                  <a:pt x="123444" y="253755"/>
                  <a:pt x="107442" y="268233"/>
                  <a:pt x="91440" y="282901"/>
                </a:cubicBezTo>
                <a:cubicBezTo>
                  <a:pt x="74676" y="298236"/>
                  <a:pt x="57912" y="313572"/>
                  <a:pt x="41148" y="328907"/>
                </a:cubicBezTo>
                <a:cubicBezTo>
                  <a:pt x="35719" y="333860"/>
                  <a:pt x="33147" y="340146"/>
                  <a:pt x="33242" y="346718"/>
                </a:cubicBezTo>
                <a:lnTo>
                  <a:pt x="32957" y="346814"/>
                </a:lnTo>
                <a:cubicBezTo>
                  <a:pt x="32957" y="355482"/>
                  <a:pt x="35624" y="362244"/>
                  <a:pt x="41910" y="367102"/>
                </a:cubicBezTo>
                <a:cubicBezTo>
                  <a:pt x="53054" y="375865"/>
                  <a:pt x="66770" y="374722"/>
                  <a:pt x="77629" y="364721"/>
                </a:cubicBezTo>
                <a:cubicBezTo>
                  <a:pt x="93631" y="349957"/>
                  <a:pt x="109728" y="335289"/>
                  <a:pt x="125921" y="320620"/>
                </a:cubicBezTo>
                <a:cubicBezTo>
                  <a:pt x="146876" y="301665"/>
                  <a:pt x="167831" y="282711"/>
                  <a:pt x="188786" y="263851"/>
                </a:cubicBezTo>
                <a:cubicBezTo>
                  <a:pt x="208598" y="246039"/>
                  <a:pt x="228314" y="228132"/>
                  <a:pt x="248126" y="210225"/>
                </a:cubicBezTo>
                <a:cubicBezTo>
                  <a:pt x="270510" y="190128"/>
                  <a:pt x="292894" y="170030"/>
                  <a:pt x="315278" y="149932"/>
                </a:cubicBezTo>
                <a:cubicBezTo>
                  <a:pt x="335852" y="131454"/>
                  <a:pt x="356426" y="112785"/>
                  <a:pt x="377095" y="94306"/>
                </a:cubicBezTo>
                <a:cubicBezTo>
                  <a:pt x="384143" y="88020"/>
                  <a:pt x="389763" y="87924"/>
                  <a:pt x="396812" y="94306"/>
                </a:cubicBezTo>
                <a:cubicBezTo>
                  <a:pt x="409575" y="105641"/>
                  <a:pt x="422148" y="117166"/>
                  <a:pt x="434816" y="128691"/>
                </a:cubicBezTo>
                <a:cubicBezTo>
                  <a:pt x="453009" y="145170"/>
                  <a:pt x="471202" y="161743"/>
                  <a:pt x="489395" y="178221"/>
                </a:cubicBezTo>
                <a:cubicBezTo>
                  <a:pt x="507968" y="195081"/>
                  <a:pt x="526542" y="211845"/>
                  <a:pt x="545211" y="228704"/>
                </a:cubicBezTo>
                <a:cubicBezTo>
                  <a:pt x="563309" y="245087"/>
                  <a:pt x="581406" y="261565"/>
                  <a:pt x="599504" y="277948"/>
                </a:cubicBezTo>
                <a:cubicBezTo>
                  <a:pt x="617887" y="294617"/>
                  <a:pt x="636270" y="311286"/>
                  <a:pt x="654653" y="327954"/>
                </a:cubicBezTo>
                <a:cubicBezTo>
                  <a:pt x="668941" y="340908"/>
                  <a:pt x="683133" y="354053"/>
                  <a:pt x="697611" y="366816"/>
                </a:cubicBezTo>
                <a:cubicBezTo>
                  <a:pt x="704183" y="372722"/>
                  <a:pt x="712280" y="374246"/>
                  <a:pt x="720757" y="372150"/>
                </a:cubicBezTo>
                <a:cubicBezTo>
                  <a:pt x="730091" y="369769"/>
                  <a:pt x="736378" y="363673"/>
                  <a:pt x="738854" y="354339"/>
                </a:cubicBezTo>
                <a:cubicBezTo>
                  <a:pt x="741617" y="344052"/>
                  <a:pt x="738664" y="335098"/>
                  <a:pt x="730949" y="327954"/>
                </a:cubicBezTo>
                <a:cubicBezTo>
                  <a:pt x="724091" y="321668"/>
                  <a:pt x="717042" y="315477"/>
                  <a:pt x="710184" y="309285"/>
                </a:cubicBezTo>
                <a:cubicBezTo>
                  <a:pt x="676180" y="278424"/>
                  <a:pt x="642080" y="247563"/>
                  <a:pt x="608076" y="216607"/>
                </a:cubicBezTo>
                <a:cubicBezTo>
                  <a:pt x="574167" y="185841"/>
                  <a:pt x="540163" y="154980"/>
                  <a:pt x="506254" y="124215"/>
                </a:cubicBezTo>
                <a:cubicBezTo>
                  <a:pt x="471488" y="92592"/>
                  <a:pt x="436626" y="60969"/>
                  <a:pt x="401860" y="29346"/>
                </a:cubicBezTo>
                <a:cubicBezTo>
                  <a:pt x="397764" y="25631"/>
                  <a:pt x="392430" y="23631"/>
                  <a:pt x="387096" y="23440"/>
                </a:cubicBezTo>
                <a:close/>
                <a:moveTo>
                  <a:pt x="1202258" y="44"/>
                </a:moveTo>
                <a:cubicBezTo>
                  <a:pt x="1213938" y="533"/>
                  <a:pt x="1225534" y="5057"/>
                  <a:pt x="1234535" y="13344"/>
                </a:cubicBezTo>
                <a:cubicBezTo>
                  <a:pt x="1260062" y="36870"/>
                  <a:pt x="1285780" y="60111"/>
                  <a:pt x="1311402" y="83448"/>
                </a:cubicBezTo>
                <a:cubicBezTo>
                  <a:pt x="1333310" y="103450"/>
                  <a:pt x="1355217" y="123453"/>
                  <a:pt x="1377220" y="143455"/>
                </a:cubicBezTo>
                <a:cubicBezTo>
                  <a:pt x="1399223" y="163553"/>
                  <a:pt x="1421416" y="183555"/>
                  <a:pt x="1443419" y="203653"/>
                </a:cubicBezTo>
                <a:cubicBezTo>
                  <a:pt x="1462373" y="220893"/>
                  <a:pt x="1481233" y="238229"/>
                  <a:pt x="1500188" y="255469"/>
                </a:cubicBezTo>
                <a:cubicBezTo>
                  <a:pt x="1519333" y="272900"/>
                  <a:pt x="1538383" y="290426"/>
                  <a:pt x="1557719" y="307666"/>
                </a:cubicBezTo>
                <a:cubicBezTo>
                  <a:pt x="1571720" y="320144"/>
                  <a:pt x="1578769" y="335384"/>
                  <a:pt x="1576864" y="354053"/>
                </a:cubicBezTo>
                <a:cubicBezTo>
                  <a:pt x="1574387" y="377675"/>
                  <a:pt x="1554671" y="395201"/>
                  <a:pt x="1533811" y="397392"/>
                </a:cubicBezTo>
                <a:cubicBezTo>
                  <a:pt x="1516666" y="399201"/>
                  <a:pt x="1502473" y="393677"/>
                  <a:pt x="1490186" y="382056"/>
                </a:cubicBezTo>
                <a:cubicBezTo>
                  <a:pt x="1483138" y="375389"/>
                  <a:pt x="1475804" y="369102"/>
                  <a:pt x="1467612" y="361673"/>
                </a:cubicBezTo>
                <a:lnTo>
                  <a:pt x="1467612" y="747245"/>
                </a:lnTo>
                <a:cubicBezTo>
                  <a:pt x="1467612" y="749721"/>
                  <a:pt x="1467612" y="752293"/>
                  <a:pt x="1467422" y="754770"/>
                </a:cubicBezTo>
                <a:cubicBezTo>
                  <a:pt x="1467040" y="761056"/>
                  <a:pt x="1462659" y="765342"/>
                  <a:pt x="1456277" y="765628"/>
                </a:cubicBezTo>
                <a:cubicBezTo>
                  <a:pt x="1454848" y="765628"/>
                  <a:pt x="1453420" y="765628"/>
                  <a:pt x="1451991" y="765628"/>
                </a:cubicBezTo>
                <a:cubicBezTo>
                  <a:pt x="1283208" y="765628"/>
                  <a:pt x="1114425" y="765628"/>
                  <a:pt x="945737" y="765723"/>
                </a:cubicBezTo>
                <a:cubicBezTo>
                  <a:pt x="937736" y="765723"/>
                  <a:pt x="930688" y="760008"/>
                  <a:pt x="930783" y="750864"/>
                </a:cubicBezTo>
                <a:cubicBezTo>
                  <a:pt x="931069" y="728671"/>
                  <a:pt x="930783" y="706383"/>
                  <a:pt x="930974" y="684189"/>
                </a:cubicBezTo>
                <a:cubicBezTo>
                  <a:pt x="930974" y="680475"/>
                  <a:pt x="929926" y="679522"/>
                  <a:pt x="926306" y="679617"/>
                </a:cubicBezTo>
                <a:cubicBezTo>
                  <a:pt x="917258" y="679808"/>
                  <a:pt x="908209" y="679617"/>
                  <a:pt x="898779" y="679617"/>
                </a:cubicBezTo>
                <a:lnTo>
                  <a:pt x="898589" y="679522"/>
                </a:lnTo>
                <a:cubicBezTo>
                  <a:pt x="898589" y="687428"/>
                  <a:pt x="898589" y="694857"/>
                  <a:pt x="898589" y="702287"/>
                </a:cubicBezTo>
                <a:cubicBezTo>
                  <a:pt x="898589" y="708573"/>
                  <a:pt x="894874" y="712574"/>
                  <a:pt x="888397" y="713907"/>
                </a:cubicBezTo>
                <a:cubicBezTo>
                  <a:pt x="883253" y="714955"/>
                  <a:pt x="877348" y="712098"/>
                  <a:pt x="875538" y="707240"/>
                </a:cubicBezTo>
                <a:cubicBezTo>
                  <a:pt x="874681" y="704954"/>
                  <a:pt x="874300" y="702477"/>
                  <a:pt x="874205" y="700001"/>
                </a:cubicBezTo>
                <a:cubicBezTo>
                  <a:pt x="874014" y="693333"/>
                  <a:pt x="874205" y="686666"/>
                  <a:pt x="874205" y="679617"/>
                </a:cubicBezTo>
                <a:lnTo>
                  <a:pt x="847916" y="679617"/>
                </a:lnTo>
                <a:cubicBezTo>
                  <a:pt x="840867" y="679617"/>
                  <a:pt x="837343" y="683205"/>
                  <a:pt x="837343" y="690381"/>
                </a:cubicBezTo>
                <a:cubicBezTo>
                  <a:pt x="837343" y="694476"/>
                  <a:pt x="837343" y="698572"/>
                  <a:pt x="837343" y="702573"/>
                </a:cubicBezTo>
                <a:cubicBezTo>
                  <a:pt x="837057" y="709621"/>
                  <a:pt x="832104" y="714288"/>
                  <a:pt x="825151" y="714098"/>
                </a:cubicBezTo>
                <a:cubicBezTo>
                  <a:pt x="818293" y="713907"/>
                  <a:pt x="813530" y="709335"/>
                  <a:pt x="813435" y="702382"/>
                </a:cubicBezTo>
                <a:cubicBezTo>
                  <a:pt x="813435" y="672378"/>
                  <a:pt x="813435" y="642470"/>
                  <a:pt x="813435" y="612466"/>
                </a:cubicBezTo>
                <a:cubicBezTo>
                  <a:pt x="813435" y="598560"/>
                  <a:pt x="813435" y="584653"/>
                  <a:pt x="813435" y="570651"/>
                </a:cubicBezTo>
                <a:cubicBezTo>
                  <a:pt x="813435" y="561603"/>
                  <a:pt x="821055" y="556459"/>
                  <a:pt x="829723" y="559412"/>
                </a:cubicBezTo>
                <a:cubicBezTo>
                  <a:pt x="834295" y="560936"/>
                  <a:pt x="837152" y="564460"/>
                  <a:pt x="837248" y="569318"/>
                </a:cubicBezTo>
                <a:cubicBezTo>
                  <a:pt x="837438" y="576271"/>
                  <a:pt x="837343" y="583224"/>
                  <a:pt x="837438" y="590178"/>
                </a:cubicBezTo>
                <a:cubicBezTo>
                  <a:pt x="837438" y="590940"/>
                  <a:pt x="837629" y="591702"/>
                  <a:pt x="837819" y="592654"/>
                </a:cubicBezTo>
                <a:lnTo>
                  <a:pt x="874300" y="592654"/>
                </a:lnTo>
                <a:lnTo>
                  <a:pt x="874300" y="579033"/>
                </a:lnTo>
                <a:cubicBezTo>
                  <a:pt x="874300" y="576271"/>
                  <a:pt x="874205" y="573509"/>
                  <a:pt x="874300" y="570747"/>
                </a:cubicBezTo>
                <a:cubicBezTo>
                  <a:pt x="874776" y="562841"/>
                  <a:pt x="879634" y="558459"/>
                  <a:pt x="887349" y="558650"/>
                </a:cubicBezTo>
                <a:cubicBezTo>
                  <a:pt x="894398" y="558840"/>
                  <a:pt x="898684" y="563698"/>
                  <a:pt x="898684" y="571413"/>
                </a:cubicBezTo>
                <a:cubicBezTo>
                  <a:pt x="898684" y="578367"/>
                  <a:pt x="898684" y="585320"/>
                  <a:pt x="898684" y="592559"/>
                </a:cubicBezTo>
                <a:lnTo>
                  <a:pt x="931640" y="592559"/>
                </a:lnTo>
                <a:lnTo>
                  <a:pt x="931640" y="361673"/>
                </a:lnTo>
                <a:cubicBezTo>
                  <a:pt x="927640" y="365292"/>
                  <a:pt x="923925" y="368626"/>
                  <a:pt x="920306" y="371865"/>
                </a:cubicBezTo>
                <a:cubicBezTo>
                  <a:pt x="914019" y="377389"/>
                  <a:pt x="908114" y="383580"/>
                  <a:pt x="901256" y="388343"/>
                </a:cubicBezTo>
                <a:cubicBezTo>
                  <a:pt x="871347" y="409584"/>
                  <a:pt x="829628" y="392534"/>
                  <a:pt x="823246" y="356434"/>
                </a:cubicBezTo>
                <a:cubicBezTo>
                  <a:pt x="820103" y="338813"/>
                  <a:pt x="824960" y="323097"/>
                  <a:pt x="838391" y="310809"/>
                </a:cubicBezTo>
                <a:cubicBezTo>
                  <a:pt x="864584" y="286711"/>
                  <a:pt x="891064" y="262899"/>
                  <a:pt x="917258" y="238800"/>
                </a:cubicBezTo>
                <a:cubicBezTo>
                  <a:pt x="918591" y="237562"/>
                  <a:pt x="919734" y="235276"/>
                  <a:pt x="919734" y="233562"/>
                </a:cubicBezTo>
                <a:cubicBezTo>
                  <a:pt x="919829" y="180698"/>
                  <a:pt x="919829" y="127834"/>
                  <a:pt x="919734" y="75066"/>
                </a:cubicBezTo>
                <a:cubicBezTo>
                  <a:pt x="919734" y="74018"/>
                  <a:pt x="919639" y="72970"/>
                  <a:pt x="919543" y="71637"/>
                </a:cubicBezTo>
                <a:cubicBezTo>
                  <a:pt x="918305" y="71541"/>
                  <a:pt x="917162" y="71351"/>
                  <a:pt x="916114" y="71351"/>
                </a:cubicBezTo>
                <a:cubicBezTo>
                  <a:pt x="910114" y="71351"/>
                  <a:pt x="904018" y="71351"/>
                  <a:pt x="898017" y="71351"/>
                </a:cubicBezTo>
                <a:cubicBezTo>
                  <a:pt x="891826" y="71351"/>
                  <a:pt x="887159" y="66969"/>
                  <a:pt x="886778" y="61064"/>
                </a:cubicBezTo>
                <a:cubicBezTo>
                  <a:pt x="886397" y="53063"/>
                  <a:pt x="889730" y="48396"/>
                  <a:pt x="896588" y="47634"/>
                </a:cubicBezTo>
                <a:cubicBezTo>
                  <a:pt x="898589" y="47443"/>
                  <a:pt x="900493" y="47253"/>
                  <a:pt x="902494" y="47253"/>
                </a:cubicBezTo>
                <a:cubicBezTo>
                  <a:pt x="952024" y="47253"/>
                  <a:pt x="1001554" y="47253"/>
                  <a:pt x="1051179" y="47253"/>
                </a:cubicBezTo>
                <a:cubicBezTo>
                  <a:pt x="1052989" y="47253"/>
                  <a:pt x="1054894" y="47348"/>
                  <a:pt x="1056704" y="47538"/>
                </a:cubicBezTo>
                <a:cubicBezTo>
                  <a:pt x="1064324" y="48396"/>
                  <a:pt x="1067848" y="52872"/>
                  <a:pt x="1067467" y="60683"/>
                </a:cubicBezTo>
                <a:cubicBezTo>
                  <a:pt x="1067086" y="67065"/>
                  <a:pt x="1062323" y="71351"/>
                  <a:pt x="1055370" y="71446"/>
                </a:cubicBezTo>
                <a:cubicBezTo>
                  <a:pt x="1048512" y="71446"/>
                  <a:pt x="1041749" y="71446"/>
                  <a:pt x="1034701" y="71446"/>
                </a:cubicBezTo>
                <a:lnTo>
                  <a:pt x="1034701" y="132597"/>
                </a:lnTo>
                <a:cubicBezTo>
                  <a:pt x="1037082" y="130596"/>
                  <a:pt x="1039273" y="128882"/>
                  <a:pt x="1041273" y="127072"/>
                </a:cubicBezTo>
                <a:cubicBezTo>
                  <a:pt x="1071372" y="99735"/>
                  <a:pt x="1101471" y="72208"/>
                  <a:pt x="1131665" y="44871"/>
                </a:cubicBezTo>
                <a:cubicBezTo>
                  <a:pt x="1144143" y="33537"/>
                  <a:pt x="1156526" y="21821"/>
                  <a:pt x="1169480" y="10962"/>
                </a:cubicBezTo>
                <a:cubicBezTo>
                  <a:pt x="1178815" y="3104"/>
                  <a:pt x="1190578" y="-444"/>
                  <a:pt x="1202258" y="44"/>
                </a:cubicBezTo>
                <a:close/>
                <a:moveTo>
                  <a:pt x="388822" y="44"/>
                </a:moveTo>
                <a:cubicBezTo>
                  <a:pt x="400502" y="533"/>
                  <a:pt x="412099" y="5057"/>
                  <a:pt x="421100" y="13344"/>
                </a:cubicBezTo>
                <a:cubicBezTo>
                  <a:pt x="446627" y="36870"/>
                  <a:pt x="472345" y="60111"/>
                  <a:pt x="497967" y="83448"/>
                </a:cubicBezTo>
                <a:cubicBezTo>
                  <a:pt x="519875" y="103450"/>
                  <a:pt x="541782" y="123453"/>
                  <a:pt x="563785" y="143455"/>
                </a:cubicBezTo>
                <a:cubicBezTo>
                  <a:pt x="585788" y="163553"/>
                  <a:pt x="607981" y="183555"/>
                  <a:pt x="629984" y="203653"/>
                </a:cubicBezTo>
                <a:cubicBezTo>
                  <a:pt x="648938" y="220893"/>
                  <a:pt x="667798" y="238229"/>
                  <a:pt x="686753" y="255469"/>
                </a:cubicBezTo>
                <a:cubicBezTo>
                  <a:pt x="705898" y="272900"/>
                  <a:pt x="724948" y="290426"/>
                  <a:pt x="744284" y="307666"/>
                </a:cubicBezTo>
                <a:cubicBezTo>
                  <a:pt x="758285" y="320144"/>
                  <a:pt x="765334" y="335384"/>
                  <a:pt x="763429" y="354053"/>
                </a:cubicBezTo>
                <a:cubicBezTo>
                  <a:pt x="760952" y="377675"/>
                  <a:pt x="741235" y="395201"/>
                  <a:pt x="720376" y="397392"/>
                </a:cubicBezTo>
                <a:cubicBezTo>
                  <a:pt x="703326" y="399201"/>
                  <a:pt x="689039" y="393677"/>
                  <a:pt x="676847" y="382056"/>
                </a:cubicBezTo>
                <a:cubicBezTo>
                  <a:pt x="669798" y="375389"/>
                  <a:pt x="662464" y="369102"/>
                  <a:pt x="654272" y="361673"/>
                </a:cubicBezTo>
                <a:lnTo>
                  <a:pt x="654272" y="747245"/>
                </a:lnTo>
                <a:cubicBezTo>
                  <a:pt x="654272" y="749721"/>
                  <a:pt x="654272" y="752293"/>
                  <a:pt x="654082" y="754770"/>
                </a:cubicBezTo>
                <a:cubicBezTo>
                  <a:pt x="653701" y="761056"/>
                  <a:pt x="649319" y="765342"/>
                  <a:pt x="642937" y="765628"/>
                </a:cubicBezTo>
                <a:cubicBezTo>
                  <a:pt x="641509" y="765628"/>
                  <a:pt x="640080" y="765628"/>
                  <a:pt x="638651" y="765628"/>
                </a:cubicBezTo>
                <a:cubicBezTo>
                  <a:pt x="469868" y="765628"/>
                  <a:pt x="301085" y="765628"/>
                  <a:pt x="132398" y="765723"/>
                </a:cubicBezTo>
                <a:cubicBezTo>
                  <a:pt x="124397" y="765723"/>
                  <a:pt x="117348" y="760008"/>
                  <a:pt x="117443" y="750864"/>
                </a:cubicBezTo>
                <a:cubicBezTo>
                  <a:pt x="117729" y="728671"/>
                  <a:pt x="117443" y="706383"/>
                  <a:pt x="117634" y="684189"/>
                </a:cubicBezTo>
                <a:cubicBezTo>
                  <a:pt x="117634" y="680475"/>
                  <a:pt x="116586" y="679522"/>
                  <a:pt x="112967" y="679617"/>
                </a:cubicBezTo>
                <a:cubicBezTo>
                  <a:pt x="103918" y="679808"/>
                  <a:pt x="94869" y="679617"/>
                  <a:pt x="85439" y="679617"/>
                </a:cubicBezTo>
                <a:lnTo>
                  <a:pt x="85154" y="679522"/>
                </a:lnTo>
                <a:cubicBezTo>
                  <a:pt x="85154" y="687428"/>
                  <a:pt x="85154" y="694857"/>
                  <a:pt x="85154" y="702287"/>
                </a:cubicBezTo>
                <a:cubicBezTo>
                  <a:pt x="85154" y="708573"/>
                  <a:pt x="81439" y="712574"/>
                  <a:pt x="74962" y="713907"/>
                </a:cubicBezTo>
                <a:cubicBezTo>
                  <a:pt x="69818" y="714955"/>
                  <a:pt x="63913" y="712098"/>
                  <a:pt x="62103" y="707240"/>
                </a:cubicBezTo>
                <a:cubicBezTo>
                  <a:pt x="61246" y="704954"/>
                  <a:pt x="60865" y="702477"/>
                  <a:pt x="60770" y="700001"/>
                </a:cubicBezTo>
                <a:cubicBezTo>
                  <a:pt x="60579" y="693333"/>
                  <a:pt x="60770" y="686666"/>
                  <a:pt x="60770" y="679617"/>
                </a:cubicBezTo>
                <a:lnTo>
                  <a:pt x="34481" y="679617"/>
                </a:lnTo>
                <a:cubicBezTo>
                  <a:pt x="27432" y="679617"/>
                  <a:pt x="23908" y="683205"/>
                  <a:pt x="23908" y="690381"/>
                </a:cubicBezTo>
                <a:cubicBezTo>
                  <a:pt x="23908" y="694476"/>
                  <a:pt x="23908" y="698572"/>
                  <a:pt x="23908" y="702573"/>
                </a:cubicBezTo>
                <a:cubicBezTo>
                  <a:pt x="23622" y="709621"/>
                  <a:pt x="18669" y="714288"/>
                  <a:pt x="11716" y="714098"/>
                </a:cubicBezTo>
                <a:cubicBezTo>
                  <a:pt x="4763" y="713907"/>
                  <a:pt x="95" y="709335"/>
                  <a:pt x="0" y="702382"/>
                </a:cubicBezTo>
                <a:cubicBezTo>
                  <a:pt x="0" y="672378"/>
                  <a:pt x="0" y="642470"/>
                  <a:pt x="0" y="612466"/>
                </a:cubicBezTo>
                <a:cubicBezTo>
                  <a:pt x="0" y="598560"/>
                  <a:pt x="0" y="584653"/>
                  <a:pt x="0" y="570651"/>
                </a:cubicBezTo>
                <a:cubicBezTo>
                  <a:pt x="0" y="561603"/>
                  <a:pt x="7620" y="556459"/>
                  <a:pt x="16288" y="559412"/>
                </a:cubicBezTo>
                <a:cubicBezTo>
                  <a:pt x="20860" y="560936"/>
                  <a:pt x="23622" y="564460"/>
                  <a:pt x="23813" y="569318"/>
                </a:cubicBezTo>
                <a:cubicBezTo>
                  <a:pt x="24003" y="576271"/>
                  <a:pt x="23908" y="583224"/>
                  <a:pt x="24003" y="590178"/>
                </a:cubicBezTo>
                <a:cubicBezTo>
                  <a:pt x="24003" y="590940"/>
                  <a:pt x="24194" y="591702"/>
                  <a:pt x="24384" y="592654"/>
                </a:cubicBezTo>
                <a:lnTo>
                  <a:pt x="60865" y="592654"/>
                </a:lnTo>
                <a:cubicBezTo>
                  <a:pt x="60865" y="588082"/>
                  <a:pt x="60865" y="583605"/>
                  <a:pt x="60865" y="579033"/>
                </a:cubicBezTo>
                <a:cubicBezTo>
                  <a:pt x="60865" y="576271"/>
                  <a:pt x="60770" y="573509"/>
                  <a:pt x="60865" y="570747"/>
                </a:cubicBezTo>
                <a:cubicBezTo>
                  <a:pt x="61341" y="562841"/>
                  <a:pt x="66199" y="558459"/>
                  <a:pt x="73914" y="558650"/>
                </a:cubicBezTo>
                <a:cubicBezTo>
                  <a:pt x="80963" y="558840"/>
                  <a:pt x="85249" y="563698"/>
                  <a:pt x="85249" y="571413"/>
                </a:cubicBezTo>
                <a:cubicBezTo>
                  <a:pt x="85249" y="578367"/>
                  <a:pt x="85249" y="585320"/>
                  <a:pt x="85249" y="592559"/>
                </a:cubicBezTo>
                <a:lnTo>
                  <a:pt x="118205" y="592559"/>
                </a:lnTo>
                <a:lnTo>
                  <a:pt x="118205" y="361673"/>
                </a:lnTo>
                <a:cubicBezTo>
                  <a:pt x="114205" y="365292"/>
                  <a:pt x="110490" y="368626"/>
                  <a:pt x="106871" y="371865"/>
                </a:cubicBezTo>
                <a:cubicBezTo>
                  <a:pt x="100584" y="377389"/>
                  <a:pt x="94679" y="383580"/>
                  <a:pt x="87821" y="388343"/>
                </a:cubicBezTo>
                <a:cubicBezTo>
                  <a:pt x="57912" y="409584"/>
                  <a:pt x="16193" y="392534"/>
                  <a:pt x="9811" y="356434"/>
                </a:cubicBezTo>
                <a:cubicBezTo>
                  <a:pt x="6668" y="338813"/>
                  <a:pt x="11525" y="323097"/>
                  <a:pt x="24956" y="310809"/>
                </a:cubicBezTo>
                <a:cubicBezTo>
                  <a:pt x="51149" y="286711"/>
                  <a:pt x="77629" y="262899"/>
                  <a:pt x="103823" y="238800"/>
                </a:cubicBezTo>
                <a:cubicBezTo>
                  <a:pt x="105156" y="237562"/>
                  <a:pt x="106299" y="235276"/>
                  <a:pt x="106299" y="233562"/>
                </a:cubicBezTo>
                <a:cubicBezTo>
                  <a:pt x="106394" y="180698"/>
                  <a:pt x="106394" y="127834"/>
                  <a:pt x="106299" y="75066"/>
                </a:cubicBezTo>
                <a:cubicBezTo>
                  <a:pt x="106299" y="74018"/>
                  <a:pt x="106204" y="72970"/>
                  <a:pt x="106109" y="71637"/>
                </a:cubicBezTo>
                <a:cubicBezTo>
                  <a:pt x="104870" y="71541"/>
                  <a:pt x="103727" y="71351"/>
                  <a:pt x="102680" y="71351"/>
                </a:cubicBezTo>
                <a:cubicBezTo>
                  <a:pt x="96679" y="71351"/>
                  <a:pt x="90583" y="71351"/>
                  <a:pt x="84582" y="71351"/>
                </a:cubicBezTo>
                <a:cubicBezTo>
                  <a:pt x="78391" y="71351"/>
                  <a:pt x="73724" y="66969"/>
                  <a:pt x="73343" y="61064"/>
                </a:cubicBezTo>
                <a:cubicBezTo>
                  <a:pt x="72962" y="53063"/>
                  <a:pt x="76295" y="48396"/>
                  <a:pt x="83153" y="47634"/>
                </a:cubicBezTo>
                <a:cubicBezTo>
                  <a:pt x="85154" y="47443"/>
                  <a:pt x="87059" y="47253"/>
                  <a:pt x="89059" y="47253"/>
                </a:cubicBezTo>
                <a:cubicBezTo>
                  <a:pt x="138589" y="47253"/>
                  <a:pt x="188119" y="47253"/>
                  <a:pt x="237744" y="47253"/>
                </a:cubicBezTo>
                <a:cubicBezTo>
                  <a:pt x="239554" y="47253"/>
                  <a:pt x="241459" y="47348"/>
                  <a:pt x="243269" y="47538"/>
                </a:cubicBezTo>
                <a:cubicBezTo>
                  <a:pt x="250889" y="48396"/>
                  <a:pt x="254413" y="52872"/>
                  <a:pt x="254032" y="60683"/>
                </a:cubicBezTo>
                <a:cubicBezTo>
                  <a:pt x="253746" y="67065"/>
                  <a:pt x="248888" y="71351"/>
                  <a:pt x="241935" y="71446"/>
                </a:cubicBezTo>
                <a:cubicBezTo>
                  <a:pt x="235077" y="71446"/>
                  <a:pt x="228314" y="71446"/>
                  <a:pt x="221266" y="71446"/>
                </a:cubicBezTo>
                <a:lnTo>
                  <a:pt x="221266" y="132597"/>
                </a:lnTo>
                <a:cubicBezTo>
                  <a:pt x="223647" y="130596"/>
                  <a:pt x="225838" y="128882"/>
                  <a:pt x="227838" y="127072"/>
                </a:cubicBezTo>
                <a:cubicBezTo>
                  <a:pt x="257937" y="99735"/>
                  <a:pt x="288036" y="72208"/>
                  <a:pt x="318135" y="44871"/>
                </a:cubicBezTo>
                <a:cubicBezTo>
                  <a:pt x="330708" y="33537"/>
                  <a:pt x="342995" y="21821"/>
                  <a:pt x="356045" y="10962"/>
                </a:cubicBezTo>
                <a:cubicBezTo>
                  <a:pt x="365379" y="3104"/>
                  <a:pt x="377143" y="-444"/>
                  <a:pt x="388822" y="44"/>
                </a:cubicBez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53B89C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12" name="Straight Connector 26">
            <a:extLst>
              <a:ext uri="{FF2B5EF4-FFF2-40B4-BE49-F238E27FC236}">
                <a16:creationId xmlns:a16="http://schemas.microsoft.com/office/drawing/2014/main" id="{8B7C4ED4-930D-84E9-CDF9-D0EE98BCDA85}"/>
              </a:ext>
            </a:extLst>
          </p:cNvPr>
          <p:cNvCxnSpPr>
            <a:cxnSpLocks/>
          </p:cNvCxnSpPr>
          <p:nvPr userDrawn="1"/>
        </p:nvCxnSpPr>
        <p:spPr>
          <a:xfrm>
            <a:off x="719138" y="6295118"/>
            <a:ext cx="10160793" cy="0"/>
          </a:xfrm>
          <a:prstGeom prst="line">
            <a:avLst/>
          </a:prstGeom>
          <a:ln w="127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aphic 12">
            <a:extLst>
              <a:ext uri="{FF2B5EF4-FFF2-40B4-BE49-F238E27FC236}">
                <a16:creationId xmlns:a16="http://schemas.microsoft.com/office/drawing/2014/main" id="{B479F526-B60A-E8C0-E1C5-7C81C5C51025}"/>
              </a:ext>
            </a:extLst>
          </p:cNvPr>
          <p:cNvGrpSpPr/>
          <p:nvPr userDrawn="1"/>
        </p:nvGrpSpPr>
        <p:grpSpPr>
          <a:xfrm>
            <a:off x="10467984" y="5967909"/>
            <a:ext cx="1002572" cy="340931"/>
            <a:chOff x="10467984" y="5967909"/>
            <a:chExt cx="1002572" cy="340931"/>
          </a:xfrm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F7C4EA0-3F30-432D-DE0C-3D5D06181BC2}"/>
                </a:ext>
              </a:extLst>
            </p:cNvPr>
            <p:cNvSpPr/>
            <p:nvPr/>
          </p:nvSpPr>
          <p:spPr>
            <a:xfrm>
              <a:off x="11054362" y="6056924"/>
              <a:ext cx="323053" cy="151181"/>
            </a:xfrm>
            <a:custGeom>
              <a:avLst/>
              <a:gdLst>
                <a:gd name="connsiteX0" fmla="*/ 300519 w 323053"/>
                <a:gd name="connsiteY0" fmla="*/ 125646 h 151181"/>
                <a:gd name="connsiteX1" fmla="*/ 295611 w 323053"/>
                <a:gd name="connsiteY1" fmla="*/ 119489 h 151181"/>
                <a:gd name="connsiteX2" fmla="*/ 275452 w 323053"/>
                <a:gd name="connsiteY2" fmla="*/ 94141 h 151181"/>
                <a:gd name="connsiteX3" fmla="*/ 275452 w 323053"/>
                <a:gd name="connsiteY3" fmla="*/ 75825 h 151181"/>
                <a:gd name="connsiteX4" fmla="*/ 301988 w 323053"/>
                <a:gd name="connsiteY4" fmla="*/ 104299 h 151181"/>
                <a:gd name="connsiteX5" fmla="*/ 308426 w 323053"/>
                <a:gd name="connsiteY5" fmla="*/ 107080 h 151181"/>
                <a:gd name="connsiteX6" fmla="*/ 314427 w 323053"/>
                <a:gd name="connsiteY6" fmla="*/ 104736 h 151181"/>
                <a:gd name="connsiteX7" fmla="*/ 314865 w 323053"/>
                <a:gd name="connsiteY7" fmla="*/ 92328 h 151181"/>
                <a:gd name="connsiteX8" fmla="*/ 275546 w 323053"/>
                <a:gd name="connsiteY8" fmla="*/ 50133 h 151181"/>
                <a:gd name="connsiteX9" fmla="*/ 289829 w 323053"/>
                <a:gd name="connsiteY9" fmla="*/ 27473 h 151181"/>
                <a:gd name="connsiteX10" fmla="*/ 264638 w 323053"/>
                <a:gd name="connsiteY10" fmla="*/ 2282 h 151181"/>
                <a:gd name="connsiteX11" fmla="*/ 239446 w 323053"/>
                <a:gd name="connsiteY11" fmla="*/ 27473 h 151181"/>
                <a:gd name="connsiteX12" fmla="*/ 253730 w 323053"/>
                <a:gd name="connsiteY12" fmla="*/ 50133 h 151181"/>
                <a:gd name="connsiteX13" fmla="*/ 214410 w 323053"/>
                <a:gd name="connsiteY13" fmla="*/ 92328 h 151181"/>
                <a:gd name="connsiteX14" fmla="*/ 214848 w 323053"/>
                <a:gd name="connsiteY14" fmla="*/ 104736 h 151181"/>
                <a:gd name="connsiteX15" fmla="*/ 220849 w 323053"/>
                <a:gd name="connsiteY15" fmla="*/ 107080 h 151181"/>
                <a:gd name="connsiteX16" fmla="*/ 227288 w 323053"/>
                <a:gd name="connsiteY16" fmla="*/ 104299 h 151181"/>
                <a:gd name="connsiteX17" fmla="*/ 253823 w 323053"/>
                <a:gd name="connsiteY17" fmla="*/ 75825 h 151181"/>
                <a:gd name="connsiteX18" fmla="*/ 253823 w 323053"/>
                <a:gd name="connsiteY18" fmla="*/ 99079 h 151181"/>
                <a:gd name="connsiteX19" fmla="*/ 230226 w 323053"/>
                <a:gd name="connsiteY19" fmla="*/ 125646 h 151181"/>
                <a:gd name="connsiteX20" fmla="*/ 120239 w 323053"/>
                <a:gd name="connsiteY20" fmla="*/ 125646 h 151181"/>
                <a:gd name="connsiteX21" fmla="*/ 120239 w 323053"/>
                <a:gd name="connsiteY21" fmla="*/ 71543 h 151181"/>
                <a:gd name="connsiteX22" fmla="*/ 63260 w 323053"/>
                <a:gd name="connsiteY22" fmla="*/ 0 h 151181"/>
                <a:gd name="connsiteX23" fmla="*/ 0 w 323053"/>
                <a:gd name="connsiteY23" fmla="*/ 71137 h 151181"/>
                <a:gd name="connsiteX24" fmla="*/ 0 w 323053"/>
                <a:gd name="connsiteY24" fmla="*/ 151181 h 151181"/>
                <a:gd name="connsiteX25" fmla="*/ 25098 w 323053"/>
                <a:gd name="connsiteY25" fmla="*/ 151181 h 151181"/>
                <a:gd name="connsiteX26" fmla="*/ 25098 w 323053"/>
                <a:gd name="connsiteY26" fmla="*/ 80670 h 151181"/>
                <a:gd name="connsiteX27" fmla="*/ 62198 w 323053"/>
                <a:gd name="connsiteY27" fmla="*/ 38944 h 151181"/>
                <a:gd name="connsiteX28" fmla="*/ 95141 w 323053"/>
                <a:gd name="connsiteY28" fmla="*/ 80295 h 151181"/>
                <a:gd name="connsiteX29" fmla="*/ 95141 w 323053"/>
                <a:gd name="connsiteY29" fmla="*/ 151181 h 151181"/>
                <a:gd name="connsiteX30" fmla="*/ 236289 w 323053"/>
                <a:gd name="connsiteY30" fmla="*/ 151181 h 151181"/>
                <a:gd name="connsiteX31" fmla="*/ 236289 w 323053"/>
                <a:gd name="connsiteY31" fmla="*/ 150900 h 151181"/>
                <a:gd name="connsiteX32" fmla="*/ 266450 w 323053"/>
                <a:gd name="connsiteY32" fmla="*/ 116957 h 151181"/>
                <a:gd name="connsiteX33" fmla="*/ 293736 w 323053"/>
                <a:gd name="connsiteY33" fmla="*/ 151181 h 151181"/>
                <a:gd name="connsiteX34" fmla="*/ 323053 w 323053"/>
                <a:gd name="connsiteY34" fmla="*/ 151181 h 151181"/>
                <a:gd name="connsiteX35" fmla="*/ 323053 w 323053"/>
                <a:gd name="connsiteY35" fmla="*/ 125615 h 151181"/>
                <a:gd name="connsiteX36" fmla="*/ 300643 w 323053"/>
                <a:gd name="connsiteY36" fmla="*/ 125615 h 151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23053" h="151181">
                  <a:moveTo>
                    <a:pt x="300519" y="125646"/>
                  </a:moveTo>
                  <a:lnTo>
                    <a:pt x="295611" y="119489"/>
                  </a:lnTo>
                  <a:lnTo>
                    <a:pt x="275452" y="94141"/>
                  </a:lnTo>
                  <a:lnTo>
                    <a:pt x="275452" y="75825"/>
                  </a:lnTo>
                  <a:lnTo>
                    <a:pt x="301988" y="104299"/>
                  </a:lnTo>
                  <a:cubicBezTo>
                    <a:pt x="303738" y="106143"/>
                    <a:pt x="306082" y="107080"/>
                    <a:pt x="308426" y="107080"/>
                  </a:cubicBezTo>
                  <a:cubicBezTo>
                    <a:pt x="310583" y="107080"/>
                    <a:pt x="312739" y="106299"/>
                    <a:pt x="314427" y="104736"/>
                  </a:cubicBezTo>
                  <a:cubicBezTo>
                    <a:pt x="317959" y="101423"/>
                    <a:pt x="318178" y="95860"/>
                    <a:pt x="314865" y="92328"/>
                  </a:cubicBezTo>
                  <a:lnTo>
                    <a:pt x="275546" y="50133"/>
                  </a:lnTo>
                  <a:cubicBezTo>
                    <a:pt x="283985" y="46070"/>
                    <a:pt x="289829" y="37444"/>
                    <a:pt x="289829" y="27473"/>
                  </a:cubicBezTo>
                  <a:cubicBezTo>
                    <a:pt x="289829" y="13565"/>
                    <a:pt x="278546" y="2282"/>
                    <a:pt x="264638" y="2282"/>
                  </a:cubicBezTo>
                  <a:cubicBezTo>
                    <a:pt x="250729" y="2282"/>
                    <a:pt x="239446" y="13565"/>
                    <a:pt x="239446" y="27473"/>
                  </a:cubicBezTo>
                  <a:cubicBezTo>
                    <a:pt x="239446" y="37475"/>
                    <a:pt x="245291" y="46070"/>
                    <a:pt x="253730" y="50133"/>
                  </a:cubicBezTo>
                  <a:lnTo>
                    <a:pt x="214410" y="92328"/>
                  </a:lnTo>
                  <a:cubicBezTo>
                    <a:pt x="211097" y="95891"/>
                    <a:pt x="211316" y="101454"/>
                    <a:pt x="214848" y="104736"/>
                  </a:cubicBezTo>
                  <a:cubicBezTo>
                    <a:pt x="216536" y="106299"/>
                    <a:pt x="218692" y="107080"/>
                    <a:pt x="220849" y="107080"/>
                  </a:cubicBezTo>
                  <a:cubicBezTo>
                    <a:pt x="223193" y="107080"/>
                    <a:pt x="225537" y="106143"/>
                    <a:pt x="227288" y="104299"/>
                  </a:cubicBezTo>
                  <a:lnTo>
                    <a:pt x="253823" y="75825"/>
                  </a:lnTo>
                  <a:lnTo>
                    <a:pt x="253823" y="99079"/>
                  </a:lnTo>
                  <a:lnTo>
                    <a:pt x="230226" y="125646"/>
                  </a:lnTo>
                  <a:lnTo>
                    <a:pt x="120239" y="125646"/>
                  </a:lnTo>
                  <a:lnTo>
                    <a:pt x="120239" y="71543"/>
                  </a:lnTo>
                  <a:lnTo>
                    <a:pt x="63260" y="0"/>
                  </a:lnTo>
                  <a:lnTo>
                    <a:pt x="0" y="71137"/>
                  </a:lnTo>
                  <a:lnTo>
                    <a:pt x="0" y="151181"/>
                  </a:lnTo>
                  <a:lnTo>
                    <a:pt x="25098" y="151181"/>
                  </a:lnTo>
                  <a:lnTo>
                    <a:pt x="25098" y="80670"/>
                  </a:lnTo>
                  <a:lnTo>
                    <a:pt x="62198" y="38944"/>
                  </a:lnTo>
                  <a:lnTo>
                    <a:pt x="95141" y="80295"/>
                  </a:lnTo>
                  <a:lnTo>
                    <a:pt x="95141" y="151181"/>
                  </a:lnTo>
                  <a:lnTo>
                    <a:pt x="236289" y="151181"/>
                  </a:lnTo>
                  <a:lnTo>
                    <a:pt x="236289" y="150900"/>
                  </a:lnTo>
                  <a:lnTo>
                    <a:pt x="266450" y="116957"/>
                  </a:lnTo>
                  <a:lnTo>
                    <a:pt x="293736" y="151181"/>
                  </a:lnTo>
                  <a:lnTo>
                    <a:pt x="323053" y="151181"/>
                  </a:lnTo>
                  <a:lnTo>
                    <a:pt x="323053" y="125615"/>
                  </a:lnTo>
                  <a:lnTo>
                    <a:pt x="300643" y="125615"/>
                  </a:lnTo>
                </a:path>
              </a:pathLst>
            </a:custGeom>
            <a:solidFill>
              <a:srgbClr val="7D7E8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+mn-cs"/>
              </a:endParaRPr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31567D0E-460A-71AF-E214-220B24678662}"/>
                </a:ext>
              </a:extLst>
            </p:cNvPr>
            <p:cNvSpPr/>
            <p:nvPr/>
          </p:nvSpPr>
          <p:spPr>
            <a:xfrm>
              <a:off x="10467984" y="5967909"/>
              <a:ext cx="1002572" cy="340931"/>
            </a:xfrm>
            <a:custGeom>
              <a:avLst/>
              <a:gdLst>
                <a:gd name="connsiteX0" fmla="*/ 441542 w 1002572"/>
                <a:gd name="connsiteY0" fmla="*/ 256574 h 340931"/>
                <a:gd name="connsiteX1" fmla="*/ 478048 w 1002572"/>
                <a:gd name="connsiteY1" fmla="*/ 256574 h 340931"/>
                <a:gd name="connsiteX2" fmla="*/ 478048 w 1002572"/>
                <a:gd name="connsiteY2" fmla="*/ 142899 h 340931"/>
                <a:gd name="connsiteX3" fmla="*/ 441542 w 1002572"/>
                <a:gd name="connsiteY3" fmla="*/ 142899 h 340931"/>
                <a:gd name="connsiteX4" fmla="*/ 441542 w 1002572"/>
                <a:gd name="connsiteY4" fmla="*/ 256574 h 340931"/>
                <a:gd name="connsiteX5" fmla="*/ 507209 w 1002572"/>
                <a:gd name="connsiteY5" fmla="*/ 31 h 340931"/>
                <a:gd name="connsiteX6" fmla="*/ 471203 w 1002572"/>
                <a:gd name="connsiteY6" fmla="*/ 9095 h 340931"/>
                <a:gd name="connsiteX7" fmla="*/ 469046 w 1002572"/>
                <a:gd name="connsiteY7" fmla="*/ 2313 h 340931"/>
                <a:gd name="connsiteX8" fmla="*/ 440573 w 1002572"/>
                <a:gd name="connsiteY8" fmla="*/ 2313 h 340931"/>
                <a:gd name="connsiteX9" fmla="*/ 440573 w 1002572"/>
                <a:gd name="connsiteY9" fmla="*/ 115988 h 340931"/>
                <a:gd name="connsiteX10" fmla="*/ 477079 w 1002572"/>
                <a:gd name="connsiteY10" fmla="*/ 115988 h 340931"/>
                <a:gd name="connsiteX11" fmla="*/ 477079 w 1002572"/>
                <a:gd name="connsiteY11" fmla="*/ 36569 h 340931"/>
                <a:gd name="connsiteX12" fmla="*/ 486456 w 1002572"/>
                <a:gd name="connsiteY12" fmla="*/ 33318 h 340931"/>
                <a:gd name="connsiteX13" fmla="*/ 497426 w 1002572"/>
                <a:gd name="connsiteY13" fmla="*/ 31943 h 340931"/>
                <a:gd name="connsiteX14" fmla="*/ 516398 w 1002572"/>
                <a:gd name="connsiteY14" fmla="*/ 46570 h 340931"/>
                <a:gd name="connsiteX15" fmla="*/ 516398 w 1002572"/>
                <a:gd name="connsiteY15" fmla="*/ 132678 h 340931"/>
                <a:gd name="connsiteX16" fmla="*/ 552904 w 1002572"/>
                <a:gd name="connsiteY16" fmla="*/ 132678 h 340931"/>
                <a:gd name="connsiteX17" fmla="*/ 552904 w 1002572"/>
                <a:gd name="connsiteY17" fmla="*/ 39507 h 340931"/>
                <a:gd name="connsiteX18" fmla="*/ 507240 w 1002572"/>
                <a:gd name="connsiteY18" fmla="*/ 0 h 340931"/>
                <a:gd name="connsiteX19" fmla="*/ 516367 w 1002572"/>
                <a:gd name="connsiteY19" fmla="*/ 297924 h 340931"/>
                <a:gd name="connsiteX20" fmla="*/ 513085 w 1002572"/>
                <a:gd name="connsiteY20" fmla="*/ 307895 h 340931"/>
                <a:gd name="connsiteX21" fmla="*/ 501771 w 1002572"/>
                <a:gd name="connsiteY21" fmla="*/ 311302 h 340931"/>
                <a:gd name="connsiteX22" fmla="*/ 491613 w 1002572"/>
                <a:gd name="connsiteY22" fmla="*/ 309958 h 340931"/>
                <a:gd name="connsiteX23" fmla="*/ 483486 w 1002572"/>
                <a:gd name="connsiteY23" fmla="*/ 306176 h 340931"/>
                <a:gd name="connsiteX24" fmla="*/ 479017 w 1002572"/>
                <a:gd name="connsiteY24" fmla="*/ 302925 h 340931"/>
                <a:gd name="connsiteX25" fmla="*/ 468609 w 1002572"/>
                <a:gd name="connsiteY25" fmla="*/ 328711 h 340931"/>
                <a:gd name="connsiteX26" fmla="*/ 471297 w 1002572"/>
                <a:gd name="connsiteY26" fmla="*/ 330711 h 340931"/>
                <a:gd name="connsiteX27" fmla="*/ 487424 w 1002572"/>
                <a:gd name="connsiteY27" fmla="*/ 338369 h 340931"/>
                <a:gd name="connsiteX28" fmla="*/ 506740 w 1002572"/>
                <a:gd name="connsiteY28" fmla="*/ 340932 h 340931"/>
                <a:gd name="connsiteX29" fmla="*/ 541215 w 1002572"/>
                <a:gd name="connsiteY29" fmla="*/ 329836 h 340931"/>
                <a:gd name="connsiteX30" fmla="*/ 552842 w 1002572"/>
                <a:gd name="connsiteY30" fmla="*/ 298237 h 340931"/>
                <a:gd name="connsiteX31" fmla="*/ 552842 w 1002572"/>
                <a:gd name="connsiteY31" fmla="*/ 142899 h 340931"/>
                <a:gd name="connsiteX32" fmla="*/ 516335 w 1002572"/>
                <a:gd name="connsiteY32" fmla="*/ 142899 h 340931"/>
                <a:gd name="connsiteX33" fmla="*/ 516335 w 1002572"/>
                <a:gd name="connsiteY33" fmla="*/ 297924 h 340931"/>
                <a:gd name="connsiteX34" fmla="*/ 620009 w 1002572"/>
                <a:gd name="connsiteY34" fmla="*/ 307551 h 340931"/>
                <a:gd name="connsiteX35" fmla="*/ 599537 w 1002572"/>
                <a:gd name="connsiteY35" fmla="*/ 307551 h 340931"/>
                <a:gd name="connsiteX36" fmla="*/ 599537 w 1002572"/>
                <a:gd name="connsiteY36" fmla="*/ 290767 h 340931"/>
                <a:gd name="connsiteX37" fmla="*/ 594880 w 1002572"/>
                <a:gd name="connsiteY37" fmla="*/ 290767 h 340931"/>
                <a:gd name="connsiteX38" fmla="*/ 594880 w 1002572"/>
                <a:gd name="connsiteY38" fmla="*/ 330023 h 340931"/>
                <a:gd name="connsiteX39" fmla="*/ 599537 w 1002572"/>
                <a:gd name="connsiteY39" fmla="*/ 330023 h 340931"/>
                <a:gd name="connsiteX40" fmla="*/ 599537 w 1002572"/>
                <a:gd name="connsiteY40" fmla="*/ 311614 h 340931"/>
                <a:gd name="connsiteX41" fmla="*/ 620009 w 1002572"/>
                <a:gd name="connsiteY41" fmla="*/ 311614 h 340931"/>
                <a:gd name="connsiteX42" fmla="*/ 620009 w 1002572"/>
                <a:gd name="connsiteY42" fmla="*/ 330023 h 340931"/>
                <a:gd name="connsiteX43" fmla="*/ 624666 w 1002572"/>
                <a:gd name="connsiteY43" fmla="*/ 330023 h 340931"/>
                <a:gd name="connsiteX44" fmla="*/ 624666 w 1002572"/>
                <a:gd name="connsiteY44" fmla="*/ 290767 h 340931"/>
                <a:gd name="connsiteX45" fmla="*/ 620009 w 1002572"/>
                <a:gd name="connsiteY45" fmla="*/ 290767 h 340931"/>
                <a:gd name="connsiteX46" fmla="*/ 620009 w 1002572"/>
                <a:gd name="connsiteY46" fmla="*/ 307551 h 340931"/>
                <a:gd name="connsiteX47" fmla="*/ 364967 w 1002572"/>
                <a:gd name="connsiteY47" fmla="*/ 118270 h 340931"/>
                <a:gd name="connsiteX48" fmla="*/ 410630 w 1002572"/>
                <a:gd name="connsiteY48" fmla="*/ 102923 h 340931"/>
                <a:gd name="connsiteX49" fmla="*/ 426821 w 1002572"/>
                <a:gd name="connsiteY49" fmla="*/ 59135 h 340931"/>
                <a:gd name="connsiteX50" fmla="*/ 410630 w 1002572"/>
                <a:gd name="connsiteY50" fmla="*/ 15378 h 340931"/>
                <a:gd name="connsiteX51" fmla="*/ 364967 w 1002572"/>
                <a:gd name="connsiteY51" fmla="*/ 31 h 340931"/>
                <a:gd name="connsiteX52" fmla="*/ 319178 w 1002572"/>
                <a:gd name="connsiteY52" fmla="*/ 15378 h 340931"/>
                <a:gd name="connsiteX53" fmla="*/ 302863 w 1002572"/>
                <a:gd name="connsiteY53" fmla="*/ 59166 h 340931"/>
                <a:gd name="connsiteX54" fmla="*/ 319178 w 1002572"/>
                <a:gd name="connsiteY54" fmla="*/ 102955 h 340931"/>
                <a:gd name="connsiteX55" fmla="*/ 364967 w 1002572"/>
                <a:gd name="connsiteY55" fmla="*/ 118301 h 340931"/>
                <a:gd name="connsiteX56" fmla="*/ 345338 w 1002572"/>
                <a:gd name="connsiteY56" fmla="*/ 38975 h 340931"/>
                <a:gd name="connsiteX57" fmla="*/ 364967 w 1002572"/>
                <a:gd name="connsiteY57" fmla="*/ 32162 h 340931"/>
                <a:gd name="connsiteX58" fmla="*/ 384345 w 1002572"/>
                <a:gd name="connsiteY58" fmla="*/ 38975 h 340931"/>
                <a:gd name="connsiteX59" fmla="*/ 391002 w 1002572"/>
                <a:gd name="connsiteY59" fmla="*/ 59135 h 340931"/>
                <a:gd name="connsiteX60" fmla="*/ 384345 w 1002572"/>
                <a:gd name="connsiteY60" fmla="*/ 79294 h 340931"/>
                <a:gd name="connsiteX61" fmla="*/ 364967 w 1002572"/>
                <a:gd name="connsiteY61" fmla="*/ 86108 h 340931"/>
                <a:gd name="connsiteX62" fmla="*/ 345338 w 1002572"/>
                <a:gd name="connsiteY62" fmla="*/ 79294 h 340931"/>
                <a:gd name="connsiteX63" fmla="*/ 338681 w 1002572"/>
                <a:gd name="connsiteY63" fmla="*/ 59135 h 340931"/>
                <a:gd name="connsiteX64" fmla="*/ 345338 w 1002572"/>
                <a:gd name="connsiteY64" fmla="*/ 38975 h 340931"/>
                <a:gd name="connsiteX65" fmla="*/ 173185 w 1002572"/>
                <a:gd name="connsiteY65" fmla="*/ 2313 h 340931"/>
                <a:gd name="connsiteX66" fmla="*/ 138429 w 1002572"/>
                <a:gd name="connsiteY66" fmla="*/ 2313 h 340931"/>
                <a:gd name="connsiteX67" fmla="*/ 118395 w 1002572"/>
                <a:gd name="connsiteY67" fmla="*/ 67636 h 340931"/>
                <a:gd name="connsiteX68" fmla="*/ 101110 w 1002572"/>
                <a:gd name="connsiteY68" fmla="*/ 2313 h 340931"/>
                <a:gd name="connsiteX69" fmla="*/ 71637 w 1002572"/>
                <a:gd name="connsiteY69" fmla="*/ 2313 h 340931"/>
                <a:gd name="connsiteX70" fmla="*/ 54759 w 1002572"/>
                <a:gd name="connsiteY70" fmla="*/ 66761 h 340931"/>
                <a:gd name="connsiteX71" fmla="*/ 34724 w 1002572"/>
                <a:gd name="connsiteY71" fmla="*/ 2313 h 340931"/>
                <a:gd name="connsiteX72" fmla="*/ 0 w 1002572"/>
                <a:gd name="connsiteY72" fmla="*/ 2313 h 340931"/>
                <a:gd name="connsiteX73" fmla="*/ 38256 w 1002572"/>
                <a:gd name="connsiteY73" fmla="*/ 117144 h 340931"/>
                <a:gd name="connsiteX74" fmla="*/ 71668 w 1002572"/>
                <a:gd name="connsiteY74" fmla="*/ 117144 h 340931"/>
                <a:gd name="connsiteX75" fmla="*/ 86577 w 1002572"/>
                <a:gd name="connsiteY75" fmla="*/ 58603 h 340931"/>
                <a:gd name="connsiteX76" fmla="*/ 101486 w 1002572"/>
                <a:gd name="connsiteY76" fmla="*/ 117144 h 340931"/>
                <a:gd name="connsiteX77" fmla="*/ 134897 w 1002572"/>
                <a:gd name="connsiteY77" fmla="*/ 117144 h 340931"/>
                <a:gd name="connsiteX78" fmla="*/ 173185 w 1002572"/>
                <a:gd name="connsiteY78" fmla="*/ 2313 h 340931"/>
                <a:gd name="connsiteX79" fmla="*/ 371405 w 1002572"/>
                <a:gd name="connsiteY79" fmla="*/ 140617 h 340931"/>
                <a:gd name="connsiteX80" fmla="*/ 326835 w 1002572"/>
                <a:gd name="connsiteY80" fmla="*/ 155995 h 340931"/>
                <a:gd name="connsiteX81" fmla="*/ 310926 w 1002572"/>
                <a:gd name="connsiteY81" fmla="*/ 199752 h 340931"/>
                <a:gd name="connsiteX82" fmla="*/ 327492 w 1002572"/>
                <a:gd name="connsiteY82" fmla="*/ 243540 h 340931"/>
                <a:gd name="connsiteX83" fmla="*/ 373718 w 1002572"/>
                <a:gd name="connsiteY83" fmla="*/ 258855 h 340931"/>
                <a:gd name="connsiteX84" fmla="*/ 399316 w 1002572"/>
                <a:gd name="connsiteY84" fmla="*/ 255761 h 340931"/>
                <a:gd name="connsiteX85" fmla="*/ 422382 w 1002572"/>
                <a:gd name="connsiteY85" fmla="*/ 246916 h 340931"/>
                <a:gd name="connsiteX86" fmla="*/ 425570 w 1002572"/>
                <a:gd name="connsiteY86" fmla="*/ 245166 h 340931"/>
                <a:gd name="connsiteX87" fmla="*/ 416100 w 1002572"/>
                <a:gd name="connsiteY87" fmla="*/ 216786 h 340931"/>
                <a:gd name="connsiteX88" fmla="*/ 411506 w 1002572"/>
                <a:gd name="connsiteY88" fmla="*/ 219536 h 340931"/>
                <a:gd name="connsiteX89" fmla="*/ 396253 w 1002572"/>
                <a:gd name="connsiteY89" fmla="*/ 225537 h 340931"/>
                <a:gd name="connsiteX90" fmla="*/ 377844 w 1002572"/>
                <a:gd name="connsiteY90" fmla="*/ 227600 h 340931"/>
                <a:gd name="connsiteX91" fmla="*/ 357528 w 1002572"/>
                <a:gd name="connsiteY91" fmla="*/ 222224 h 340931"/>
                <a:gd name="connsiteX92" fmla="*/ 349683 w 1002572"/>
                <a:gd name="connsiteY92" fmla="*/ 212942 h 340931"/>
                <a:gd name="connsiteX93" fmla="*/ 427758 w 1002572"/>
                <a:gd name="connsiteY93" fmla="*/ 212942 h 340931"/>
                <a:gd name="connsiteX94" fmla="*/ 428071 w 1002572"/>
                <a:gd name="connsiteY94" fmla="*/ 198377 h 340931"/>
                <a:gd name="connsiteX95" fmla="*/ 413693 w 1002572"/>
                <a:gd name="connsiteY95" fmla="*/ 155463 h 340931"/>
                <a:gd name="connsiteX96" fmla="*/ 371468 w 1002572"/>
                <a:gd name="connsiteY96" fmla="*/ 140586 h 340931"/>
                <a:gd name="connsiteX97" fmla="*/ 348433 w 1002572"/>
                <a:gd name="connsiteY97" fmla="*/ 187187 h 340931"/>
                <a:gd name="connsiteX98" fmla="*/ 355246 w 1002572"/>
                <a:gd name="connsiteY98" fmla="*/ 175935 h 340931"/>
                <a:gd name="connsiteX99" fmla="*/ 373124 w 1002572"/>
                <a:gd name="connsiteY99" fmla="*/ 170466 h 340931"/>
                <a:gd name="connsiteX100" fmla="*/ 388220 w 1002572"/>
                <a:gd name="connsiteY100" fmla="*/ 175685 h 340931"/>
                <a:gd name="connsiteX101" fmla="*/ 393253 w 1002572"/>
                <a:gd name="connsiteY101" fmla="*/ 187187 h 340931"/>
                <a:gd name="connsiteX102" fmla="*/ 348401 w 1002572"/>
                <a:gd name="connsiteY102" fmla="*/ 187187 h 340931"/>
                <a:gd name="connsiteX103" fmla="*/ 254511 w 1002572"/>
                <a:gd name="connsiteY103" fmla="*/ 140617 h 340931"/>
                <a:gd name="connsiteX104" fmla="*/ 232007 w 1002572"/>
                <a:gd name="connsiteY104" fmla="*/ 143743 h 340931"/>
                <a:gd name="connsiteX105" fmla="*/ 214317 w 1002572"/>
                <a:gd name="connsiteY105" fmla="*/ 151775 h 340931"/>
                <a:gd name="connsiteX106" fmla="*/ 180311 w 1002572"/>
                <a:gd name="connsiteY106" fmla="*/ 140617 h 340931"/>
                <a:gd name="connsiteX107" fmla="*/ 159433 w 1002572"/>
                <a:gd name="connsiteY107" fmla="*/ 143117 h 340931"/>
                <a:gd name="connsiteX108" fmla="*/ 142711 w 1002572"/>
                <a:gd name="connsiteY108" fmla="*/ 149087 h 340931"/>
                <a:gd name="connsiteX109" fmla="*/ 140773 w 1002572"/>
                <a:gd name="connsiteY109" fmla="*/ 142899 h 340931"/>
                <a:gd name="connsiteX110" fmla="*/ 112269 w 1002572"/>
                <a:gd name="connsiteY110" fmla="*/ 142899 h 340931"/>
                <a:gd name="connsiteX111" fmla="*/ 112269 w 1002572"/>
                <a:gd name="connsiteY111" fmla="*/ 256574 h 340931"/>
                <a:gd name="connsiteX112" fmla="*/ 148775 w 1002572"/>
                <a:gd name="connsiteY112" fmla="*/ 256574 h 340931"/>
                <a:gd name="connsiteX113" fmla="*/ 148775 w 1002572"/>
                <a:gd name="connsiteY113" fmla="*/ 177154 h 340931"/>
                <a:gd name="connsiteX114" fmla="*/ 158057 w 1002572"/>
                <a:gd name="connsiteY114" fmla="*/ 173904 h 340931"/>
                <a:gd name="connsiteX115" fmla="*/ 169122 w 1002572"/>
                <a:gd name="connsiteY115" fmla="*/ 172560 h 340931"/>
                <a:gd name="connsiteX116" fmla="*/ 184093 w 1002572"/>
                <a:gd name="connsiteY116" fmla="*/ 176154 h 340931"/>
                <a:gd name="connsiteX117" fmla="*/ 188094 w 1002572"/>
                <a:gd name="connsiteY117" fmla="*/ 186500 h 340931"/>
                <a:gd name="connsiteX118" fmla="*/ 188094 w 1002572"/>
                <a:gd name="connsiteY118" fmla="*/ 256574 h 340931"/>
                <a:gd name="connsiteX119" fmla="*/ 223881 w 1002572"/>
                <a:gd name="connsiteY119" fmla="*/ 256574 h 340931"/>
                <a:gd name="connsiteX120" fmla="*/ 224131 w 1002572"/>
                <a:gd name="connsiteY120" fmla="*/ 178717 h 340931"/>
                <a:gd name="connsiteX121" fmla="*/ 224068 w 1002572"/>
                <a:gd name="connsiteY121" fmla="*/ 177029 h 340931"/>
                <a:gd name="connsiteX122" fmla="*/ 242196 w 1002572"/>
                <a:gd name="connsiteY122" fmla="*/ 172560 h 340931"/>
                <a:gd name="connsiteX123" fmla="*/ 257230 w 1002572"/>
                <a:gd name="connsiteY123" fmla="*/ 176498 h 340931"/>
                <a:gd name="connsiteX124" fmla="*/ 261418 w 1002572"/>
                <a:gd name="connsiteY124" fmla="*/ 188594 h 340931"/>
                <a:gd name="connsiteX125" fmla="*/ 261418 w 1002572"/>
                <a:gd name="connsiteY125" fmla="*/ 256605 h 340931"/>
                <a:gd name="connsiteX126" fmla="*/ 297643 w 1002572"/>
                <a:gd name="connsiteY126" fmla="*/ 256605 h 340931"/>
                <a:gd name="connsiteX127" fmla="*/ 297893 w 1002572"/>
                <a:gd name="connsiteY127" fmla="*/ 180592 h 340931"/>
                <a:gd name="connsiteX128" fmla="*/ 254542 w 1002572"/>
                <a:gd name="connsiteY128" fmla="*/ 140648 h 340931"/>
                <a:gd name="connsiteX129" fmla="*/ 187187 w 1002572"/>
                <a:gd name="connsiteY129" fmla="*/ 102923 h 340931"/>
                <a:gd name="connsiteX130" fmla="*/ 232976 w 1002572"/>
                <a:gd name="connsiteY130" fmla="*/ 118270 h 340931"/>
                <a:gd name="connsiteX131" fmla="*/ 278671 w 1002572"/>
                <a:gd name="connsiteY131" fmla="*/ 102923 h 340931"/>
                <a:gd name="connsiteX132" fmla="*/ 294861 w 1002572"/>
                <a:gd name="connsiteY132" fmla="*/ 59135 h 340931"/>
                <a:gd name="connsiteX133" fmla="*/ 278671 w 1002572"/>
                <a:gd name="connsiteY133" fmla="*/ 15378 h 340931"/>
                <a:gd name="connsiteX134" fmla="*/ 232976 w 1002572"/>
                <a:gd name="connsiteY134" fmla="*/ 31 h 340931"/>
                <a:gd name="connsiteX135" fmla="*/ 187187 w 1002572"/>
                <a:gd name="connsiteY135" fmla="*/ 15378 h 340931"/>
                <a:gd name="connsiteX136" fmla="*/ 170872 w 1002572"/>
                <a:gd name="connsiteY136" fmla="*/ 59166 h 340931"/>
                <a:gd name="connsiteX137" fmla="*/ 187187 w 1002572"/>
                <a:gd name="connsiteY137" fmla="*/ 102955 h 340931"/>
                <a:gd name="connsiteX138" fmla="*/ 213348 w 1002572"/>
                <a:gd name="connsiteY138" fmla="*/ 38975 h 340931"/>
                <a:gd name="connsiteX139" fmla="*/ 232976 w 1002572"/>
                <a:gd name="connsiteY139" fmla="*/ 32162 h 340931"/>
                <a:gd name="connsiteX140" fmla="*/ 252386 w 1002572"/>
                <a:gd name="connsiteY140" fmla="*/ 38975 h 340931"/>
                <a:gd name="connsiteX141" fmla="*/ 259043 w 1002572"/>
                <a:gd name="connsiteY141" fmla="*/ 59135 h 340931"/>
                <a:gd name="connsiteX142" fmla="*/ 252386 w 1002572"/>
                <a:gd name="connsiteY142" fmla="*/ 79294 h 340931"/>
                <a:gd name="connsiteX143" fmla="*/ 232976 w 1002572"/>
                <a:gd name="connsiteY143" fmla="*/ 86108 h 340931"/>
                <a:gd name="connsiteX144" fmla="*/ 213348 w 1002572"/>
                <a:gd name="connsiteY144" fmla="*/ 79294 h 340931"/>
                <a:gd name="connsiteX145" fmla="*/ 206690 w 1002572"/>
                <a:gd name="connsiteY145" fmla="*/ 59135 h 340931"/>
                <a:gd name="connsiteX146" fmla="*/ 213348 w 1002572"/>
                <a:gd name="connsiteY146" fmla="*/ 38975 h 340931"/>
                <a:gd name="connsiteX147" fmla="*/ 656796 w 1002572"/>
                <a:gd name="connsiteY147" fmla="*/ 301738 h 340931"/>
                <a:gd name="connsiteX148" fmla="*/ 647107 w 1002572"/>
                <a:gd name="connsiteY148" fmla="*/ 299862 h 340931"/>
                <a:gd name="connsiteX149" fmla="*/ 632292 w 1002572"/>
                <a:gd name="connsiteY149" fmla="*/ 316646 h 340931"/>
                <a:gd name="connsiteX150" fmla="*/ 643982 w 1002572"/>
                <a:gd name="connsiteY150" fmla="*/ 330867 h 340931"/>
                <a:gd name="connsiteX151" fmla="*/ 652608 w 1002572"/>
                <a:gd name="connsiteY151" fmla="*/ 326492 h 340931"/>
                <a:gd name="connsiteX152" fmla="*/ 652796 w 1002572"/>
                <a:gd name="connsiteY152" fmla="*/ 326554 h 340931"/>
                <a:gd name="connsiteX153" fmla="*/ 653139 w 1002572"/>
                <a:gd name="connsiteY153" fmla="*/ 330023 h 340931"/>
                <a:gd name="connsiteX154" fmla="*/ 657265 w 1002572"/>
                <a:gd name="connsiteY154" fmla="*/ 330023 h 340931"/>
                <a:gd name="connsiteX155" fmla="*/ 656796 w 1002572"/>
                <a:gd name="connsiteY155" fmla="*/ 324898 h 340931"/>
                <a:gd name="connsiteX156" fmla="*/ 656796 w 1002572"/>
                <a:gd name="connsiteY156" fmla="*/ 301738 h 340931"/>
                <a:gd name="connsiteX157" fmla="*/ 652264 w 1002572"/>
                <a:gd name="connsiteY157" fmla="*/ 320709 h 340931"/>
                <a:gd name="connsiteX158" fmla="*/ 644575 w 1002572"/>
                <a:gd name="connsiteY158" fmla="*/ 327429 h 340931"/>
                <a:gd name="connsiteX159" fmla="*/ 636855 w 1002572"/>
                <a:gd name="connsiteY159" fmla="*/ 316834 h 340931"/>
                <a:gd name="connsiteX160" fmla="*/ 646357 w 1002572"/>
                <a:gd name="connsiteY160" fmla="*/ 303488 h 340931"/>
                <a:gd name="connsiteX161" fmla="*/ 652264 w 1002572"/>
                <a:gd name="connsiteY161" fmla="*/ 304488 h 340931"/>
                <a:gd name="connsiteX162" fmla="*/ 652264 w 1002572"/>
                <a:gd name="connsiteY162" fmla="*/ 320709 h 340931"/>
                <a:gd name="connsiteX163" fmla="*/ 934748 w 1002572"/>
                <a:gd name="connsiteY163" fmla="*/ 299862 h 340931"/>
                <a:gd name="connsiteX164" fmla="*/ 925247 w 1002572"/>
                <a:gd name="connsiteY164" fmla="*/ 304926 h 340931"/>
                <a:gd name="connsiteX165" fmla="*/ 924715 w 1002572"/>
                <a:gd name="connsiteY165" fmla="*/ 300675 h 340931"/>
                <a:gd name="connsiteX166" fmla="*/ 920746 w 1002572"/>
                <a:gd name="connsiteY166" fmla="*/ 300675 h 340931"/>
                <a:gd name="connsiteX167" fmla="*/ 921027 w 1002572"/>
                <a:gd name="connsiteY167" fmla="*/ 305113 h 340931"/>
                <a:gd name="connsiteX168" fmla="*/ 921027 w 1002572"/>
                <a:gd name="connsiteY168" fmla="*/ 330023 h 340931"/>
                <a:gd name="connsiteX169" fmla="*/ 925653 w 1002572"/>
                <a:gd name="connsiteY169" fmla="*/ 330023 h 340931"/>
                <a:gd name="connsiteX170" fmla="*/ 925653 w 1002572"/>
                <a:gd name="connsiteY170" fmla="*/ 310802 h 340931"/>
                <a:gd name="connsiteX171" fmla="*/ 933623 w 1002572"/>
                <a:gd name="connsiteY171" fmla="*/ 303550 h 340931"/>
                <a:gd name="connsiteX172" fmla="*/ 939531 w 1002572"/>
                <a:gd name="connsiteY172" fmla="*/ 311458 h 340931"/>
                <a:gd name="connsiteX173" fmla="*/ 939531 w 1002572"/>
                <a:gd name="connsiteY173" fmla="*/ 330055 h 340931"/>
                <a:gd name="connsiteX174" fmla="*/ 944125 w 1002572"/>
                <a:gd name="connsiteY174" fmla="*/ 330055 h 340931"/>
                <a:gd name="connsiteX175" fmla="*/ 944125 w 1002572"/>
                <a:gd name="connsiteY175" fmla="*/ 310051 h 340931"/>
                <a:gd name="connsiteX176" fmla="*/ 934748 w 1002572"/>
                <a:gd name="connsiteY176" fmla="*/ 299893 h 340931"/>
                <a:gd name="connsiteX177" fmla="*/ 901805 w 1002572"/>
                <a:gd name="connsiteY177" fmla="*/ 299862 h 340931"/>
                <a:gd name="connsiteX178" fmla="*/ 888678 w 1002572"/>
                <a:gd name="connsiteY178" fmla="*/ 315177 h 340931"/>
                <a:gd name="connsiteX179" fmla="*/ 900774 w 1002572"/>
                <a:gd name="connsiteY179" fmla="*/ 330867 h 340931"/>
                <a:gd name="connsiteX180" fmla="*/ 913870 w 1002572"/>
                <a:gd name="connsiteY180" fmla="*/ 314521 h 340931"/>
                <a:gd name="connsiteX181" fmla="*/ 901774 w 1002572"/>
                <a:gd name="connsiteY181" fmla="*/ 299862 h 340931"/>
                <a:gd name="connsiteX182" fmla="*/ 901180 w 1002572"/>
                <a:gd name="connsiteY182" fmla="*/ 327304 h 340931"/>
                <a:gd name="connsiteX183" fmla="*/ 893273 w 1002572"/>
                <a:gd name="connsiteY183" fmla="*/ 314552 h 340931"/>
                <a:gd name="connsiteX184" fmla="*/ 901430 w 1002572"/>
                <a:gd name="connsiteY184" fmla="*/ 303457 h 340931"/>
                <a:gd name="connsiteX185" fmla="*/ 909213 w 1002572"/>
                <a:gd name="connsiteY185" fmla="*/ 315490 h 340931"/>
                <a:gd name="connsiteX186" fmla="*/ 901180 w 1002572"/>
                <a:gd name="connsiteY186" fmla="*/ 327304 h 340931"/>
                <a:gd name="connsiteX187" fmla="*/ 876333 w 1002572"/>
                <a:gd name="connsiteY187" fmla="*/ 300706 h 340931"/>
                <a:gd name="connsiteX188" fmla="*/ 878458 w 1002572"/>
                <a:gd name="connsiteY188" fmla="*/ 313271 h 340931"/>
                <a:gd name="connsiteX189" fmla="*/ 870707 w 1002572"/>
                <a:gd name="connsiteY189" fmla="*/ 327179 h 340931"/>
                <a:gd name="connsiteX190" fmla="*/ 865456 w 1002572"/>
                <a:gd name="connsiteY190" fmla="*/ 318678 h 340931"/>
                <a:gd name="connsiteX191" fmla="*/ 865456 w 1002572"/>
                <a:gd name="connsiteY191" fmla="*/ 300675 h 340931"/>
                <a:gd name="connsiteX192" fmla="*/ 860830 w 1002572"/>
                <a:gd name="connsiteY192" fmla="*/ 300675 h 340931"/>
                <a:gd name="connsiteX193" fmla="*/ 860830 w 1002572"/>
                <a:gd name="connsiteY193" fmla="*/ 319928 h 340931"/>
                <a:gd name="connsiteX194" fmla="*/ 853579 w 1002572"/>
                <a:gd name="connsiteY194" fmla="*/ 327179 h 340931"/>
                <a:gd name="connsiteX195" fmla="*/ 848203 w 1002572"/>
                <a:gd name="connsiteY195" fmla="*/ 318522 h 340931"/>
                <a:gd name="connsiteX196" fmla="*/ 848203 w 1002572"/>
                <a:gd name="connsiteY196" fmla="*/ 300706 h 340931"/>
                <a:gd name="connsiteX197" fmla="*/ 843577 w 1002572"/>
                <a:gd name="connsiteY197" fmla="*/ 300706 h 340931"/>
                <a:gd name="connsiteX198" fmla="*/ 843577 w 1002572"/>
                <a:gd name="connsiteY198" fmla="*/ 320959 h 340931"/>
                <a:gd name="connsiteX199" fmla="*/ 852860 w 1002572"/>
                <a:gd name="connsiteY199" fmla="*/ 330867 h 340931"/>
                <a:gd name="connsiteX200" fmla="*/ 862705 w 1002572"/>
                <a:gd name="connsiteY200" fmla="*/ 325210 h 340931"/>
                <a:gd name="connsiteX201" fmla="*/ 870550 w 1002572"/>
                <a:gd name="connsiteY201" fmla="*/ 330867 h 340931"/>
                <a:gd name="connsiteX202" fmla="*/ 882896 w 1002572"/>
                <a:gd name="connsiteY202" fmla="*/ 313021 h 340931"/>
                <a:gd name="connsiteX203" fmla="*/ 880771 w 1002572"/>
                <a:gd name="connsiteY203" fmla="*/ 300706 h 340931"/>
                <a:gd name="connsiteX204" fmla="*/ 876270 w 1002572"/>
                <a:gd name="connsiteY204" fmla="*/ 300706 h 340931"/>
                <a:gd name="connsiteX205" fmla="*/ 993227 w 1002572"/>
                <a:gd name="connsiteY205" fmla="*/ 299862 h 340931"/>
                <a:gd name="connsiteX206" fmla="*/ 983725 w 1002572"/>
                <a:gd name="connsiteY206" fmla="*/ 304926 h 340931"/>
                <a:gd name="connsiteX207" fmla="*/ 983194 w 1002572"/>
                <a:gd name="connsiteY207" fmla="*/ 300675 h 340931"/>
                <a:gd name="connsiteX208" fmla="*/ 979225 w 1002572"/>
                <a:gd name="connsiteY208" fmla="*/ 300675 h 340931"/>
                <a:gd name="connsiteX209" fmla="*/ 979506 w 1002572"/>
                <a:gd name="connsiteY209" fmla="*/ 305113 h 340931"/>
                <a:gd name="connsiteX210" fmla="*/ 979506 w 1002572"/>
                <a:gd name="connsiteY210" fmla="*/ 330023 h 340931"/>
                <a:gd name="connsiteX211" fmla="*/ 984100 w 1002572"/>
                <a:gd name="connsiteY211" fmla="*/ 330023 h 340931"/>
                <a:gd name="connsiteX212" fmla="*/ 984100 w 1002572"/>
                <a:gd name="connsiteY212" fmla="*/ 310802 h 340931"/>
                <a:gd name="connsiteX213" fmla="*/ 992070 w 1002572"/>
                <a:gd name="connsiteY213" fmla="*/ 303550 h 340931"/>
                <a:gd name="connsiteX214" fmla="*/ 997978 w 1002572"/>
                <a:gd name="connsiteY214" fmla="*/ 311458 h 340931"/>
                <a:gd name="connsiteX215" fmla="*/ 997978 w 1002572"/>
                <a:gd name="connsiteY215" fmla="*/ 330055 h 340931"/>
                <a:gd name="connsiteX216" fmla="*/ 1002572 w 1002572"/>
                <a:gd name="connsiteY216" fmla="*/ 330055 h 340931"/>
                <a:gd name="connsiteX217" fmla="*/ 1002572 w 1002572"/>
                <a:gd name="connsiteY217" fmla="*/ 310051 h 340931"/>
                <a:gd name="connsiteX218" fmla="*/ 993196 w 1002572"/>
                <a:gd name="connsiteY218" fmla="*/ 299893 h 340931"/>
                <a:gd name="connsiteX219" fmla="*/ 964535 w 1002572"/>
                <a:gd name="connsiteY219" fmla="*/ 327179 h 340931"/>
                <a:gd name="connsiteX220" fmla="*/ 955689 w 1002572"/>
                <a:gd name="connsiteY220" fmla="*/ 317271 h 340931"/>
                <a:gd name="connsiteX221" fmla="*/ 957221 w 1002572"/>
                <a:gd name="connsiteY221" fmla="*/ 317334 h 340931"/>
                <a:gd name="connsiteX222" fmla="*/ 973474 w 1002572"/>
                <a:gd name="connsiteY222" fmla="*/ 307176 h 340931"/>
                <a:gd name="connsiteX223" fmla="*/ 964847 w 1002572"/>
                <a:gd name="connsiteY223" fmla="*/ 299862 h 340931"/>
                <a:gd name="connsiteX224" fmla="*/ 951157 w 1002572"/>
                <a:gd name="connsiteY224" fmla="*/ 315802 h 340931"/>
                <a:gd name="connsiteX225" fmla="*/ 964253 w 1002572"/>
                <a:gd name="connsiteY225" fmla="*/ 330836 h 340931"/>
                <a:gd name="connsiteX226" fmla="*/ 973880 w 1002572"/>
                <a:gd name="connsiteY226" fmla="*/ 327461 h 340931"/>
                <a:gd name="connsiteX227" fmla="*/ 972098 w 1002572"/>
                <a:gd name="connsiteY227" fmla="*/ 324460 h 340931"/>
                <a:gd name="connsiteX228" fmla="*/ 964535 w 1002572"/>
                <a:gd name="connsiteY228" fmla="*/ 327179 h 340931"/>
                <a:gd name="connsiteX229" fmla="*/ 964597 w 1002572"/>
                <a:gd name="connsiteY229" fmla="*/ 303300 h 340931"/>
                <a:gd name="connsiteX230" fmla="*/ 969160 w 1002572"/>
                <a:gd name="connsiteY230" fmla="*/ 307739 h 340931"/>
                <a:gd name="connsiteX231" fmla="*/ 956877 w 1002572"/>
                <a:gd name="connsiteY231" fmla="*/ 313990 h 340931"/>
                <a:gd name="connsiteX232" fmla="*/ 955689 w 1002572"/>
                <a:gd name="connsiteY232" fmla="*/ 313927 h 340931"/>
                <a:gd name="connsiteX233" fmla="*/ 964597 w 1002572"/>
                <a:gd name="connsiteY233" fmla="*/ 303300 h 340931"/>
                <a:gd name="connsiteX234" fmla="*/ 791037 w 1002572"/>
                <a:gd name="connsiteY234" fmla="*/ 299862 h 340931"/>
                <a:gd name="connsiteX235" fmla="*/ 777941 w 1002572"/>
                <a:gd name="connsiteY235" fmla="*/ 315177 h 340931"/>
                <a:gd name="connsiteX236" fmla="*/ 790037 w 1002572"/>
                <a:gd name="connsiteY236" fmla="*/ 330867 h 340931"/>
                <a:gd name="connsiteX237" fmla="*/ 803164 w 1002572"/>
                <a:gd name="connsiteY237" fmla="*/ 314521 h 340931"/>
                <a:gd name="connsiteX238" fmla="*/ 791068 w 1002572"/>
                <a:gd name="connsiteY238" fmla="*/ 299862 h 340931"/>
                <a:gd name="connsiteX239" fmla="*/ 790443 w 1002572"/>
                <a:gd name="connsiteY239" fmla="*/ 327304 h 340931"/>
                <a:gd name="connsiteX240" fmla="*/ 782536 w 1002572"/>
                <a:gd name="connsiteY240" fmla="*/ 314552 h 340931"/>
                <a:gd name="connsiteX241" fmla="*/ 790662 w 1002572"/>
                <a:gd name="connsiteY241" fmla="*/ 303457 h 340931"/>
                <a:gd name="connsiteX242" fmla="*/ 798445 w 1002572"/>
                <a:gd name="connsiteY242" fmla="*/ 315490 h 340931"/>
                <a:gd name="connsiteX243" fmla="*/ 790412 w 1002572"/>
                <a:gd name="connsiteY243" fmla="*/ 327304 h 340931"/>
                <a:gd name="connsiteX244" fmla="*/ 734903 w 1002572"/>
                <a:gd name="connsiteY244" fmla="*/ 300706 h 340931"/>
                <a:gd name="connsiteX245" fmla="*/ 736903 w 1002572"/>
                <a:gd name="connsiteY245" fmla="*/ 313865 h 340931"/>
                <a:gd name="connsiteX246" fmla="*/ 728464 w 1002572"/>
                <a:gd name="connsiteY246" fmla="*/ 327148 h 340931"/>
                <a:gd name="connsiteX247" fmla="*/ 723088 w 1002572"/>
                <a:gd name="connsiteY247" fmla="*/ 319209 h 340931"/>
                <a:gd name="connsiteX248" fmla="*/ 723088 w 1002572"/>
                <a:gd name="connsiteY248" fmla="*/ 300675 h 340931"/>
                <a:gd name="connsiteX249" fmla="*/ 718494 w 1002572"/>
                <a:gd name="connsiteY249" fmla="*/ 300675 h 340931"/>
                <a:gd name="connsiteX250" fmla="*/ 718494 w 1002572"/>
                <a:gd name="connsiteY250" fmla="*/ 320928 h 340931"/>
                <a:gd name="connsiteX251" fmla="*/ 727933 w 1002572"/>
                <a:gd name="connsiteY251" fmla="*/ 330836 h 340931"/>
                <a:gd name="connsiteX252" fmla="*/ 741435 w 1002572"/>
                <a:gd name="connsiteY252" fmla="*/ 313177 h 340931"/>
                <a:gd name="connsiteX253" fmla="*/ 739497 w 1002572"/>
                <a:gd name="connsiteY253" fmla="*/ 300644 h 340931"/>
                <a:gd name="connsiteX254" fmla="*/ 734903 w 1002572"/>
                <a:gd name="connsiteY254" fmla="*/ 300644 h 340931"/>
                <a:gd name="connsiteX255" fmla="*/ 814479 w 1002572"/>
                <a:gd name="connsiteY255" fmla="*/ 304926 h 340931"/>
                <a:gd name="connsiteX256" fmla="*/ 813947 w 1002572"/>
                <a:gd name="connsiteY256" fmla="*/ 300675 h 340931"/>
                <a:gd name="connsiteX257" fmla="*/ 810009 w 1002572"/>
                <a:gd name="connsiteY257" fmla="*/ 300675 h 340931"/>
                <a:gd name="connsiteX258" fmla="*/ 810353 w 1002572"/>
                <a:gd name="connsiteY258" fmla="*/ 304676 h 340931"/>
                <a:gd name="connsiteX259" fmla="*/ 810353 w 1002572"/>
                <a:gd name="connsiteY259" fmla="*/ 329992 h 340931"/>
                <a:gd name="connsiteX260" fmla="*/ 814885 w 1002572"/>
                <a:gd name="connsiteY260" fmla="*/ 329992 h 340931"/>
                <a:gd name="connsiteX261" fmla="*/ 814885 w 1002572"/>
                <a:gd name="connsiteY261" fmla="*/ 311302 h 340931"/>
                <a:gd name="connsiteX262" fmla="*/ 821261 w 1002572"/>
                <a:gd name="connsiteY262" fmla="*/ 303925 h 340931"/>
                <a:gd name="connsiteX263" fmla="*/ 825105 w 1002572"/>
                <a:gd name="connsiteY263" fmla="*/ 305051 h 340931"/>
                <a:gd name="connsiteX264" fmla="*/ 826512 w 1002572"/>
                <a:gd name="connsiteY264" fmla="*/ 300987 h 340931"/>
                <a:gd name="connsiteX265" fmla="*/ 821855 w 1002572"/>
                <a:gd name="connsiteY265" fmla="*/ 299862 h 340931"/>
                <a:gd name="connsiteX266" fmla="*/ 814479 w 1002572"/>
                <a:gd name="connsiteY266" fmla="*/ 304926 h 340931"/>
                <a:gd name="connsiteX267" fmla="*/ 694802 w 1002572"/>
                <a:gd name="connsiteY267" fmla="*/ 327273 h 340931"/>
                <a:gd name="connsiteX268" fmla="*/ 690489 w 1002572"/>
                <a:gd name="connsiteY268" fmla="*/ 322147 h 340931"/>
                <a:gd name="connsiteX269" fmla="*/ 690489 w 1002572"/>
                <a:gd name="connsiteY269" fmla="*/ 304676 h 340931"/>
                <a:gd name="connsiteX270" fmla="*/ 698897 w 1002572"/>
                <a:gd name="connsiteY270" fmla="*/ 304676 h 340931"/>
                <a:gd name="connsiteX271" fmla="*/ 698897 w 1002572"/>
                <a:gd name="connsiteY271" fmla="*/ 300737 h 340931"/>
                <a:gd name="connsiteX272" fmla="*/ 690489 w 1002572"/>
                <a:gd name="connsiteY272" fmla="*/ 300737 h 340931"/>
                <a:gd name="connsiteX273" fmla="*/ 690489 w 1002572"/>
                <a:gd name="connsiteY273" fmla="*/ 289048 h 340931"/>
                <a:gd name="connsiteX274" fmla="*/ 685895 w 1002572"/>
                <a:gd name="connsiteY274" fmla="*/ 289048 h 340931"/>
                <a:gd name="connsiteX275" fmla="*/ 685895 w 1002572"/>
                <a:gd name="connsiteY275" fmla="*/ 322053 h 340931"/>
                <a:gd name="connsiteX276" fmla="*/ 693990 w 1002572"/>
                <a:gd name="connsiteY276" fmla="*/ 330899 h 340931"/>
                <a:gd name="connsiteX277" fmla="*/ 700647 w 1002572"/>
                <a:gd name="connsiteY277" fmla="*/ 328930 h 340931"/>
                <a:gd name="connsiteX278" fmla="*/ 699303 w 1002572"/>
                <a:gd name="connsiteY278" fmla="*/ 325867 h 340931"/>
                <a:gd name="connsiteX279" fmla="*/ 694834 w 1002572"/>
                <a:gd name="connsiteY279" fmla="*/ 327273 h 340931"/>
                <a:gd name="connsiteX280" fmla="*/ 760345 w 1002572"/>
                <a:gd name="connsiteY280" fmla="*/ 299862 h 340931"/>
                <a:gd name="connsiteX281" fmla="*/ 747217 w 1002572"/>
                <a:gd name="connsiteY281" fmla="*/ 315177 h 340931"/>
                <a:gd name="connsiteX282" fmla="*/ 759313 w 1002572"/>
                <a:gd name="connsiteY282" fmla="*/ 330867 h 340931"/>
                <a:gd name="connsiteX283" fmla="*/ 772440 w 1002572"/>
                <a:gd name="connsiteY283" fmla="*/ 314521 h 340931"/>
                <a:gd name="connsiteX284" fmla="*/ 760345 w 1002572"/>
                <a:gd name="connsiteY284" fmla="*/ 299862 h 340931"/>
                <a:gd name="connsiteX285" fmla="*/ 759751 w 1002572"/>
                <a:gd name="connsiteY285" fmla="*/ 327304 h 340931"/>
                <a:gd name="connsiteX286" fmla="*/ 751843 w 1002572"/>
                <a:gd name="connsiteY286" fmla="*/ 314552 h 340931"/>
                <a:gd name="connsiteX287" fmla="*/ 760001 w 1002572"/>
                <a:gd name="connsiteY287" fmla="*/ 303457 h 340931"/>
                <a:gd name="connsiteX288" fmla="*/ 767815 w 1002572"/>
                <a:gd name="connsiteY288" fmla="*/ 315490 h 340931"/>
                <a:gd name="connsiteX289" fmla="*/ 759782 w 1002572"/>
                <a:gd name="connsiteY289" fmla="*/ 327304 h 340931"/>
                <a:gd name="connsiteX290" fmla="*/ 669673 w 1002572"/>
                <a:gd name="connsiteY290" fmla="*/ 304926 h 340931"/>
                <a:gd name="connsiteX291" fmla="*/ 669142 w 1002572"/>
                <a:gd name="connsiteY291" fmla="*/ 300675 h 340931"/>
                <a:gd name="connsiteX292" fmla="*/ 665204 w 1002572"/>
                <a:gd name="connsiteY292" fmla="*/ 300675 h 340931"/>
                <a:gd name="connsiteX293" fmla="*/ 665548 w 1002572"/>
                <a:gd name="connsiteY293" fmla="*/ 304676 h 340931"/>
                <a:gd name="connsiteX294" fmla="*/ 665548 w 1002572"/>
                <a:gd name="connsiteY294" fmla="*/ 329992 h 340931"/>
                <a:gd name="connsiteX295" fmla="*/ 670111 w 1002572"/>
                <a:gd name="connsiteY295" fmla="*/ 329992 h 340931"/>
                <a:gd name="connsiteX296" fmla="*/ 670111 w 1002572"/>
                <a:gd name="connsiteY296" fmla="*/ 311302 h 340931"/>
                <a:gd name="connsiteX297" fmla="*/ 676487 w 1002572"/>
                <a:gd name="connsiteY297" fmla="*/ 303925 h 340931"/>
                <a:gd name="connsiteX298" fmla="*/ 680331 w 1002572"/>
                <a:gd name="connsiteY298" fmla="*/ 305051 h 340931"/>
                <a:gd name="connsiteX299" fmla="*/ 681769 w 1002572"/>
                <a:gd name="connsiteY299" fmla="*/ 300987 h 340931"/>
                <a:gd name="connsiteX300" fmla="*/ 677112 w 1002572"/>
                <a:gd name="connsiteY300" fmla="*/ 299862 h 340931"/>
                <a:gd name="connsiteX301" fmla="*/ 669736 w 1002572"/>
                <a:gd name="connsiteY301" fmla="*/ 304926 h 34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</a:cxnLst>
              <a:rect l="l" t="t" r="r" b="b"/>
              <a:pathLst>
                <a:path w="1002572" h="340931">
                  <a:moveTo>
                    <a:pt x="441542" y="256574"/>
                  </a:moveTo>
                  <a:lnTo>
                    <a:pt x="478048" y="256574"/>
                  </a:lnTo>
                  <a:lnTo>
                    <a:pt x="478048" y="142899"/>
                  </a:lnTo>
                  <a:lnTo>
                    <a:pt x="441542" y="142899"/>
                  </a:lnTo>
                  <a:lnTo>
                    <a:pt x="441542" y="256574"/>
                  </a:lnTo>
                  <a:close/>
                  <a:moveTo>
                    <a:pt x="507209" y="31"/>
                  </a:moveTo>
                  <a:cubicBezTo>
                    <a:pt x="495519" y="31"/>
                    <a:pt x="483424" y="3094"/>
                    <a:pt x="471203" y="9095"/>
                  </a:cubicBezTo>
                  <a:lnTo>
                    <a:pt x="469046" y="2313"/>
                  </a:lnTo>
                  <a:lnTo>
                    <a:pt x="440573" y="2313"/>
                  </a:lnTo>
                  <a:lnTo>
                    <a:pt x="440573" y="115988"/>
                  </a:lnTo>
                  <a:lnTo>
                    <a:pt x="477079" y="115988"/>
                  </a:lnTo>
                  <a:lnTo>
                    <a:pt x="477079" y="36569"/>
                  </a:lnTo>
                  <a:cubicBezTo>
                    <a:pt x="480329" y="35131"/>
                    <a:pt x="483455" y="34037"/>
                    <a:pt x="486456" y="33318"/>
                  </a:cubicBezTo>
                  <a:cubicBezTo>
                    <a:pt x="490144" y="32412"/>
                    <a:pt x="493832" y="31943"/>
                    <a:pt x="497426" y="31943"/>
                  </a:cubicBezTo>
                  <a:cubicBezTo>
                    <a:pt x="514241" y="31943"/>
                    <a:pt x="516398" y="39757"/>
                    <a:pt x="516398" y="46570"/>
                  </a:cubicBezTo>
                  <a:lnTo>
                    <a:pt x="516398" y="132678"/>
                  </a:lnTo>
                  <a:lnTo>
                    <a:pt x="552904" y="132678"/>
                  </a:lnTo>
                  <a:lnTo>
                    <a:pt x="552904" y="39507"/>
                  </a:lnTo>
                  <a:cubicBezTo>
                    <a:pt x="552904" y="21472"/>
                    <a:pt x="544996" y="0"/>
                    <a:pt x="507240" y="0"/>
                  </a:cubicBezTo>
                  <a:moveTo>
                    <a:pt x="516367" y="297924"/>
                  </a:moveTo>
                  <a:cubicBezTo>
                    <a:pt x="516492" y="302425"/>
                    <a:pt x="515398" y="305707"/>
                    <a:pt x="513085" y="307895"/>
                  </a:cubicBezTo>
                  <a:cubicBezTo>
                    <a:pt x="510647" y="310145"/>
                    <a:pt x="506834" y="311302"/>
                    <a:pt x="501771" y="311302"/>
                  </a:cubicBezTo>
                  <a:cubicBezTo>
                    <a:pt x="498207" y="311302"/>
                    <a:pt x="494801" y="310864"/>
                    <a:pt x="491613" y="309958"/>
                  </a:cubicBezTo>
                  <a:cubicBezTo>
                    <a:pt x="488550" y="309114"/>
                    <a:pt x="485799" y="307832"/>
                    <a:pt x="483486" y="306176"/>
                  </a:cubicBezTo>
                  <a:lnTo>
                    <a:pt x="479017" y="302925"/>
                  </a:lnTo>
                  <a:lnTo>
                    <a:pt x="468609" y="328711"/>
                  </a:lnTo>
                  <a:lnTo>
                    <a:pt x="471297" y="330711"/>
                  </a:lnTo>
                  <a:cubicBezTo>
                    <a:pt x="475797" y="334055"/>
                    <a:pt x="481236" y="336650"/>
                    <a:pt x="487424" y="338369"/>
                  </a:cubicBezTo>
                  <a:cubicBezTo>
                    <a:pt x="493488" y="340056"/>
                    <a:pt x="499989" y="340932"/>
                    <a:pt x="506740" y="340932"/>
                  </a:cubicBezTo>
                  <a:cubicBezTo>
                    <a:pt x="521711" y="340932"/>
                    <a:pt x="533276" y="337212"/>
                    <a:pt x="541215" y="329836"/>
                  </a:cubicBezTo>
                  <a:cubicBezTo>
                    <a:pt x="549278" y="322366"/>
                    <a:pt x="553185" y="311708"/>
                    <a:pt x="552842" y="298237"/>
                  </a:cubicBezTo>
                  <a:lnTo>
                    <a:pt x="552842" y="142899"/>
                  </a:lnTo>
                  <a:lnTo>
                    <a:pt x="516335" y="142899"/>
                  </a:lnTo>
                  <a:lnTo>
                    <a:pt x="516335" y="297924"/>
                  </a:lnTo>
                  <a:close/>
                  <a:moveTo>
                    <a:pt x="620009" y="307551"/>
                  </a:moveTo>
                  <a:lnTo>
                    <a:pt x="599537" y="307551"/>
                  </a:lnTo>
                  <a:lnTo>
                    <a:pt x="599537" y="290767"/>
                  </a:lnTo>
                  <a:lnTo>
                    <a:pt x="594880" y="290767"/>
                  </a:lnTo>
                  <a:lnTo>
                    <a:pt x="594880" y="330023"/>
                  </a:lnTo>
                  <a:lnTo>
                    <a:pt x="599537" y="330023"/>
                  </a:lnTo>
                  <a:lnTo>
                    <a:pt x="599537" y="311614"/>
                  </a:lnTo>
                  <a:lnTo>
                    <a:pt x="620009" y="311614"/>
                  </a:lnTo>
                  <a:lnTo>
                    <a:pt x="620009" y="330023"/>
                  </a:lnTo>
                  <a:lnTo>
                    <a:pt x="624666" y="330023"/>
                  </a:lnTo>
                  <a:lnTo>
                    <a:pt x="624666" y="290767"/>
                  </a:lnTo>
                  <a:lnTo>
                    <a:pt x="620009" y="290767"/>
                  </a:lnTo>
                  <a:lnTo>
                    <a:pt x="620009" y="307551"/>
                  </a:lnTo>
                  <a:close/>
                  <a:moveTo>
                    <a:pt x="364967" y="118270"/>
                  </a:moveTo>
                  <a:cubicBezTo>
                    <a:pt x="384595" y="118270"/>
                    <a:pt x="399972" y="113113"/>
                    <a:pt x="410630" y="102923"/>
                  </a:cubicBezTo>
                  <a:cubicBezTo>
                    <a:pt x="421382" y="92672"/>
                    <a:pt x="426821" y="77950"/>
                    <a:pt x="426821" y="59135"/>
                  </a:cubicBezTo>
                  <a:cubicBezTo>
                    <a:pt x="426821" y="40319"/>
                    <a:pt x="421382" y="25629"/>
                    <a:pt x="410630" y="15378"/>
                  </a:cubicBezTo>
                  <a:cubicBezTo>
                    <a:pt x="399941" y="5188"/>
                    <a:pt x="384595" y="31"/>
                    <a:pt x="364967" y="31"/>
                  </a:cubicBezTo>
                  <a:cubicBezTo>
                    <a:pt x="345338" y="31"/>
                    <a:pt x="329930" y="5188"/>
                    <a:pt x="319178" y="15378"/>
                  </a:cubicBezTo>
                  <a:cubicBezTo>
                    <a:pt x="308364" y="25629"/>
                    <a:pt x="302863" y="40350"/>
                    <a:pt x="302863" y="59166"/>
                  </a:cubicBezTo>
                  <a:cubicBezTo>
                    <a:pt x="302863" y="77982"/>
                    <a:pt x="308332" y="92703"/>
                    <a:pt x="319178" y="102955"/>
                  </a:cubicBezTo>
                  <a:cubicBezTo>
                    <a:pt x="329930" y="113113"/>
                    <a:pt x="345338" y="118301"/>
                    <a:pt x="364967" y="118301"/>
                  </a:cubicBezTo>
                  <a:moveTo>
                    <a:pt x="345338" y="38975"/>
                  </a:moveTo>
                  <a:cubicBezTo>
                    <a:pt x="349777" y="34381"/>
                    <a:pt x="356215" y="32162"/>
                    <a:pt x="364967" y="32162"/>
                  </a:cubicBezTo>
                  <a:cubicBezTo>
                    <a:pt x="373718" y="32162"/>
                    <a:pt x="379907" y="34381"/>
                    <a:pt x="384345" y="38975"/>
                  </a:cubicBezTo>
                  <a:cubicBezTo>
                    <a:pt x="388814" y="43601"/>
                    <a:pt x="391002" y="50196"/>
                    <a:pt x="391002" y="59135"/>
                  </a:cubicBezTo>
                  <a:cubicBezTo>
                    <a:pt x="391002" y="68074"/>
                    <a:pt x="388783" y="74762"/>
                    <a:pt x="384345" y="79294"/>
                  </a:cubicBezTo>
                  <a:cubicBezTo>
                    <a:pt x="379907" y="83858"/>
                    <a:pt x="373562" y="86108"/>
                    <a:pt x="364967" y="86108"/>
                  </a:cubicBezTo>
                  <a:cubicBezTo>
                    <a:pt x="356371" y="86108"/>
                    <a:pt x="349777" y="83889"/>
                    <a:pt x="345338" y="79294"/>
                  </a:cubicBezTo>
                  <a:cubicBezTo>
                    <a:pt x="340931" y="74762"/>
                    <a:pt x="338681" y="67980"/>
                    <a:pt x="338681" y="59135"/>
                  </a:cubicBezTo>
                  <a:cubicBezTo>
                    <a:pt x="338681" y="50290"/>
                    <a:pt x="340869" y="43601"/>
                    <a:pt x="345338" y="38975"/>
                  </a:cubicBezTo>
                  <a:moveTo>
                    <a:pt x="173185" y="2313"/>
                  </a:moveTo>
                  <a:lnTo>
                    <a:pt x="138429" y="2313"/>
                  </a:lnTo>
                  <a:lnTo>
                    <a:pt x="118395" y="67636"/>
                  </a:lnTo>
                  <a:lnTo>
                    <a:pt x="101110" y="2313"/>
                  </a:lnTo>
                  <a:lnTo>
                    <a:pt x="71637" y="2313"/>
                  </a:lnTo>
                  <a:lnTo>
                    <a:pt x="54759" y="66761"/>
                  </a:lnTo>
                  <a:lnTo>
                    <a:pt x="34724" y="2313"/>
                  </a:lnTo>
                  <a:lnTo>
                    <a:pt x="0" y="2313"/>
                  </a:lnTo>
                  <a:lnTo>
                    <a:pt x="38256" y="117144"/>
                  </a:lnTo>
                  <a:lnTo>
                    <a:pt x="71668" y="117144"/>
                  </a:lnTo>
                  <a:lnTo>
                    <a:pt x="86577" y="58603"/>
                  </a:lnTo>
                  <a:lnTo>
                    <a:pt x="101486" y="117144"/>
                  </a:lnTo>
                  <a:lnTo>
                    <a:pt x="134897" y="117144"/>
                  </a:lnTo>
                  <a:lnTo>
                    <a:pt x="173185" y="2313"/>
                  </a:lnTo>
                  <a:close/>
                  <a:moveTo>
                    <a:pt x="371405" y="140617"/>
                  </a:moveTo>
                  <a:cubicBezTo>
                    <a:pt x="352371" y="140617"/>
                    <a:pt x="337368" y="145805"/>
                    <a:pt x="326835" y="155995"/>
                  </a:cubicBezTo>
                  <a:cubicBezTo>
                    <a:pt x="316271" y="166246"/>
                    <a:pt x="310926" y="180936"/>
                    <a:pt x="310926" y="199752"/>
                  </a:cubicBezTo>
                  <a:cubicBezTo>
                    <a:pt x="310926" y="218567"/>
                    <a:pt x="316490" y="233320"/>
                    <a:pt x="327492" y="243540"/>
                  </a:cubicBezTo>
                  <a:cubicBezTo>
                    <a:pt x="338400" y="253698"/>
                    <a:pt x="353934" y="258855"/>
                    <a:pt x="373718" y="258855"/>
                  </a:cubicBezTo>
                  <a:cubicBezTo>
                    <a:pt x="382376" y="258855"/>
                    <a:pt x="390971" y="257824"/>
                    <a:pt x="399316" y="255761"/>
                  </a:cubicBezTo>
                  <a:cubicBezTo>
                    <a:pt x="407630" y="253698"/>
                    <a:pt x="415381" y="250729"/>
                    <a:pt x="422382" y="246916"/>
                  </a:cubicBezTo>
                  <a:lnTo>
                    <a:pt x="425570" y="245166"/>
                  </a:lnTo>
                  <a:lnTo>
                    <a:pt x="416100" y="216786"/>
                  </a:lnTo>
                  <a:lnTo>
                    <a:pt x="411506" y="219536"/>
                  </a:lnTo>
                  <a:cubicBezTo>
                    <a:pt x="407036" y="222193"/>
                    <a:pt x="401910" y="224225"/>
                    <a:pt x="396253" y="225537"/>
                  </a:cubicBezTo>
                  <a:cubicBezTo>
                    <a:pt x="390533" y="226913"/>
                    <a:pt x="384345" y="227600"/>
                    <a:pt x="377844" y="227600"/>
                  </a:cubicBezTo>
                  <a:cubicBezTo>
                    <a:pt x="369374" y="227600"/>
                    <a:pt x="362529" y="225787"/>
                    <a:pt x="357528" y="222224"/>
                  </a:cubicBezTo>
                  <a:cubicBezTo>
                    <a:pt x="354059" y="219786"/>
                    <a:pt x="351464" y="216692"/>
                    <a:pt x="349683" y="212942"/>
                  </a:cubicBezTo>
                  <a:lnTo>
                    <a:pt x="427758" y="212942"/>
                  </a:lnTo>
                  <a:lnTo>
                    <a:pt x="428071" y="198377"/>
                  </a:lnTo>
                  <a:cubicBezTo>
                    <a:pt x="428227" y="179749"/>
                    <a:pt x="423383" y="165309"/>
                    <a:pt x="413693" y="155463"/>
                  </a:cubicBezTo>
                  <a:cubicBezTo>
                    <a:pt x="404004" y="145587"/>
                    <a:pt x="389783" y="140586"/>
                    <a:pt x="371468" y="140586"/>
                  </a:cubicBezTo>
                  <a:moveTo>
                    <a:pt x="348433" y="187187"/>
                  </a:moveTo>
                  <a:cubicBezTo>
                    <a:pt x="349808" y="182405"/>
                    <a:pt x="352058" y="178717"/>
                    <a:pt x="355246" y="175935"/>
                  </a:cubicBezTo>
                  <a:cubicBezTo>
                    <a:pt x="359434" y="172310"/>
                    <a:pt x="365435" y="170466"/>
                    <a:pt x="373124" y="170466"/>
                  </a:cubicBezTo>
                  <a:cubicBezTo>
                    <a:pt x="379844" y="170466"/>
                    <a:pt x="384782" y="172154"/>
                    <a:pt x="388220" y="175685"/>
                  </a:cubicBezTo>
                  <a:cubicBezTo>
                    <a:pt x="390877" y="178405"/>
                    <a:pt x="392565" y="182280"/>
                    <a:pt x="393253" y="187187"/>
                  </a:cubicBezTo>
                  <a:lnTo>
                    <a:pt x="348401" y="187187"/>
                  </a:lnTo>
                  <a:close/>
                  <a:moveTo>
                    <a:pt x="254511" y="140617"/>
                  </a:moveTo>
                  <a:cubicBezTo>
                    <a:pt x="247010" y="140617"/>
                    <a:pt x="239415" y="141680"/>
                    <a:pt x="232007" y="143743"/>
                  </a:cubicBezTo>
                  <a:cubicBezTo>
                    <a:pt x="225725" y="145493"/>
                    <a:pt x="219755" y="148181"/>
                    <a:pt x="214317" y="151775"/>
                  </a:cubicBezTo>
                  <a:cubicBezTo>
                    <a:pt x="206784" y="144368"/>
                    <a:pt x="195376" y="140617"/>
                    <a:pt x="180311" y="140617"/>
                  </a:cubicBezTo>
                  <a:cubicBezTo>
                    <a:pt x="173435" y="140617"/>
                    <a:pt x="166403" y="141461"/>
                    <a:pt x="159433" y="143117"/>
                  </a:cubicBezTo>
                  <a:cubicBezTo>
                    <a:pt x="153932" y="144430"/>
                    <a:pt x="148306" y="146431"/>
                    <a:pt x="142711" y="149087"/>
                  </a:cubicBezTo>
                  <a:lnTo>
                    <a:pt x="140773" y="142899"/>
                  </a:lnTo>
                  <a:lnTo>
                    <a:pt x="112269" y="142899"/>
                  </a:lnTo>
                  <a:lnTo>
                    <a:pt x="112269" y="256574"/>
                  </a:lnTo>
                  <a:lnTo>
                    <a:pt x="148775" y="256574"/>
                  </a:lnTo>
                  <a:lnTo>
                    <a:pt x="148775" y="177154"/>
                  </a:lnTo>
                  <a:cubicBezTo>
                    <a:pt x="151994" y="175717"/>
                    <a:pt x="155119" y="174623"/>
                    <a:pt x="158057" y="173904"/>
                  </a:cubicBezTo>
                  <a:cubicBezTo>
                    <a:pt x="161652" y="172997"/>
                    <a:pt x="165371" y="172560"/>
                    <a:pt x="169122" y="172560"/>
                  </a:cubicBezTo>
                  <a:cubicBezTo>
                    <a:pt x="176123" y="172560"/>
                    <a:pt x="181186" y="173748"/>
                    <a:pt x="184093" y="176154"/>
                  </a:cubicBezTo>
                  <a:cubicBezTo>
                    <a:pt x="186781" y="178342"/>
                    <a:pt x="188094" y="181749"/>
                    <a:pt x="188094" y="186500"/>
                  </a:cubicBezTo>
                  <a:lnTo>
                    <a:pt x="188094" y="256574"/>
                  </a:lnTo>
                  <a:lnTo>
                    <a:pt x="223881" y="256574"/>
                  </a:lnTo>
                  <a:lnTo>
                    <a:pt x="224131" y="178717"/>
                  </a:lnTo>
                  <a:cubicBezTo>
                    <a:pt x="224131" y="178123"/>
                    <a:pt x="224131" y="177561"/>
                    <a:pt x="224068" y="177029"/>
                  </a:cubicBezTo>
                  <a:cubicBezTo>
                    <a:pt x="229726" y="174060"/>
                    <a:pt x="235820" y="172560"/>
                    <a:pt x="242196" y="172560"/>
                  </a:cubicBezTo>
                  <a:cubicBezTo>
                    <a:pt x="249260" y="172560"/>
                    <a:pt x="254323" y="173873"/>
                    <a:pt x="257230" y="176498"/>
                  </a:cubicBezTo>
                  <a:cubicBezTo>
                    <a:pt x="260043" y="178998"/>
                    <a:pt x="261418" y="182968"/>
                    <a:pt x="261418" y="188594"/>
                  </a:cubicBezTo>
                  <a:lnTo>
                    <a:pt x="261418" y="256605"/>
                  </a:lnTo>
                  <a:lnTo>
                    <a:pt x="297643" y="256605"/>
                  </a:lnTo>
                  <a:lnTo>
                    <a:pt x="297893" y="180592"/>
                  </a:lnTo>
                  <a:cubicBezTo>
                    <a:pt x="297893" y="154463"/>
                    <a:pt x="282891" y="140648"/>
                    <a:pt x="254542" y="140648"/>
                  </a:cubicBezTo>
                  <a:moveTo>
                    <a:pt x="187187" y="102923"/>
                  </a:moveTo>
                  <a:cubicBezTo>
                    <a:pt x="197939" y="113081"/>
                    <a:pt x="213348" y="118270"/>
                    <a:pt x="232976" y="118270"/>
                  </a:cubicBezTo>
                  <a:cubicBezTo>
                    <a:pt x="252604" y="118270"/>
                    <a:pt x="267982" y="113113"/>
                    <a:pt x="278671" y="102923"/>
                  </a:cubicBezTo>
                  <a:cubicBezTo>
                    <a:pt x="289423" y="92672"/>
                    <a:pt x="294861" y="77950"/>
                    <a:pt x="294861" y="59135"/>
                  </a:cubicBezTo>
                  <a:cubicBezTo>
                    <a:pt x="294861" y="40319"/>
                    <a:pt x="289423" y="25629"/>
                    <a:pt x="278671" y="15378"/>
                  </a:cubicBezTo>
                  <a:cubicBezTo>
                    <a:pt x="267982" y="5188"/>
                    <a:pt x="252636" y="31"/>
                    <a:pt x="232976" y="31"/>
                  </a:cubicBezTo>
                  <a:cubicBezTo>
                    <a:pt x="213317" y="31"/>
                    <a:pt x="197939" y="5188"/>
                    <a:pt x="187187" y="15378"/>
                  </a:cubicBezTo>
                  <a:cubicBezTo>
                    <a:pt x="176373" y="25629"/>
                    <a:pt x="170872" y="40350"/>
                    <a:pt x="170872" y="59166"/>
                  </a:cubicBezTo>
                  <a:cubicBezTo>
                    <a:pt x="170872" y="77982"/>
                    <a:pt x="176373" y="92703"/>
                    <a:pt x="187187" y="102955"/>
                  </a:cubicBezTo>
                  <a:moveTo>
                    <a:pt x="213348" y="38975"/>
                  </a:moveTo>
                  <a:cubicBezTo>
                    <a:pt x="217817" y="34381"/>
                    <a:pt x="224225" y="32162"/>
                    <a:pt x="232976" y="32162"/>
                  </a:cubicBezTo>
                  <a:cubicBezTo>
                    <a:pt x="241727" y="32162"/>
                    <a:pt x="247947" y="34381"/>
                    <a:pt x="252386" y="38975"/>
                  </a:cubicBezTo>
                  <a:cubicBezTo>
                    <a:pt x="256855" y="43601"/>
                    <a:pt x="259043" y="50196"/>
                    <a:pt x="259043" y="59135"/>
                  </a:cubicBezTo>
                  <a:cubicBezTo>
                    <a:pt x="259043" y="68074"/>
                    <a:pt x="256793" y="74762"/>
                    <a:pt x="252386" y="79294"/>
                  </a:cubicBezTo>
                  <a:cubicBezTo>
                    <a:pt x="247947" y="83858"/>
                    <a:pt x="241602" y="86108"/>
                    <a:pt x="232976" y="86108"/>
                  </a:cubicBezTo>
                  <a:cubicBezTo>
                    <a:pt x="224350" y="86108"/>
                    <a:pt x="217817" y="83889"/>
                    <a:pt x="213348" y="79294"/>
                  </a:cubicBezTo>
                  <a:cubicBezTo>
                    <a:pt x="208941" y="74762"/>
                    <a:pt x="206690" y="67980"/>
                    <a:pt x="206690" y="59135"/>
                  </a:cubicBezTo>
                  <a:cubicBezTo>
                    <a:pt x="206690" y="50290"/>
                    <a:pt x="208847" y="43601"/>
                    <a:pt x="213348" y="38975"/>
                  </a:cubicBezTo>
                  <a:moveTo>
                    <a:pt x="656796" y="301738"/>
                  </a:moveTo>
                  <a:cubicBezTo>
                    <a:pt x="653014" y="300331"/>
                    <a:pt x="648951" y="299862"/>
                    <a:pt x="647107" y="299862"/>
                  </a:cubicBezTo>
                  <a:cubicBezTo>
                    <a:pt x="637324" y="299862"/>
                    <a:pt x="632292" y="306176"/>
                    <a:pt x="632292" y="316646"/>
                  </a:cubicBezTo>
                  <a:cubicBezTo>
                    <a:pt x="632292" y="325210"/>
                    <a:pt x="635761" y="330867"/>
                    <a:pt x="643982" y="330867"/>
                  </a:cubicBezTo>
                  <a:cubicBezTo>
                    <a:pt x="648607" y="330867"/>
                    <a:pt x="651108" y="328617"/>
                    <a:pt x="652608" y="326492"/>
                  </a:cubicBezTo>
                  <a:lnTo>
                    <a:pt x="652796" y="326554"/>
                  </a:lnTo>
                  <a:lnTo>
                    <a:pt x="653139" y="330023"/>
                  </a:lnTo>
                  <a:lnTo>
                    <a:pt x="657265" y="330023"/>
                  </a:lnTo>
                  <a:lnTo>
                    <a:pt x="656796" y="324898"/>
                  </a:lnTo>
                  <a:lnTo>
                    <a:pt x="656796" y="301738"/>
                  </a:lnTo>
                  <a:close/>
                  <a:moveTo>
                    <a:pt x="652264" y="320709"/>
                  </a:moveTo>
                  <a:cubicBezTo>
                    <a:pt x="652264" y="324022"/>
                    <a:pt x="649545" y="327429"/>
                    <a:pt x="644575" y="327429"/>
                  </a:cubicBezTo>
                  <a:cubicBezTo>
                    <a:pt x="638387" y="327429"/>
                    <a:pt x="636855" y="321960"/>
                    <a:pt x="636855" y="316834"/>
                  </a:cubicBezTo>
                  <a:cubicBezTo>
                    <a:pt x="636855" y="309270"/>
                    <a:pt x="639262" y="303488"/>
                    <a:pt x="646357" y="303488"/>
                  </a:cubicBezTo>
                  <a:cubicBezTo>
                    <a:pt x="648857" y="303488"/>
                    <a:pt x="651202" y="304019"/>
                    <a:pt x="652264" y="304488"/>
                  </a:cubicBezTo>
                  <a:lnTo>
                    <a:pt x="652264" y="320709"/>
                  </a:lnTo>
                  <a:close/>
                  <a:moveTo>
                    <a:pt x="934748" y="299862"/>
                  </a:moveTo>
                  <a:cubicBezTo>
                    <a:pt x="930904" y="299862"/>
                    <a:pt x="927497" y="301644"/>
                    <a:pt x="925247" y="304926"/>
                  </a:cubicBezTo>
                  <a:lnTo>
                    <a:pt x="924715" y="300675"/>
                  </a:lnTo>
                  <a:lnTo>
                    <a:pt x="920746" y="300675"/>
                  </a:lnTo>
                  <a:lnTo>
                    <a:pt x="921027" y="305113"/>
                  </a:lnTo>
                  <a:lnTo>
                    <a:pt x="921027" y="330023"/>
                  </a:lnTo>
                  <a:lnTo>
                    <a:pt x="925653" y="330023"/>
                  </a:lnTo>
                  <a:lnTo>
                    <a:pt x="925653" y="310802"/>
                  </a:lnTo>
                  <a:cubicBezTo>
                    <a:pt x="925653" y="307238"/>
                    <a:pt x="929091" y="303550"/>
                    <a:pt x="933623" y="303550"/>
                  </a:cubicBezTo>
                  <a:cubicBezTo>
                    <a:pt x="938593" y="303550"/>
                    <a:pt x="939531" y="307082"/>
                    <a:pt x="939531" y="311458"/>
                  </a:cubicBezTo>
                  <a:lnTo>
                    <a:pt x="939531" y="330055"/>
                  </a:lnTo>
                  <a:lnTo>
                    <a:pt x="944125" y="330055"/>
                  </a:lnTo>
                  <a:lnTo>
                    <a:pt x="944125" y="310051"/>
                  </a:lnTo>
                  <a:cubicBezTo>
                    <a:pt x="944125" y="303332"/>
                    <a:pt x="940812" y="299893"/>
                    <a:pt x="934748" y="299893"/>
                  </a:cubicBezTo>
                  <a:moveTo>
                    <a:pt x="901805" y="299862"/>
                  </a:moveTo>
                  <a:cubicBezTo>
                    <a:pt x="895961" y="299862"/>
                    <a:pt x="888678" y="302925"/>
                    <a:pt x="888678" y="315177"/>
                  </a:cubicBezTo>
                  <a:cubicBezTo>
                    <a:pt x="888678" y="325804"/>
                    <a:pt x="893273" y="330867"/>
                    <a:pt x="900774" y="330867"/>
                  </a:cubicBezTo>
                  <a:cubicBezTo>
                    <a:pt x="908275" y="330867"/>
                    <a:pt x="913870" y="326023"/>
                    <a:pt x="913870" y="314521"/>
                  </a:cubicBezTo>
                  <a:cubicBezTo>
                    <a:pt x="913870" y="301175"/>
                    <a:pt x="905837" y="299862"/>
                    <a:pt x="901774" y="299862"/>
                  </a:cubicBezTo>
                  <a:moveTo>
                    <a:pt x="901180" y="327304"/>
                  </a:moveTo>
                  <a:cubicBezTo>
                    <a:pt x="894461" y="327304"/>
                    <a:pt x="893273" y="320397"/>
                    <a:pt x="893273" y="314552"/>
                  </a:cubicBezTo>
                  <a:cubicBezTo>
                    <a:pt x="893273" y="308176"/>
                    <a:pt x="895836" y="303457"/>
                    <a:pt x="901430" y="303457"/>
                  </a:cubicBezTo>
                  <a:cubicBezTo>
                    <a:pt x="907025" y="303457"/>
                    <a:pt x="909213" y="308426"/>
                    <a:pt x="909213" y="315490"/>
                  </a:cubicBezTo>
                  <a:cubicBezTo>
                    <a:pt x="909213" y="321928"/>
                    <a:pt x="906775" y="327304"/>
                    <a:pt x="901180" y="327304"/>
                  </a:cubicBezTo>
                  <a:moveTo>
                    <a:pt x="876333" y="300706"/>
                  </a:moveTo>
                  <a:cubicBezTo>
                    <a:pt x="877333" y="304363"/>
                    <a:pt x="878458" y="308364"/>
                    <a:pt x="878458" y="313271"/>
                  </a:cubicBezTo>
                  <a:cubicBezTo>
                    <a:pt x="878458" y="318647"/>
                    <a:pt x="877614" y="327179"/>
                    <a:pt x="870707" y="327179"/>
                  </a:cubicBezTo>
                  <a:cubicBezTo>
                    <a:pt x="865737" y="327179"/>
                    <a:pt x="865456" y="323116"/>
                    <a:pt x="865456" y="318678"/>
                  </a:cubicBezTo>
                  <a:lnTo>
                    <a:pt x="865456" y="300675"/>
                  </a:lnTo>
                  <a:lnTo>
                    <a:pt x="860830" y="300675"/>
                  </a:lnTo>
                  <a:lnTo>
                    <a:pt x="860830" y="319928"/>
                  </a:lnTo>
                  <a:cubicBezTo>
                    <a:pt x="860830" y="323710"/>
                    <a:pt x="857704" y="327179"/>
                    <a:pt x="853579" y="327179"/>
                  </a:cubicBezTo>
                  <a:cubicBezTo>
                    <a:pt x="848390" y="327179"/>
                    <a:pt x="848203" y="323179"/>
                    <a:pt x="848203" y="318522"/>
                  </a:cubicBezTo>
                  <a:lnTo>
                    <a:pt x="848203" y="300706"/>
                  </a:lnTo>
                  <a:lnTo>
                    <a:pt x="843577" y="300706"/>
                  </a:lnTo>
                  <a:lnTo>
                    <a:pt x="843577" y="320959"/>
                  </a:lnTo>
                  <a:cubicBezTo>
                    <a:pt x="843577" y="327742"/>
                    <a:pt x="846484" y="330867"/>
                    <a:pt x="852860" y="330867"/>
                  </a:cubicBezTo>
                  <a:cubicBezTo>
                    <a:pt x="856642" y="330867"/>
                    <a:pt x="860049" y="329492"/>
                    <a:pt x="862705" y="325210"/>
                  </a:cubicBezTo>
                  <a:cubicBezTo>
                    <a:pt x="863580" y="328586"/>
                    <a:pt x="866050" y="330867"/>
                    <a:pt x="870550" y="330867"/>
                  </a:cubicBezTo>
                  <a:cubicBezTo>
                    <a:pt x="879521" y="330867"/>
                    <a:pt x="882896" y="323616"/>
                    <a:pt x="882896" y="313021"/>
                  </a:cubicBezTo>
                  <a:cubicBezTo>
                    <a:pt x="882896" y="308364"/>
                    <a:pt x="881833" y="304300"/>
                    <a:pt x="880771" y="300706"/>
                  </a:cubicBezTo>
                  <a:lnTo>
                    <a:pt x="876270" y="300706"/>
                  </a:lnTo>
                  <a:close/>
                  <a:moveTo>
                    <a:pt x="993227" y="299862"/>
                  </a:moveTo>
                  <a:cubicBezTo>
                    <a:pt x="989414" y="299862"/>
                    <a:pt x="985976" y="301644"/>
                    <a:pt x="983725" y="304926"/>
                  </a:cubicBezTo>
                  <a:lnTo>
                    <a:pt x="983194" y="300675"/>
                  </a:lnTo>
                  <a:lnTo>
                    <a:pt x="979225" y="300675"/>
                  </a:lnTo>
                  <a:lnTo>
                    <a:pt x="979506" y="305113"/>
                  </a:lnTo>
                  <a:lnTo>
                    <a:pt x="979506" y="330023"/>
                  </a:lnTo>
                  <a:lnTo>
                    <a:pt x="984100" y="330023"/>
                  </a:lnTo>
                  <a:lnTo>
                    <a:pt x="984100" y="310802"/>
                  </a:lnTo>
                  <a:cubicBezTo>
                    <a:pt x="984100" y="307238"/>
                    <a:pt x="987538" y="303550"/>
                    <a:pt x="992070" y="303550"/>
                  </a:cubicBezTo>
                  <a:cubicBezTo>
                    <a:pt x="997009" y="303550"/>
                    <a:pt x="997978" y="307082"/>
                    <a:pt x="997978" y="311458"/>
                  </a:cubicBezTo>
                  <a:lnTo>
                    <a:pt x="997978" y="330055"/>
                  </a:lnTo>
                  <a:lnTo>
                    <a:pt x="1002572" y="330055"/>
                  </a:lnTo>
                  <a:lnTo>
                    <a:pt x="1002572" y="310051"/>
                  </a:lnTo>
                  <a:cubicBezTo>
                    <a:pt x="1002572" y="303332"/>
                    <a:pt x="999259" y="299893"/>
                    <a:pt x="993196" y="299893"/>
                  </a:cubicBezTo>
                  <a:moveTo>
                    <a:pt x="964535" y="327179"/>
                  </a:moveTo>
                  <a:cubicBezTo>
                    <a:pt x="958284" y="327179"/>
                    <a:pt x="955908" y="322116"/>
                    <a:pt x="955689" y="317271"/>
                  </a:cubicBezTo>
                  <a:cubicBezTo>
                    <a:pt x="956158" y="317271"/>
                    <a:pt x="956627" y="317334"/>
                    <a:pt x="957221" y="317334"/>
                  </a:cubicBezTo>
                  <a:cubicBezTo>
                    <a:pt x="962941" y="317334"/>
                    <a:pt x="973474" y="315927"/>
                    <a:pt x="973474" y="307176"/>
                  </a:cubicBezTo>
                  <a:cubicBezTo>
                    <a:pt x="973474" y="302800"/>
                    <a:pt x="970348" y="299862"/>
                    <a:pt x="964847" y="299862"/>
                  </a:cubicBezTo>
                  <a:cubicBezTo>
                    <a:pt x="955877" y="299862"/>
                    <a:pt x="951157" y="307082"/>
                    <a:pt x="951157" y="315802"/>
                  </a:cubicBezTo>
                  <a:cubicBezTo>
                    <a:pt x="951157" y="324523"/>
                    <a:pt x="955064" y="330836"/>
                    <a:pt x="964253" y="330836"/>
                  </a:cubicBezTo>
                  <a:cubicBezTo>
                    <a:pt x="968973" y="330836"/>
                    <a:pt x="972380" y="328711"/>
                    <a:pt x="973880" y="327461"/>
                  </a:cubicBezTo>
                  <a:lnTo>
                    <a:pt x="972098" y="324460"/>
                  </a:lnTo>
                  <a:cubicBezTo>
                    <a:pt x="970973" y="325304"/>
                    <a:pt x="968504" y="327179"/>
                    <a:pt x="964535" y="327179"/>
                  </a:cubicBezTo>
                  <a:moveTo>
                    <a:pt x="964597" y="303300"/>
                  </a:moveTo>
                  <a:cubicBezTo>
                    <a:pt x="967254" y="303300"/>
                    <a:pt x="969160" y="304957"/>
                    <a:pt x="969160" y="307739"/>
                  </a:cubicBezTo>
                  <a:cubicBezTo>
                    <a:pt x="969160" y="313021"/>
                    <a:pt x="960878" y="313990"/>
                    <a:pt x="956877" y="313990"/>
                  </a:cubicBezTo>
                  <a:cubicBezTo>
                    <a:pt x="956408" y="313990"/>
                    <a:pt x="956065" y="313927"/>
                    <a:pt x="955689" y="313927"/>
                  </a:cubicBezTo>
                  <a:cubicBezTo>
                    <a:pt x="955846" y="309270"/>
                    <a:pt x="958284" y="303300"/>
                    <a:pt x="964597" y="303300"/>
                  </a:cubicBezTo>
                  <a:moveTo>
                    <a:pt x="791037" y="299862"/>
                  </a:moveTo>
                  <a:cubicBezTo>
                    <a:pt x="785192" y="299862"/>
                    <a:pt x="777941" y="302925"/>
                    <a:pt x="777941" y="315177"/>
                  </a:cubicBezTo>
                  <a:cubicBezTo>
                    <a:pt x="777941" y="325804"/>
                    <a:pt x="782536" y="330867"/>
                    <a:pt x="790037" y="330867"/>
                  </a:cubicBezTo>
                  <a:cubicBezTo>
                    <a:pt x="797538" y="330867"/>
                    <a:pt x="803164" y="326023"/>
                    <a:pt x="803164" y="314521"/>
                  </a:cubicBezTo>
                  <a:cubicBezTo>
                    <a:pt x="803164" y="301175"/>
                    <a:pt x="795132" y="299862"/>
                    <a:pt x="791068" y="299862"/>
                  </a:cubicBezTo>
                  <a:moveTo>
                    <a:pt x="790443" y="327304"/>
                  </a:moveTo>
                  <a:cubicBezTo>
                    <a:pt x="783723" y="327304"/>
                    <a:pt x="782536" y="320397"/>
                    <a:pt x="782536" y="314552"/>
                  </a:cubicBezTo>
                  <a:cubicBezTo>
                    <a:pt x="782536" y="308176"/>
                    <a:pt x="785067" y="303457"/>
                    <a:pt x="790662" y="303457"/>
                  </a:cubicBezTo>
                  <a:cubicBezTo>
                    <a:pt x="796257" y="303457"/>
                    <a:pt x="798445" y="308426"/>
                    <a:pt x="798445" y="315490"/>
                  </a:cubicBezTo>
                  <a:cubicBezTo>
                    <a:pt x="798445" y="321928"/>
                    <a:pt x="796038" y="327304"/>
                    <a:pt x="790412" y="327304"/>
                  </a:cubicBezTo>
                  <a:moveTo>
                    <a:pt x="734903" y="300706"/>
                  </a:moveTo>
                  <a:cubicBezTo>
                    <a:pt x="735841" y="304300"/>
                    <a:pt x="736903" y="308489"/>
                    <a:pt x="736903" y="313865"/>
                  </a:cubicBezTo>
                  <a:cubicBezTo>
                    <a:pt x="736903" y="320303"/>
                    <a:pt x="734840" y="327148"/>
                    <a:pt x="728464" y="327148"/>
                  </a:cubicBezTo>
                  <a:cubicBezTo>
                    <a:pt x="723338" y="327148"/>
                    <a:pt x="723088" y="323522"/>
                    <a:pt x="723088" y="319209"/>
                  </a:cubicBezTo>
                  <a:lnTo>
                    <a:pt x="723088" y="300675"/>
                  </a:lnTo>
                  <a:lnTo>
                    <a:pt x="718494" y="300675"/>
                  </a:lnTo>
                  <a:lnTo>
                    <a:pt x="718494" y="320928"/>
                  </a:lnTo>
                  <a:cubicBezTo>
                    <a:pt x="718494" y="328179"/>
                    <a:pt x="721682" y="330836"/>
                    <a:pt x="727933" y="330836"/>
                  </a:cubicBezTo>
                  <a:cubicBezTo>
                    <a:pt x="737060" y="330836"/>
                    <a:pt x="741435" y="323991"/>
                    <a:pt x="741435" y="313177"/>
                  </a:cubicBezTo>
                  <a:cubicBezTo>
                    <a:pt x="741435" y="308582"/>
                    <a:pt x="740560" y="304269"/>
                    <a:pt x="739497" y="300644"/>
                  </a:cubicBezTo>
                  <a:lnTo>
                    <a:pt x="734903" y="300644"/>
                  </a:lnTo>
                  <a:close/>
                  <a:moveTo>
                    <a:pt x="814479" y="304926"/>
                  </a:moveTo>
                  <a:lnTo>
                    <a:pt x="813947" y="300675"/>
                  </a:lnTo>
                  <a:lnTo>
                    <a:pt x="810009" y="300675"/>
                  </a:lnTo>
                  <a:lnTo>
                    <a:pt x="810353" y="304676"/>
                  </a:lnTo>
                  <a:lnTo>
                    <a:pt x="810353" y="329992"/>
                  </a:lnTo>
                  <a:lnTo>
                    <a:pt x="814885" y="329992"/>
                  </a:lnTo>
                  <a:lnTo>
                    <a:pt x="814885" y="311302"/>
                  </a:lnTo>
                  <a:cubicBezTo>
                    <a:pt x="815072" y="307332"/>
                    <a:pt x="817479" y="303925"/>
                    <a:pt x="821261" y="303925"/>
                  </a:cubicBezTo>
                  <a:cubicBezTo>
                    <a:pt x="822761" y="303925"/>
                    <a:pt x="824105" y="304519"/>
                    <a:pt x="825105" y="305051"/>
                  </a:cubicBezTo>
                  <a:lnTo>
                    <a:pt x="826512" y="300987"/>
                  </a:lnTo>
                  <a:cubicBezTo>
                    <a:pt x="825387" y="300300"/>
                    <a:pt x="823668" y="299862"/>
                    <a:pt x="821855" y="299862"/>
                  </a:cubicBezTo>
                  <a:cubicBezTo>
                    <a:pt x="818479" y="299862"/>
                    <a:pt x="815885" y="301644"/>
                    <a:pt x="814479" y="304926"/>
                  </a:cubicBezTo>
                  <a:moveTo>
                    <a:pt x="694802" y="327273"/>
                  </a:moveTo>
                  <a:cubicBezTo>
                    <a:pt x="692021" y="327273"/>
                    <a:pt x="690489" y="326023"/>
                    <a:pt x="690489" y="322147"/>
                  </a:cubicBezTo>
                  <a:lnTo>
                    <a:pt x="690489" y="304676"/>
                  </a:lnTo>
                  <a:lnTo>
                    <a:pt x="698897" y="304676"/>
                  </a:lnTo>
                  <a:lnTo>
                    <a:pt x="698897" y="300737"/>
                  </a:lnTo>
                  <a:lnTo>
                    <a:pt x="690489" y="300737"/>
                  </a:lnTo>
                  <a:lnTo>
                    <a:pt x="690489" y="289048"/>
                  </a:lnTo>
                  <a:lnTo>
                    <a:pt x="685895" y="289048"/>
                  </a:lnTo>
                  <a:lnTo>
                    <a:pt x="685895" y="322053"/>
                  </a:lnTo>
                  <a:cubicBezTo>
                    <a:pt x="685895" y="326367"/>
                    <a:pt x="686145" y="330899"/>
                    <a:pt x="693990" y="330899"/>
                  </a:cubicBezTo>
                  <a:cubicBezTo>
                    <a:pt x="696365" y="330899"/>
                    <a:pt x="698959" y="330117"/>
                    <a:pt x="700647" y="328930"/>
                  </a:cubicBezTo>
                  <a:lnTo>
                    <a:pt x="699303" y="325867"/>
                  </a:lnTo>
                  <a:cubicBezTo>
                    <a:pt x="698303" y="326460"/>
                    <a:pt x="696834" y="327273"/>
                    <a:pt x="694834" y="327273"/>
                  </a:cubicBezTo>
                  <a:moveTo>
                    <a:pt x="760345" y="299862"/>
                  </a:moveTo>
                  <a:cubicBezTo>
                    <a:pt x="754500" y="299862"/>
                    <a:pt x="747217" y="302925"/>
                    <a:pt x="747217" y="315177"/>
                  </a:cubicBezTo>
                  <a:cubicBezTo>
                    <a:pt x="747217" y="325804"/>
                    <a:pt x="751843" y="330867"/>
                    <a:pt x="759313" y="330867"/>
                  </a:cubicBezTo>
                  <a:cubicBezTo>
                    <a:pt x="766783" y="330867"/>
                    <a:pt x="772440" y="326023"/>
                    <a:pt x="772440" y="314521"/>
                  </a:cubicBezTo>
                  <a:cubicBezTo>
                    <a:pt x="772440" y="301175"/>
                    <a:pt x="764408" y="299862"/>
                    <a:pt x="760345" y="299862"/>
                  </a:cubicBezTo>
                  <a:moveTo>
                    <a:pt x="759751" y="327304"/>
                  </a:moveTo>
                  <a:cubicBezTo>
                    <a:pt x="753000" y="327304"/>
                    <a:pt x="751843" y="320397"/>
                    <a:pt x="751843" y="314552"/>
                  </a:cubicBezTo>
                  <a:cubicBezTo>
                    <a:pt x="751843" y="308176"/>
                    <a:pt x="754375" y="303457"/>
                    <a:pt x="760001" y="303457"/>
                  </a:cubicBezTo>
                  <a:cubicBezTo>
                    <a:pt x="765627" y="303457"/>
                    <a:pt x="767815" y="308426"/>
                    <a:pt x="767815" y="315490"/>
                  </a:cubicBezTo>
                  <a:cubicBezTo>
                    <a:pt x="767815" y="321928"/>
                    <a:pt x="765377" y="327304"/>
                    <a:pt x="759782" y="327304"/>
                  </a:cubicBezTo>
                  <a:moveTo>
                    <a:pt x="669673" y="304926"/>
                  </a:moveTo>
                  <a:lnTo>
                    <a:pt x="669142" y="300675"/>
                  </a:lnTo>
                  <a:lnTo>
                    <a:pt x="665204" y="300675"/>
                  </a:lnTo>
                  <a:lnTo>
                    <a:pt x="665548" y="304676"/>
                  </a:lnTo>
                  <a:lnTo>
                    <a:pt x="665548" y="329992"/>
                  </a:lnTo>
                  <a:lnTo>
                    <a:pt x="670111" y="329992"/>
                  </a:lnTo>
                  <a:lnTo>
                    <a:pt x="670111" y="311302"/>
                  </a:lnTo>
                  <a:cubicBezTo>
                    <a:pt x="670267" y="307332"/>
                    <a:pt x="672705" y="303925"/>
                    <a:pt x="676487" y="303925"/>
                  </a:cubicBezTo>
                  <a:cubicBezTo>
                    <a:pt x="677956" y="303925"/>
                    <a:pt x="679331" y="304519"/>
                    <a:pt x="680331" y="305051"/>
                  </a:cubicBezTo>
                  <a:lnTo>
                    <a:pt x="681769" y="300987"/>
                  </a:lnTo>
                  <a:cubicBezTo>
                    <a:pt x="680644" y="300300"/>
                    <a:pt x="678925" y="299862"/>
                    <a:pt x="677112" y="299862"/>
                  </a:cubicBezTo>
                  <a:cubicBezTo>
                    <a:pt x="673736" y="299862"/>
                    <a:pt x="671142" y="301644"/>
                    <a:pt x="669736" y="304926"/>
                  </a:cubicBezTo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+mn-cs"/>
              </a:endParaRPr>
            </a:p>
          </p:txBody>
        </p:sp>
      </p:grpSp>
      <p:sp>
        <p:nvSpPr>
          <p:cNvPr id="3" name="Rechthoek 6">
            <a:extLst>
              <a:ext uri="{FF2B5EF4-FFF2-40B4-BE49-F238E27FC236}">
                <a16:creationId xmlns:a16="http://schemas.microsoft.com/office/drawing/2014/main" id="{CAED53B0-66B4-1255-95C3-11013FEF58C3}"/>
              </a:ext>
            </a:extLst>
          </p:cNvPr>
          <p:cNvSpPr/>
          <p:nvPr userDrawn="1"/>
        </p:nvSpPr>
        <p:spPr>
          <a:xfrm>
            <a:off x="0" y="-425941"/>
            <a:ext cx="163762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ED6B6A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Alleen titel - Groen</a:t>
            </a:r>
          </a:p>
        </p:txBody>
      </p:sp>
    </p:spTree>
    <p:extLst>
      <p:ext uri="{BB962C8B-B14F-4D97-AF65-F5344CB8AC3E}">
        <p14:creationId xmlns:p14="http://schemas.microsoft.com/office/powerpoint/2010/main" val="2080515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ofdstuk - Oranje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6F820CA-3096-2533-C40B-0E847D317369}"/>
              </a:ext>
            </a:extLst>
          </p:cNvPr>
          <p:cNvSpPr/>
          <p:nvPr userDrawn="1"/>
        </p:nvSpPr>
        <p:spPr>
          <a:xfrm>
            <a:off x="3589917" y="-2"/>
            <a:ext cx="2283223" cy="6858002"/>
          </a:xfrm>
          <a:prstGeom prst="rect">
            <a:avLst/>
          </a:prstGeom>
          <a:solidFill>
            <a:srgbClr val="F08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 err="1">
              <a:ln>
                <a:noFill/>
              </a:ln>
              <a:solidFill>
                <a:srgbClr val="ED6B6A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4D0C79-BB17-6373-9ECE-D560690A2D13}"/>
              </a:ext>
            </a:extLst>
          </p:cNvPr>
          <p:cNvGrpSpPr/>
          <p:nvPr userDrawn="1"/>
        </p:nvGrpSpPr>
        <p:grpSpPr>
          <a:xfrm>
            <a:off x="3705093" y="-127"/>
            <a:ext cx="8486272" cy="6861307"/>
            <a:chOff x="3705093" y="-127"/>
            <a:chExt cx="8486272" cy="686130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206CC04-4791-A6A0-492F-C1C487B8A2E1}"/>
                </a:ext>
              </a:extLst>
            </p:cNvPr>
            <p:cNvSpPr/>
            <p:nvPr/>
          </p:nvSpPr>
          <p:spPr>
            <a:xfrm>
              <a:off x="5737169" y="636"/>
              <a:ext cx="5419788" cy="6860544"/>
            </a:xfrm>
            <a:custGeom>
              <a:avLst/>
              <a:gdLst>
                <a:gd name="connsiteX0" fmla="*/ 759764 w 5419788"/>
                <a:gd name="connsiteY0" fmla="*/ 0 h 6860544"/>
                <a:gd name="connsiteX1" fmla="*/ 3877037 w 5419788"/>
                <a:gd name="connsiteY1" fmla="*/ 0 h 6860544"/>
                <a:gd name="connsiteX2" fmla="*/ 3957323 w 5419788"/>
                <a:gd name="connsiteY2" fmla="*/ 190599 h 6860544"/>
                <a:gd name="connsiteX3" fmla="*/ 4550369 w 5419788"/>
                <a:gd name="connsiteY3" fmla="*/ 1598334 h 6860544"/>
                <a:gd name="connsiteX4" fmla="*/ 5163644 w 5419788"/>
                <a:gd name="connsiteY4" fmla="*/ 3051874 h 6860544"/>
                <a:gd name="connsiteX5" fmla="*/ 5404629 w 5419788"/>
                <a:gd name="connsiteY5" fmla="*/ 3616164 h 6860544"/>
                <a:gd name="connsiteX6" fmla="*/ 5408446 w 5419788"/>
                <a:gd name="connsiteY6" fmla="*/ 3729658 h 6860544"/>
                <a:gd name="connsiteX7" fmla="*/ 4994420 w 5419788"/>
                <a:gd name="connsiteY7" fmla="*/ 4742326 h 6860544"/>
                <a:gd name="connsiteX8" fmla="*/ 4256709 w 5419788"/>
                <a:gd name="connsiteY8" fmla="*/ 6555815 h 6860544"/>
                <a:gd name="connsiteX9" fmla="*/ 4135835 w 5419788"/>
                <a:gd name="connsiteY9" fmla="*/ 6859273 h 6860544"/>
                <a:gd name="connsiteX10" fmla="*/ 4102626 w 5419788"/>
                <a:gd name="connsiteY10" fmla="*/ 6860545 h 6860544"/>
                <a:gd name="connsiteX11" fmla="*/ 2125130 w 5419788"/>
                <a:gd name="connsiteY11" fmla="*/ 6860545 h 6860544"/>
                <a:gd name="connsiteX12" fmla="*/ 2095230 w 5419788"/>
                <a:gd name="connsiteY12" fmla="*/ 6859527 h 6860544"/>
                <a:gd name="connsiteX13" fmla="*/ 1630183 w 5419788"/>
                <a:gd name="connsiteY13" fmla="*/ 5756013 h 6860544"/>
                <a:gd name="connsiteX14" fmla="*/ 710143 w 5419788"/>
                <a:gd name="connsiteY14" fmla="*/ 3577357 h 6860544"/>
                <a:gd name="connsiteX15" fmla="*/ 7166 w 5419788"/>
                <a:gd name="connsiteY15" fmla="*/ 1911588 h 6860544"/>
                <a:gd name="connsiteX16" fmla="*/ 6148 w 5419788"/>
                <a:gd name="connsiteY16" fmla="*/ 1850642 h 6860544"/>
                <a:gd name="connsiteX17" fmla="*/ 64549 w 5419788"/>
                <a:gd name="connsiteY17" fmla="*/ 1708775 h 6860544"/>
                <a:gd name="connsiteX18" fmla="*/ 759764 w 5419788"/>
                <a:gd name="connsiteY18" fmla="*/ 0 h 686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19788" h="6860544">
                  <a:moveTo>
                    <a:pt x="759764" y="0"/>
                  </a:moveTo>
                  <a:cubicBezTo>
                    <a:pt x="1798898" y="0"/>
                    <a:pt x="2837904" y="0"/>
                    <a:pt x="3877037" y="0"/>
                  </a:cubicBezTo>
                  <a:cubicBezTo>
                    <a:pt x="3903757" y="63491"/>
                    <a:pt x="3930603" y="126981"/>
                    <a:pt x="3957323" y="190599"/>
                  </a:cubicBezTo>
                  <a:cubicBezTo>
                    <a:pt x="4155047" y="659844"/>
                    <a:pt x="4352517" y="1129216"/>
                    <a:pt x="4550369" y="1598334"/>
                  </a:cubicBezTo>
                  <a:cubicBezTo>
                    <a:pt x="4754582" y="2082974"/>
                    <a:pt x="4958667" y="2567615"/>
                    <a:pt x="5163644" y="3051874"/>
                  </a:cubicBezTo>
                  <a:cubicBezTo>
                    <a:pt x="5243294" y="3240183"/>
                    <a:pt x="5318490" y="3430527"/>
                    <a:pt x="5404629" y="3616164"/>
                  </a:cubicBezTo>
                  <a:cubicBezTo>
                    <a:pt x="5422441" y="3654589"/>
                    <a:pt x="5425622" y="3688179"/>
                    <a:pt x="5408446" y="3729658"/>
                  </a:cubicBezTo>
                  <a:cubicBezTo>
                    <a:pt x="5268868" y="4066578"/>
                    <a:pt x="5131963" y="4404516"/>
                    <a:pt x="4994420" y="4742326"/>
                  </a:cubicBezTo>
                  <a:cubicBezTo>
                    <a:pt x="4748347" y="5346823"/>
                    <a:pt x="4502273" y="5951192"/>
                    <a:pt x="4256709" y="6555815"/>
                  </a:cubicBezTo>
                  <a:cubicBezTo>
                    <a:pt x="4215739" y="6656713"/>
                    <a:pt x="4171079" y="6756084"/>
                    <a:pt x="4135835" y="6859273"/>
                  </a:cubicBezTo>
                  <a:cubicBezTo>
                    <a:pt x="4124765" y="6859782"/>
                    <a:pt x="4113696" y="6860545"/>
                    <a:pt x="4102626" y="6860545"/>
                  </a:cubicBezTo>
                  <a:cubicBezTo>
                    <a:pt x="3443419" y="6860545"/>
                    <a:pt x="2784211" y="6860545"/>
                    <a:pt x="2125130" y="6860545"/>
                  </a:cubicBezTo>
                  <a:cubicBezTo>
                    <a:pt x="2115206" y="6860545"/>
                    <a:pt x="2105154" y="6859909"/>
                    <a:pt x="2095230" y="6859527"/>
                  </a:cubicBezTo>
                  <a:cubicBezTo>
                    <a:pt x="1940257" y="6491689"/>
                    <a:pt x="1785665" y="6123596"/>
                    <a:pt x="1630183" y="5756013"/>
                  </a:cubicBezTo>
                  <a:cubicBezTo>
                    <a:pt x="1323164" y="5029879"/>
                    <a:pt x="1019707" y="4302346"/>
                    <a:pt x="710143" y="3577357"/>
                  </a:cubicBezTo>
                  <a:cubicBezTo>
                    <a:pt x="473484" y="3023118"/>
                    <a:pt x="241534" y="2466844"/>
                    <a:pt x="7166" y="1911588"/>
                  </a:cubicBezTo>
                  <a:cubicBezTo>
                    <a:pt x="-1613" y="1890721"/>
                    <a:pt x="-2759" y="1871509"/>
                    <a:pt x="6148" y="1850642"/>
                  </a:cubicBezTo>
                  <a:cubicBezTo>
                    <a:pt x="26124" y="1803565"/>
                    <a:pt x="45209" y="1756106"/>
                    <a:pt x="64549" y="1708775"/>
                  </a:cubicBezTo>
                  <a:cubicBezTo>
                    <a:pt x="295991" y="1139013"/>
                    <a:pt x="527941" y="569507"/>
                    <a:pt x="759764" y="0"/>
                  </a:cubicBezTo>
                  <a:close/>
                </a:path>
              </a:pathLst>
            </a:custGeom>
            <a:solidFill>
              <a:srgbClr val="E2401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23E0AD6-D8F6-DA1D-20F8-E7A43AD0CB6B}"/>
                </a:ext>
              </a:extLst>
            </p:cNvPr>
            <p:cNvSpPr/>
            <p:nvPr/>
          </p:nvSpPr>
          <p:spPr>
            <a:xfrm>
              <a:off x="3705093" y="254"/>
              <a:ext cx="4126796" cy="6860671"/>
            </a:xfrm>
            <a:custGeom>
              <a:avLst/>
              <a:gdLst>
                <a:gd name="connsiteX0" fmla="*/ 2791840 w 4126796"/>
                <a:gd name="connsiteY0" fmla="*/ 382 h 6860671"/>
                <a:gd name="connsiteX1" fmla="*/ 2096116 w 4126796"/>
                <a:gd name="connsiteY1" fmla="*/ 1708902 h 6860671"/>
                <a:gd name="connsiteX2" fmla="*/ 2037715 w 4126796"/>
                <a:gd name="connsiteY2" fmla="*/ 1850769 h 6860671"/>
                <a:gd name="connsiteX3" fmla="*/ 2038733 w 4126796"/>
                <a:gd name="connsiteY3" fmla="*/ 1911715 h 6860671"/>
                <a:gd name="connsiteX4" fmla="*/ 2741710 w 4126796"/>
                <a:gd name="connsiteY4" fmla="*/ 3577484 h 6860671"/>
                <a:gd name="connsiteX5" fmla="*/ 3661750 w 4126796"/>
                <a:gd name="connsiteY5" fmla="*/ 5756140 h 6860671"/>
                <a:gd name="connsiteX6" fmla="*/ 4126797 w 4126796"/>
                <a:gd name="connsiteY6" fmla="*/ 6859655 h 6860671"/>
                <a:gd name="connsiteX7" fmla="*/ 4096769 w 4126796"/>
                <a:gd name="connsiteY7" fmla="*/ 6860672 h 6860671"/>
                <a:gd name="connsiteX8" fmla="*/ 32736 w 4126796"/>
                <a:gd name="connsiteY8" fmla="*/ 6860672 h 6860671"/>
                <a:gd name="connsiteX9" fmla="*/ 8815 w 4126796"/>
                <a:gd name="connsiteY9" fmla="*/ 6825173 h 6860671"/>
                <a:gd name="connsiteX10" fmla="*/ 511778 w 4126796"/>
                <a:gd name="connsiteY10" fmla="*/ 5590861 h 6860671"/>
                <a:gd name="connsiteX11" fmla="*/ 1338301 w 4126796"/>
                <a:gd name="connsiteY11" fmla="*/ 3567051 h 6860671"/>
                <a:gd name="connsiteX12" fmla="*/ 2013667 w 4126796"/>
                <a:gd name="connsiteY12" fmla="*/ 1909934 h 6860671"/>
                <a:gd name="connsiteX13" fmla="*/ 2013413 w 4126796"/>
                <a:gd name="connsiteY13" fmla="*/ 1849751 h 6860671"/>
                <a:gd name="connsiteX14" fmla="*/ 1353060 w 4126796"/>
                <a:gd name="connsiteY14" fmla="*/ 283227 h 6860671"/>
                <a:gd name="connsiteX15" fmla="*/ 1236258 w 4126796"/>
                <a:gd name="connsiteY15" fmla="*/ 0 h 6860671"/>
                <a:gd name="connsiteX16" fmla="*/ 2791586 w 4126796"/>
                <a:gd name="connsiteY16" fmla="*/ 0 h 686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26796" h="6860671">
                  <a:moveTo>
                    <a:pt x="2791840" y="382"/>
                  </a:moveTo>
                  <a:cubicBezTo>
                    <a:pt x="2559890" y="569888"/>
                    <a:pt x="2328066" y="1139395"/>
                    <a:pt x="2096116" y="1708902"/>
                  </a:cubicBezTo>
                  <a:cubicBezTo>
                    <a:pt x="2076776" y="1756233"/>
                    <a:pt x="2057691" y="1803692"/>
                    <a:pt x="2037715" y="1850769"/>
                  </a:cubicBezTo>
                  <a:cubicBezTo>
                    <a:pt x="2028808" y="1871636"/>
                    <a:pt x="2029953" y="1890849"/>
                    <a:pt x="2038733" y="1911715"/>
                  </a:cubicBezTo>
                  <a:cubicBezTo>
                    <a:pt x="2273101" y="2466972"/>
                    <a:pt x="2505051" y="3023246"/>
                    <a:pt x="2741710" y="3577484"/>
                  </a:cubicBezTo>
                  <a:cubicBezTo>
                    <a:pt x="3051274" y="4302473"/>
                    <a:pt x="3354858" y="5030006"/>
                    <a:pt x="3661750" y="5756140"/>
                  </a:cubicBezTo>
                  <a:cubicBezTo>
                    <a:pt x="3817232" y="6123851"/>
                    <a:pt x="3971824" y="6491816"/>
                    <a:pt x="4126797" y="6859655"/>
                  </a:cubicBezTo>
                  <a:cubicBezTo>
                    <a:pt x="4116745" y="6860036"/>
                    <a:pt x="4106820" y="6860672"/>
                    <a:pt x="4096769" y="6860672"/>
                  </a:cubicBezTo>
                  <a:cubicBezTo>
                    <a:pt x="2742091" y="6860672"/>
                    <a:pt x="1387413" y="6860672"/>
                    <a:pt x="32736" y="6860672"/>
                  </a:cubicBezTo>
                  <a:cubicBezTo>
                    <a:pt x="-5435" y="6860672"/>
                    <a:pt x="-5562" y="6860545"/>
                    <a:pt x="8815" y="6825173"/>
                  </a:cubicBezTo>
                  <a:cubicBezTo>
                    <a:pt x="176385" y="6413694"/>
                    <a:pt x="343954" y="6002214"/>
                    <a:pt x="511778" y="5590861"/>
                  </a:cubicBezTo>
                  <a:cubicBezTo>
                    <a:pt x="787116" y="4916257"/>
                    <a:pt x="1062963" y="4241781"/>
                    <a:pt x="1338301" y="3567051"/>
                  </a:cubicBezTo>
                  <a:cubicBezTo>
                    <a:pt x="1563635" y="3014721"/>
                    <a:pt x="1788206" y="2462137"/>
                    <a:pt x="2013667" y="1909934"/>
                  </a:cubicBezTo>
                  <a:cubicBezTo>
                    <a:pt x="2022319" y="1888558"/>
                    <a:pt x="2022319" y="1871000"/>
                    <a:pt x="2013413" y="1849751"/>
                  </a:cubicBezTo>
                  <a:cubicBezTo>
                    <a:pt x="1792913" y="1327704"/>
                    <a:pt x="1572669" y="805529"/>
                    <a:pt x="1353060" y="283227"/>
                  </a:cubicBezTo>
                  <a:cubicBezTo>
                    <a:pt x="1313490" y="189072"/>
                    <a:pt x="1270357" y="96445"/>
                    <a:pt x="1236258" y="0"/>
                  </a:cubicBezTo>
                  <a:cubicBezTo>
                    <a:pt x="1754743" y="0"/>
                    <a:pt x="2273101" y="0"/>
                    <a:pt x="2791586" y="0"/>
                  </a:cubicBezTo>
                  <a:close/>
                </a:path>
              </a:pathLst>
            </a:custGeom>
            <a:solidFill>
              <a:srgbClr val="F0804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D25E24A-157E-62DC-1FBA-EF7B9CEDE278}"/>
                </a:ext>
              </a:extLst>
            </p:cNvPr>
            <p:cNvSpPr/>
            <p:nvPr/>
          </p:nvSpPr>
          <p:spPr>
            <a:xfrm>
              <a:off x="9614079" y="-127"/>
              <a:ext cx="2577286" cy="6861053"/>
            </a:xfrm>
            <a:custGeom>
              <a:avLst/>
              <a:gdLst>
                <a:gd name="connsiteX0" fmla="*/ 258797 w 2577286"/>
                <a:gd name="connsiteY0" fmla="*/ 6859909 h 6861053"/>
                <a:gd name="connsiteX1" fmla="*/ 379671 w 2577286"/>
                <a:gd name="connsiteY1" fmla="*/ 6556452 h 6861053"/>
                <a:gd name="connsiteX2" fmla="*/ 1117383 w 2577286"/>
                <a:gd name="connsiteY2" fmla="*/ 4742963 h 6861053"/>
                <a:gd name="connsiteX3" fmla="*/ 1531408 w 2577286"/>
                <a:gd name="connsiteY3" fmla="*/ 3730294 h 6861053"/>
                <a:gd name="connsiteX4" fmla="*/ 1527591 w 2577286"/>
                <a:gd name="connsiteY4" fmla="*/ 3616800 h 6861053"/>
                <a:gd name="connsiteX5" fmla="*/ 1286607 w 2577286"/>
                <a:gd name="connsiteY5" fmla="*/ 3052510 h 6861053"/>
                <a:gd name="connsiteX6" fmla="*/ 673331 w 2577286"/>
                <a:gd name="connsiteY6" fmla="*/ 1598970 h 6861053"/>
                <a:gd name="connsiteX7" fmla="*/ 80286 w 2577286"/>
                <a:gd name="connsiteY7" fmla="*/ 191235 h 6861053"/>
                <a:gd name="connsiteX8" fmla="*/ 0 w 2577286"/>
                <a:gd name="connsiteY8" fmla="*/ 636 h 6861053"/>
                <a:gd name="connsiteX9" fmla="*/ 2546621 w 2577286"/>
                <a:gd name="connsiteY9" fmla="*/ 0 h 6861053"/>
                <a:gd name="connsiteX10" fmla="*/ 2577285 w 2577286"/>
                <a:gd name="connsiteY10" fmla="*/ 30664 h 6861053"/>
                <a:gd name="connsiteX11" fmla="*/ 2576649 w 2577286"/>
                <a:gd name="connsiteY11" fmla="*/ 1175148 h 6861053"/>
                <a:gd name="connsiteX12" fmla="*/ 2561762 w 2577286"/>
                <a:gd name="connsiteY12" fmla="*/ 1204412 h 6861053"/>
                <a:gd name="connsiteX13" fmla="*/ 1567034 w 2577286"/>
                <a:gd name="connsiteY13" fmla="*/ 3639193 h 6861053"/>
                <a:gd name="connsiteX14" fmla="*/ 1566780 w 2577286"/>
                <a:gd name="connsiteY14" fmla="*/ 3711845 h 6861053"/>
                <a:gd name="connsiteX15" fmla="*/ 2478677 w 2577286"/>
                <a:gd name="connsiteY15" fmla="*/ 5874342 h 6861053"/>
                <a:gd name="connsiteX16" fmla="*/ 2576775 w 2577286"/>
                <a:gd name="connsiteY16" fmla="*/ 6100312 h 6861053"/>
                <a:gd name="connsiteX17" fmla="*/ 2576775 w 2577286"/>
                <a:gd name="connsiteY17" fmla="*/ 6861054 h 6861053"/>
                <a:gd name="connsiteX18" fmla="*/ 308801 w 2577286"/>
                <a:gd name="connsiteY18" fmla="*/ 6861054 h 6861053"/>
                <a:gd name="connsiteX19" fmla="*/ 258797 w 2577286"/>
                <a:gd name="connsiteY19" fmla="*/ 6859782 h 686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77286" h="6861053">
                  <a:moveTo>
                    <a:pt x="258797" y="6859909"/>
                  </a:moveTo>
                  <a:cubicBezTo>
                    <a:pt x="294041" y="6756721"/>
                    <a:pt x="338701" y="6657349"/>
                    <a:pt x="379671" y="6556452"/>
                  </a:cubicBezTo>
                  <a:cubicBezTo>
                    <a:pt x="625236" y="5951828"/>
                    <a:pt x="871309" y="5347332"/>
                    <a:pt x="1117383" y="4742963"/>
                  </a:cubicBezTo>
                  <a:cubicBezTo>
                    <a:pt x="1254925" y="4405279"/>
                    <a:pt x="1391831" y="4067214"/>
                    <a:pt x="1531408" y="3730294"/>
                  </a:cubicBezTo>
                  <a:cubicBezTo>
                    <a:pt x="1548584" y="3688815"/>
                    <a:pt x="1545403" y="3655225"/>
                    <a:pt x="1527591" y="3616800"/>
                  </a:cubicBezTo>
                  <a:cubicBezTo>
                    <a:pt x="1441580" y="3431163"/>
                    <a:pt x="1366384" y="3240946"/>
                    <a:pt x="1286607" y="3052510"/>
                  </a:cubicBezTo>
                  <a:cubicBezTo>
                    <a:pt x="1081630" y="2568251"/>
                    <a:pt x="877544" y="2083611"/>
                    <a:pt x="673331" y="1598970"/>
                  </a:cubicBezTo>
                  <a:cubicBezTo>
                    <a:pt x="475606" y="1129725"/>
                    <a:pt x="278010" y="660480"/>
                    <a:pt x="80286" y="191235"/>
                  </a:cubicBezTo>
                  <a:cubicBezTo>
                    <a:pt x="53566" y="127745"/>
                    <a:pt x="26719" y="64254"/>
                    <a:pt x="0" y="636"/>
                  </a:cubicBezTo>
                  <a:cubicBezTo>
                    <a:pt x="848916" y="636"/>
                    <a:pt x="1697705" y="763"/>
                    <a:pt x="2546621" y="0"/>
                  </a:cubicBezTo>
                  <a:cubicBezTo>
                    <a:pt x="2571686" y="0"/>
                    <a:pt x="2577412" y="5598"/>
                    <a:pt x="2577285" y="30664"/>
                  </a:cubicBezTo>
                  <a:cubicBezTo>
                    <a:pt x="2576394" y="412116"/>
                    <a:pt x="2576649" y="793696"/>
                    <a:pt x="2576649" y="1175148"/>
                  </a:cubicBezTo>
                  <a:cubicBezTo>
                    <a:pt x="2567870" y="1182910"/>
                    <a:pt x="2565833" y="1194234"/>
                    <a:pt x="2561762" y="1204412"/>
                  </a:cubicBezTo>
                  <a:cubicBezTo>
                    <a:pt x="2230313" y="2016049"/>
                    <a:pt x="1898992" y="2827685"/>
                    <a:pt x="1567034" y="3639193"/>
                  </a:cubicBezTo>
                  <a:cubicBezTo>
                    <a:pt x="1556600" y="3664768"/>
                    <a:pt x="1555837" y="3686016"/>
                    <a:pt x="1566780" y="3711845"/>
                  </a:cubicBezTo>
                  <a:cubicBezTo>
                    <a:pt x="1871127" y="4432507"/>
                    <a:pt x="2174456" y="5153679"/>
                    <a:pt x="2478677" y="5874342"/>
                  </a:cubicBezTo>
                  <a:cubicBezTo>
                    <a:pt x="2510614" y="5949920"/>
                    <a:pt x="2538987" y="6027152"/>
                    <a:pt x="2576775" y="6100312"/>
                  </a:cubicBezTo>
                  <a:lnTo>
                    <a:pt x="2576775" y="6861054"/>
                  </a:lnTo>
                  <a:cubicBezTo>
                    <a:pt x="1820742" y="6861054"/>
                    <a:pt x="1064835" y="6861054"/>
                    <a:pt x="308801" y="6861054"/>
                  </a:cubicBezTo>
                  <a:cubicBezTo>
                    <a:pt x="292133" y="6861054"/>
                    <a:pt x="275465" y="6860163"/>
                    <a:pt x="258797" y="6859782"/>
                  </a:cubicBezTo>
                  <a:close/>
                </a:path>
              </a:pathLst>
            </a:custGeom>
            <a:solidFill>
              <a:srgbClr val="F0804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+mn-cs"/>
              </a:endParaRPr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B2D7C56-9ED3-A139-D7F4-D2848212E1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587" y="-1"/>
            <a:ext cx="5719655" cy="6858000"/>
          </a:xfrm>
          <a:custGeom>
            <a:avLst/>
            <a:gdLst>
              <a:gd name="connsiteX0" fmla="*/ 0 w 5719655"/>
              <a:gd name="connsiteY0" fmla="*/ 0 h 6858000"/>
              <a:gd name="connsiteX1" fmla="*/ 1587 w 5719655"/>
              <a:gd name="connsiteY1" fmla="*/ 0 h 6858000"/>
              <a:gd name="connsiteX2" fmla="*/ 2686730 w 5719655"/>
              <a:gd name="connsiteY2" fmla="*/ 0 h 6858000"/>
              <a:gd name="connsiteX3" fmla="*/ 4929760 w 5719655"/>
              <a:gd name="connsiteY3" fmla="*/ 0 h 6858000"/>
              <a:gd name="connsiteX4" fmla="*/ 5719655 w 5719655"/>
              <a:gd name="connsiteY4" fmla="*/ 1874841 h 6858000"/>
              <a:gd name="connsiteX5" fmla="*/ 3690820 w 5719655"/>
              <a:gd name="connsiteY5" fmla="*/ 6858000 h 6858000"/>
              <a:gd name="connsiteX6" fmla="*/ 0 w 571965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19655" h="6858000">
                <a:moveTo>
                  <a:pt x="0" y="0"/>
                </a:moveTo>
                <a:lnTo>
                  <a:pt x="1587" y="0"/>
                </a:lnTo>
                <a:lnTo>
                  <a:pt x="2686730" y="0"/>
                </a:lnTo>
                <a:lnTo>
                  <a:pt x="4929760" y="0"/>
                </a:lnTo>
                <a:lnTo>
                  <a:pt x="5719655" y="1874841"/>
                </a:lnTo>
                <a:lnTo>
                  <a:pt x="369082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lumMod val="95000"/>
            </a:schemeClr>
          </a:solidFill>
        </p:spPr>
        <p:txBody>
          <a:bodyPr wrap="square" lIns="360000" tIns="0" rIns="360000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dit kader, ga naar ‘Slidebuilder’, </a:t>
            </a:r>
            <a:br>
              <a:rPr lang="nl-NL" dirty="0"/>
            </a:br>
            <a:r>
              <a:rPr lang="nl-NL" dirty="0"/>
              <a:t>klik op ‘Afbeeldingen’, selecteer een afbeelding en klik op ‘Invoegen’.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2FD0BC-917B-D8FB-C81A-F526046760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266586">
            <a:off x="5240231" y="2175017"/>
            <a:ext cx="6645556" cy="2651820"/>
          </a:xfrm>
        </p:spPr>
        <p:txBody>
          <a:bodyPr anchor="ctr"/>
          <a:lstStyle>
            <a:lvl1pPr algn="ctr">
              <a:lnSpc>
                <a:spcPts val="5900"/>
              </a:lnSpc>
              <a:defRPr sz="6600" b="1">
                <a:solidFill>
                  <a:schemeClr val="accent5"/>
                </a:solidFill>
                <a:latin typeface="Aptos Black" panose="020F0502020204030204" pitchFamily="34" charset="0"/>
              </a:defRPr>
            </a:lvl1pPr>
          </a:lstStyle>
          <a:p>
            <a:r>
              <a:rPr lang="nl-NL"/>
              <a:t>DIT IS EEN HOOFDSTUK </a:t>
            </a:r>
            <a:br>
              <a:rPr lang="nl-NL"/>
            </a:br>
            <a:r>
              <a:rPr lang="nl-NL"/>
              <a:t>SLIDE</a:t>
            </a:r>
            <a:endParaRPr lang="nl-NL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F77AE6-799F-3026-5579-9B8713A30038}"/>
              </a:ext>
            </a:extLst>
          </p:cNvPr>
          <p:cNvCxnSpPr>
            <a:cxnSpLocks/>
          </p:cNvCxnSpPr>
          <p:nvPr userDrawn="1"/>
        </p:nvCxnSpPr>
        <p:spPr>
          <a:xfrm>
            <a:off x="719138" y="6295118"/>
            <a:ext cx="10752137" cy="0"/>
          </a:xfrm>
          <a:prstGeom prst="line">
            <a:avLst/>
          </a:prstGeom>
          <a:ln w="12700" cap="rnd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4E21E6A-1609-043F-733D-9720C7BECAEB}"/>
              </a:ext>
            </a:extLst>
          </p:cNvPr>
          <p:cNvSpPr/>
          <p:nvPr userDrawn="1"/>
        </p:nvSpPr>
        <p:spPr>
          <a:xfrm>
            <a:off x="1188334" y="5486403"/>
            <a:ext cx="2329800" cy="732594"/>
          </a:xfrm>
          <a:custGeom>
            <a:avLst/>
            <a:gdLst>
              <a:gd name="connsiteX0" fmla="*/ 898684 w 2457930"/>
              <a:gd name="connsiteY0" fmla="*/ 616562 h 772884"/>
              <a:gd name="connsiteX1" fmla="*/ 898684 w 2457930"/>
              <a:gd name="connsiteY1" fmla="*/ 655519 h 772884"/>
              <a:gd name="connsiteX2" fmla="*/ 928211 w 2457930"/>
              <a:gd name="connsiteY2" fmla="*/ 655519 h 772884"/>
              <a:gd name="connsiteX3" fmla="*/ 930688 w 2457930"/>
              <a:gd name="connsiteY3" fmla="*/ 652090 h 772884"/>
              <a:gd name="connsiteX4" fmla="*/ 930688 w 2457930"/>
              <a:gd name="connsiteY4" fmla="*/ 619038 h 772884"/>
              <a:gd name="connsiteX5" fmla="*/ 930307 w 2457930"/>
              <a:gd name="connsiteY5" fmla="*/ 616562 h 772884"/>
              <a:gd name="connsiteX6" fmla="*/ 85344 w 2457930"/>
              <a:gd name="connsiteY6" fmla="*/ 616562 h 772884"/>
              <a:gd name="connsiteX7" fmla="*/ 85344 w 2457930"/>
              <a:gd name="connsiteY7" fmla="*/ 655519 h 772884"/>
              <a:gd name="connsiteX8" fmla="*/ 114872 w 2457930"/>
              <a:gd name="connsiteY8" fmla="*/ 655519 h 772884"/>
              <a:gd name="connsiteX9" fmla="*/ 117348 w 2457930"/>
              <a:gd name="connsiteY9" fmla="*/ 652090 h 772884"/>
              <a:gd name="connsiteX10" fmla="*/ 117348 w 2457930"/>
              <a:gd name="connsiteY10" fmla="*/ 619038 h 772884"/>
              <a:gd name="connsiteX11" fmla="*/ 116967 w 2457930"/>
              <a:gd name="connsiteY11" fmla="*/ 616562 h 772884"/>
              <a:gd name="connsiteX12" fmla="*/ 837343 w 2457930"/>
              <a:gd name="connsiteY12" fmla="*/ 616467 h 772884"/>
              <a:gd name="connsiteX13" fmla="*/ 837343 w 2457930"/>
              <a:gd name="connsiteY13" fmla="*/ 653328 h 772884"/>
              <a:gd name="connsiteX14" fmla="*/ 839438 w 2457930"/>
              <a:gd name="connsiteY14" fmla="*/ 655424 h 772884"/>
              <a:gd name="connsiteX15" fmla="*/ 873919 w 2457930"/>
              <a:gd name="connsiteY15" fmla="*/ 655519 h 772884"/>
              <a:gd name="connsiteX16" fmla="*/ 873919 w 2457930"/>
              <a:gd name="connsiteY16" fmla="*/ 616467 h 772884"/>
              <a:gd name="connsiteX17" fmla="*/ 23908 w 2457930"/>
              <a:gd name="connsiteY17" fmla="*/ 616467 h 772884"/>
              <a:gd name="connsiteX18" fmla="*/ 23908 w 2457930"/>
              <a:gd name="connsiteY18" fmla="*/ 653328 h 772884"/>
              <a:gd name="connsiteX19" fmla="*/ 26003 w 2457930"/>
              <a:gd name="connsiteY19" fmla="*/ 655424 h 772884"/>
              <a:gd name="connsiteX20" fmla="*/ 60484 w 2457930"/>
              <a:gd name="connsiteY20" fmla="*/ 655519 h 772884"/>
              <a:gd name="connsiteX21" fmla="*/ 60484 w 2457930"/>
              <a:gd name="connsiteY21" fmla="*/ 616467 h 772884"/>
              <a:gd name="connsiteX22" fmla="*/ 1084898 w 2457930"/>
              <a:gd name="connsiteY22" fmla="*/ 606370 h 772884"/>
              <a:gd name="connsiteX23" fmla="*/ 1084898 w 2457930"/>
              <a:gd name="connsiteY23" fmla="*/ 649995 h 772884"/>
              <a:gd name="connsiteX24" fmla="*/ 1138238 w 2457930"/>
              <a:gd name="connsiteY24" fmla="*/ 649995 h 772884"/>
              <a:gd name="connsiteX25" fmla="*/ 1138238 w 2457930"/>
              <a:gd name="connsiteY25" fmla="*/ 606370 h 772884"/>
              <a:gd name="connsiteX26" fmla="*/ 271463 w 2457930"/>
              <a:gd name="connsiteY26" fmla="*/ 606370 h 772884"/>
              <a:gd name="connsiteX27" fmla="*/ 271463 w 2457930"/>
              <a:gd name="connsiteY27" fmla="*/ 649995 h 772884"/>
              <a:gd name="connsiteX28" fmla="*/ 324803 w 2457930"/>
              <a:gd name="connsiteY28" fmla="*/ 649995 h 772884"/>
              <a:gd name="connsiteX29" fmla="*/ 324803 w 2457930"/>
              <a:gd name="connsiteY29" fmla="*/ 606370 h 772884"/>
              <a:gd name="connsiteX30" fmla="*/ 1006602 w 2457930"/>
              <a:gd name="connsiteY30" fmla="*/ 606275 h 772884"/>
              <a:gd name="connsiteX31" fmla="*/ 1006602 w 2457930"/>
              <a:gd name="connsiteY31" fmla="*/ 650090 h 772884"/>
              <a:gd name="connsiteX32" fmla="*/ 1060038 w 2457930"/>
              <a:gd name="connsiteY32" fmla="*/ 650090 h 772884"/>
              <a:gd name="connsiteX33" fmla="*/ 1060038 w 2457930"/>
              <a:gd name="connsiteY33" fmla="*/ 606275 h 772884"/>
              <a:gd name="connsiteX34" fmla="*/ 193167 w 2457930"/>
              <a:gd name="connsiteY34" fmla="*/ 606275 h 772884"/>
              <a:gd name="connsiteX35" fmla="*/ 193167 w 2457930"/>
              <a:gd name="connsiteY35" fmla="*/ 650090 h 772884"/>
              <a:gd name="connsiteX36" fmla="*/ 246603 w 2457930"/>
              <a:gd name="connsiteY36" fmla="*/ 650090 h 772884"/>
              <a:gd name="connsiteX37" fmla="*/ 246603 w 2457930"/>
              <a:gd name="connsiteY37" fmla="*/ 606275 h 772884"/>
              <a:gd name="connsiteX38" fmla="*/ 1241870 w 2457930"/>
              <a:gd name="connsiteY38" fmla="*/ 579510 h 772884"/>
              <a:gd name="connsiteX39" fmla="*/ 1254157 w 2457930"/>
              <a:gd name="connsiteY39" fmla="*/ 589511 h 772884"/>
              <a:gd name="connsiteX40" fmla="*/ 1254157 w 2457930"/>
              <a:gd name="connsiteY40" fmla="*/ 619420 h 772884"/>
              <a:gd name="connsiteX41" fmla="*/ 1240917 w 2457930"/>
              <a:gd name="connsiteY41" fmla="*/ 628183 h 772884"/>
              <a:gd name="connsiteX42" fmla="*/ 1230630 w 2457930"/>
              <a:gd name="connsiteY42" fmla="*/ 618181 h 772884"/>
              <a:gd name="connsiteX43" fmla="*/ 1230630 w 2457930"/>
              <a:gd name="connsiteY43" fmla="*/ 603989 h 772884"/>
              <a:gd name="connsiteX44" fmla="*/ 1230535 w 2457930"/>
              <a:gd name="connsiteY44" fmla="*/ 603894 h 772884"/>
              <a:gd name="connsiteX45" fmla="*/ 1230535 w 2457930"/>
              <a:gd name="connsiteY45" fmla="*/ 590940 h 772884"/>
              <a:gd name="connsiteX46" fmla="*/ 1241870 w 2457930"/>
              <a:gd name="connsiteY46" fmla="*/ 579510 h 772884"/>
              <a:gd name="connsiteX47" fmla="*/ 428435 w 2457930"/>
              <a:gd name="connsiteY47" fmla="*/ 579510 h 772884"/>
              <a:gd name="connsiteX48" fmla="*/ 440722 w 2457930"/>
              <a:gd name="connsiteY48" fmla="*/ 589511 h 772884"/>
              <a:gd name="connsiteX49" fmla="*/ 440722 w 2457930"/>
              <a:gd name="connsiteY49" fmla="*/ 619420 h 772884"/>
              <a:gd name="connsiteX50" fmla="*/ 427482 w 2457930"/>
              <a:gd name="connsiteY50" fmla="*/ 628183 h 772884"/>
              <a:gd name="connsiteX51" fmla="*/ 417195 w 2457930"/>
              <a:gd name="connsiteY51" fmla="*/ 618181 h 772884"/>
              <a:gd name="connsiteX52" fmla="*/ 417195 w 2457930"/>
              <a:gd name="connsiteY52" fmla="*/ 603989 h 772884"/>
              <a:gd name="connsiteX53" fmla="*/ 417100 w 2457930"/>
              <a:gd name="connsiteY53" fmla="*/ 603894 h 772884"/>
              <a:gd name="connsiteX54" fmla="*/ 417100 w 2457930"/>
              <a:gd name="connsiteY54" fmla="*/ 590940 h 772884"/>
              <a:gd name="connsiteX55" fmla="*/ 428435 w 2457930"/>
              <a:gd name="connsiteY55" fmla="*/ 579510 h 772884"/>
              <a:gd name="connsiteX56" fmla="*/ 1541026 w 2457930"/>
              <a:gd name="connsiteY56" fmla="*/ 537874 h 772884"/>
              <a:gd name="connsiteX57" fmla="*/ 1531430 w 2457930"/>
              <a:gd name="connsiteY57" fmla="*/ 545125 h 772884"/>
              <a:gd name="connsiteX58" fmla="*/ 1513713 w 2457930"/>
              <a:gd name="connsiteY58" fmla="*/ 584558 h 772884"/>
              <a:gd name="connsiteX59" fmla="*/ 1511427 w 2457930"/>
              <a:gd name="connsiteY59" fmla="*/ 613991 h 772884"/>
              <a:gd name="connsiteX60" fmla="*/ 1528477 w 2457930"/>
              <a:gd name="connsiteY60" fmla="*/ 634279 h 772884"/>
              <a:gd name="connsiteX61" fmla="*/ 1529334 w 2457930"/>
              <a:gd name="connsiteY61" fmla="*/ 620944 h 772884"/>
              <a:gd name="connsiteX62" fmla="*/ 1543241 w 2457930"/>
              <a:gd name="connsiteY62" fmla="*/ 611514 h 772884"/>
              <a:gd name="connsiteX63" fmla="*/ 1553242 w 2457930"/>
              <a:gd name="connsiteY63" fmla="*/ 623135 h 772884"/>
              <a:gd name="connsiteX64" fmla="*/ 1553242 w 2457930"/>
              <a:gd name="connsiteY64" fmla="*/ 634079 h 772884"/>
              <a:gd name="connsiteX65" fmla="*/ 1553147 w 2457930"/>
              <a:gd name="connsiteY65" fmla="*/ 634184 h 772884"/>
              <a:gd name="connsiteX66" fmla="*/ 1553242 w 2457930"/>
              <a:gd name="connsiteY66" fmla="*/ 634184 h 772884"/>
              <a:gd name="connsiteX67" fmla="*/ 1553242 w 2457930"/>
              <a:gd name="connsiteY67" fmla="*/ 634079 h 772884"/>
              <a:gd name="connsiteX68" fmla="*/ 1570387 w 2457930"/>
              <a:gd name="connsiteY68" fmla="*/ 615134 h 772884"/>
              <a:gd name="connsiteX69" fmla="*/ 1570387 w 2457930"/>
              <a:gd name="connsiteY69" fmla="*/ 594560 h 772884"/>
              <a:gd name="connsiteX70" fmla="*/ 1550480 w 2457930"/>
              <a:gd name="connsiteY70" fmla="*/ 545125 h 772884"/>
              <a:gd name="connsiteX71" fmla="*/ 1541026 w 2457930"/>
              <a:gd name="connsiteY71" fmla="*/ 537874 h 772884"/>
              <a:gd name="connsiteX72" fmla="*/ 727591 w 2457930"/>
              <a:gd name="connsiteY72" fmla="*/ 537874 h 772884"/>
              <a:gd name="connsiteX73" fmla="*/ 717995 w 2457930"/>
              <a:gd name="connsiteY73" fmla="*/ 545125 h 772884"/>
              <a:gd name="connsiteX74" fmla="*/ 700278 w 2457930"/>
              <a:gd name="connsiteY74" fmla="*/ 584558 h 772884"/>
              <a:gd name="connsiteX75" fmla="*/ 697992 w 2457930"/>
              <a:gd name="connsiteY75" fmla="*/ 613991 h 772884"/>
              <a:gd name="connsiteX76" fmla="*/ 715042 w 2457930"/>
              <a:gd name="connsiteY76" fmla="*/ 634279 h 772884"/>
              <a:gd name="connsiteX77" fmla="*/ 715899 w 2457930"/>
              <a:gd name="connsiteY77" fmla="*/ 620944 h 772884"/>
              <a:gd name="connsiteX78" fmla="*/ 729806 w 2457930"/>
              <a:gd name="connsiteY78" fmla="*/ 611514 h 772884"/>
              <a:gd name="connsiteX79" fmla="*/ 739807 w 2457930"/>
              <a:gd name="connsiteY79" fmla="*/ 623135 h 772884"/>
              <a:gd name="connsiteX80" fmla="*/ 739807 w 2457930"/>
              <a:gd name="connsiteY80" fmla="*/ 634079 h 772884"/>
              <a:gd name="connsiteX81" fmla="*/ 739712 w 2457930"/>
              <a:gd name="connsiteY81" fmla="*/ 634184 h 772884"/>
              <a:gd name="connsiteX82" fmla="*/ 739807 w 2457930"/>
              <a:gd name="connsiteY82" fmla="*/ 634184 h 772884"/>
              <a:gd name="connsiteX83" fmla="*/ 739807 w 2457930"/>
              <a:gd name="connsiteY83" fmla="*/ 634079 h 772884"/>
              <a:gd name="connsiteX84" fmla="*/ 756952 w 2457930"/>
              <a:gd name="connsiteY84" fmla="*/ 615134 h 772884"/>
              <a:gd name="connsiteX85" fmla="*/ 756952 w 2457930"/>
              <a:gd name="connsiteY85" fmla="*/ 594560 h 772884"/>
              <a:gd name="connsiteX86" fmla="*/ 737045 w 2457930"/>
              <a:gd name="connsiteY86" fmla="*/ 545125 h 772884"/>
              <a:gd name="connsiteX87" fmla="*/ 727591 w 2457930"/>
              <a:gd name="connsiteY87" fmla="*/ 537874 h 772884"/>
              <a:gd name="connsiteX88" fmla="*/ 1084993 w 2457930"/>
              <a:gd name="connsiteY88" fmla="*/ 537790 h 772884"/>
              <a:gd name="connsiteX89" fmla="*/ 1084993 w 2457930"/>
              <a:gd name="connsiteY89" fmla="*/ 581700 h 772884"/>
              <a:gd name="connsiteX90" fmla="*/ 1138238 w 2457930"/>
              <a:gd name="connsiteY90" fmla="*/ 581700 h 772884"/>
              <a:gd name="connsiteX91" fmla="*/ 1138238 w 2457930"/>
              <a:gd name="connsiteY91" fmla="*/ 537790 h 772884"/>
              <a:gd name="connsiteX92" fmla="*/ 271558 w 2457930"/>
              <a:gd name="connsiteY92" fmla="*/ 537790 h 772884"/>
              <a:gd name="connsiteX93" fmla="*/ 271558 w 2457930"/>
              <a:gd name="connsiteY93" fmla="*/ 581700 h 772884"/>
              <a:gd name="connsiteX94" fmla="*/ 324803 w 2457930"/>
              <a:gd name="connsiteY94" fmla="*/ 581700 h 772884"/>
              <a:gd name="connsiteX95" fmla="*/ 324803 w 2457930"/>
              <a:gd name="connsiteY95" fmla="*/ 537790 h 772884"/>
              <a:gd name="connsiteX96" fmla="*/ 1006507 w 2457930"/>
              <a:gd name="connsiteY96" fmla="*/ 536838 h 772884"/>
              <a:gd name="connsiteX97" fmla="*/ 1006507 w 2457930"/>
              <a:gd name="connsiteY97" fmla="*/ 580462 h 772884"/>
              <a:gd name="connsiteX98" fmla="*/ 1059942 w 2457930"/>
              <a:gd name="connsiteY98" fmla="*/ 580462 h 772884"/>
              <a:gd name="connsiteX99" fmla="*/ 1059942 w 2457930"/>
              <a:gd name="connsiteY99" fmla="*/ 536838 h 772884"/>
              <a:gd name="connsiteX100" fmla="*/ 193072 w 2457930"/>
              <a:gd name="connsiteY100" fmla="*/ 536838 h 772884"/>
              <a:gd name="connsiteX101" fmla="*/ 193072 w 2457930"/>
              <a:gd name="connsiteY101" fmla="*/ 580462 h 772884"/>
              <a:gd name="connsiteX102" fmla="*/ 246507 w 2457930"/>
              <a:gd name="connsiteY102" fmla="*/ 580462 h 772884"/>
              <a:gd name="connsiteX103" fmla="*/ 246507 w 2457930"/>
              <a:gd name="connsiteY103" fmla="*/ 536838 h 772884"/>
              <a:gd name="connsiteX104" fmla="*/ 1543467 w 2457930"/>
              <a:gd name="connsiteY104" fmla="*/ 513586 h 772884"/>
              <a:gd name="connsiteX105" fmla="*/ 1562481 w 2457930"/>
              <a:gd name="connsiteY105" fmla="*/ 522551 h 772884"/>
              <a:gd name="connsiteX106" fmla="*/ 1584198 w 2457930"/>
              <a:gd name="connsiteY106" fmla="*/ 556745 h 772884"/>
              <a:gd name="connsiteX107" fmla="*/ 1595914 w 2457930"/>
              <a:gd name="connsiteY107" fmla="*/ 605228 h 772884"/>
              <a:gd name="connsiteX108" fmla="*/ 1557719 w 2457930"/>
              <a:gd name="connsiteY108" fmla="*/ 658663 h 772884"/>
              <a:gd name="connsiteX109" fmla="*/ 1553147 w 2457930"/>
              <a:gd name="connsiteY109" fmla="*/ 664759 h 772884"/>
              <a:gd name="connsiteX110" fmla="*/ 1553147 w 2457930"/>
              <a:gd name="connsiteY110" fmla="*/ 755818 h 772884"/>
              <a:gd name="connsiteX111" fmla="*/ 1543717 w 2457930"/>
              <a:gd name="connsiteY111" fmla="*/ 767629 h 772884"/>
              <a:gd name="connsiteX112" fmla="*/ 1530096 w 2457930"/>
              <a:gd name="connsiteY112" fmla="*/ 760866 h 772884"/>
              <a:gd name="connsiteX113" fmla="*/ 1528763 w 2457930"/>
              <a:gd name="connsiteY113" fmla="*/ 752770 h 772884"/>
              <a:gd name="connsiteX114" fmla="*/ 1528763 w 2457930"/>
              <a:gd name="connsiteY114" fmla="*/ 664854 h 772884"/>
              <a:gd name="connsiteX115" fmla="*/ 1528763 w 2457930"/>
              <a:gd name="connsiteY115" fmla="*/ 660187 h 772884"/>
              <a:gd name="connsiteX116" fmla="*/ 1487234 w 2457930"/>
              <a:gd name="connsiteY116" fmla="*/ 617134 h 772884"/>
              <a:gd name="connsiteX117" fmla="*/ 1488472 w 2457930"/>
              <a:gd name="connsiteY117" fmla="*/ 587606 h 772884"/>
              <a:gd name="connsiteX118" fmla="*/ 1511713 w 2457930"/>
              <a:gd name="connsiteY118" fmla="*/ 531599 h 772884"/>
              <a:gd name="connsiteX119" fmla="*/ 1523810 w 2457930"/>
              <a:gd name="connsiteY119" fmla="*/ 519407 h 772884"/>
              <a:gd name="connsiteX120" fmla="*/ 1543467 w 2457930"/>
              <a:gd name="connsiteY120" fmla="*/ 513586 h 772884"/>
              <a:gd name="connsiteX121" fmla="*/ 730032 w 2457930"/>
              <a:gd name="connsiteY121" fmla="*/ 513586 h 772884"/>
              <a:gd name="connsiteX122" fmla="*/ 749046 w 2457930"/>
              <a:gd name="connsiteY122" fmla="*/ 522551 h 772884"/>
              <a:gd name="connsiteX123" fmla="*/ 770763 w 2457930"/>
              <a:gd name="connsiteY123" fmla="*/ 556745 h 772884"/>
              <a:gd name="connsiteX124" fmla="*/ 782479 w 2457930"/>
              <a:gd name="connsiteY124" fmla="*/ 605228 h 772884"/>
              <a:gd name="connsiteX125" fmla="*/ 744284 w 2457930"/>
              <a:gd name="connsiteY125" fmla="*/ 658663 h 772884"/>
              <a:gd name="connsiteX126" fmla="*/ 739712 w 2457930"/>
              <a:gd name="connsiteY126" fmla="*/ 664759 h 772884"/>
              <a:gd name="connsiteX127" fmla="*/ 739712 w 2457930"/>
              <a:gd name="connsiteY127" fmla="*/ 755818 h 772884"/>
              <a:gd name="connsiteX128" fmla="*/ 730282 w 2457930"/>
              <a:gd name="connsiteY128" fmla="*/ 767629 h 772884"/>
              <a:gd name="connsiteX129" fmla="*/ 716661 w 2457930"/>
              <a:gd name="connsiteY129" fmla="*/ 760866 h 772884"/>
              <a:gd name="connsiteX130" fmla="*/ 715328 w 2457930"/>
              <a:gd name="connsiteY130" fmla="*/ 752770 h 772884"/>
              <a:gd name="connsiteX131" fmla="*/ 715328 w 2457930"/>
              <a:gd name="connsiteY131" fmla="*/ 664854 h 772884"/>
              <a:gd name="connsiteX132" fmla="*/ 715328 w 2457930"/>
              <a:gd name="connsiteY132" fmla="*/ 660187 h 772884"/>
              <a:gd name="connsiteX133" fmla="*/ 673799 w 2457930"/>
              <a:gd name="connsiteY133" fmla="*/ 617134 h 772884"/>
              <a:gd name="connsiteX134" fmla="*/ 675037 w 2457930"/>
              <a:gd name="connsiteY134" fmla="*/ 587606 h 772884"/>
              <a:gd name="connsiteX135" fmla="*/ 698278 w 2457930"/>
              <a:gd name="connsiteY135" fmla="*/ 531599 h 772884"/>
              <a:gd name="connsiteX136" fmla="*/ 710375 w 2457930"/>
              <a:gd name="connsiteY136" fmla="*/ 519407 h 772884"/>
              <a:gd name="connsiteX137" fmla="*/ 730032 w 2457930"/>
              <a:gd name="connsiteY137" fmla="*/ 513586 h 772884"/>
              <a:gd name="connsiteX138" fmla="*/ 994220 w 2457930"/>
              <a:gd name="connsiteY138" fmla="*/ 512168 h 772884"/>
              <a:gd name="connsiteX139" fmla="*/ 1150716 w 2457930"/>
              <a:gd name="connsiteY139" fmla="*/ 512168 h 772884"/>
              <a:gd name="connsiteX140" fmla="*/ 1162717 w 2457930"/>
              <a:gd name="connsiteY140" fmla="*/ 524169 h 772884"/>
              <a:gd name="connsiteX141" fmla="*/ 1162717 w 2457930"/>
              <a:gd name="connsiteY141" fmla="*/ 662568 h 772884"/>
              <a:gd name="connsiteX142" fmla="*/ 1150716 w 2457930"/>
              <a:gd name="connsiteY142" fmla="*/ 674569 h 772884"/>
              <a:gd name="connsiteX143" fmla="*/ 1072611 w 2457930"/>
              <a:gd name="connsiteY143" fmla="*/ 674569 h 772884"/>
              <a:gd name="connsiteX144" fmla="*/ 1072706 w 2457930"/>
              <a:gd name="connsiteY144" fmla="*/ 674664 h 772884"/>
              <a:gd name="connsiteX145" fmla="*/ 995839 w 2457930"/>
              <a:gd name="connsiteY145" fmla="*/ 674664 h 772884"/>
              <a:gd name="connsiteX146" fmla="*/ 982123 w 2457930"/>
              <a:gd name="connsiteY146" fmla="*/ 661329 h 772884"/>
              <a:gd name="connsiteX147" fmla="*/ 982123 w 2457930"/>
              <a:gd name="connsiteY147" fmla="*/ 524074 h 772884"/>
              <a:gd name="connsiteX148" fmla="*/ 994220 w 2457930"/>
              <a:gd name="connsiteY148" fmla="*/ 512168 h 772884"/>
              <a:gd name="connsiteX149" fmla="*/ 180785 w 2457930"/>
              <a:gd name="connsiteY149" fmla="*/ 512168 h 772884"/>
              <a:gd name="connsiteX150" fmla="*/ 337281 w 2457930"/>
              <a:gd name="connsiteY150" fmla="*/ 512168 h 772884"/>
              <a:gd name="connsiteX151" fmla="*/ 349282 w 2457930"/>
              <a:gd name="connsiteY151" fmla="*/ 524169 h 772884"/>
              <a:gd name="connsiteX152" fmla="*/ 349282 w 2457930"/>
              <a:gd name="connsiteY152" fmla="*/ 662568 h 772884"/>
              <a:gd name="connsiteX153" fmla="*/ 337281 w 2457930"/>
              <a:gd name="connsiteY153" fmla="*/ 674569 h 772884"/>
              <a:gd name="connsiteX154" fmla="*/ 259176 w 2457930"/>
              <a:gd name="connsiteY154" fmla="*/ 674569 h 772884"/>
              <a:gd name="connsiteX155" fmla="*/ 259271 w 2457930"/>
              <a:gd name="connsiteY155" fmla="*/ 674664 h 772884"/>
              <a:gd name="connsiteX156" fmla="*/ 182404 w 2457930"/>
              <a:gd name="connsiteY156" fmla="*/ 674664 h 772884"/>
              <a:gd name="connsiteX157" fmla="*/ 168688 w 2457930"/>
              <a:gd name="connsiteY157" fmla="*/ 661329 h 772884"/>
              <a:gd name="connsiteX158" fmla="*/ 168688 w 2457930"/>
              <a:gd name="connsiteY158" fmla="*/ 524074 h 772884"/>
              <a:gd name="connsiteX159" fmla="*/ 180785 w 2457930"/>
              <a:gd name="connsiteY159" fmla="*/ 512168 h 772884"/>
              <a:gd name="connsiteX160" fmla="*/ 1214247 w 2457930"/>
              <a:gd name="connsiteY160" fmla="*/ 481688 h 772884"/>
              <a:gd name="connsiteX161" fmla="*/ 1214247 w 2457930"/>
              <a:gd name="connsiteY161" fmla="*/ 740577 h 772884"/>
              <a:gd name="connsiteX162" fmla="*/ 1373029 w 2457930"/>
              <a:gd name="connsiteY162" fmla="*/ 740577 h 772884"/>
              <a:gd name="connsiteX163" fmla="*/ 1373029 w 2457930"/>
              <a:gd name="connsiteY163" fmla="*/ 481688 h 772884"/>
              <a:gd name="connsiteX164" fmla="*/ 400812 w 2457930"/>
              <a:gd name="connsiteY164" fmla="*/ 481688 h 772884"/>
              <a:gd name="connsiteX165" fmla="*/ 400812 w 2457930"/>
              <a:gd name="connsiteY165" fmla="*/ 740577 h 772884"/>
              <a:gd name="connsiteX166" fmla="*/ 559594 w 2457930"/>
              <a:gd name="connsiteY166" fmla="*/ 740577 h 772884"/>
              <a:gd name="connsiteX167" fmla="*/ 559594 w 2457930"/>
              <a:gd name="connsiteY167" fmla="*/ 481688 h 772884"/>
              <a:gd name="connsiteX168" fmla="*/ 1133952 w 2457930"/>
              <a:gd name="connsiteY168" fmla="*/ 311381 h 772884"/>
              <a:gd name="connsiteX169" fmla="*/ 1187197 w 2457930"/>
              <a:gd name="connsiteY169" fmla="*/ 365007 h 772884"/>
              <a:gd name="connsiteX170" fmla="*/ 1187197 w 2457930"/>
              <a:gd name="connsiteY170" fmla="*/ 311381 h 772884"/>
              <a:gd name="connsiteX171" fmla="*/ 320516 w 2457930"/>
              <a:gd name="connsiteY171" fmla="*/ 311381 h 772884"/>
              <a:gd name="connsiteX172" fmla="*/ 373760 w 2457930"/>
              <a:gd name="connsiteY172" fmla="*/ 365007 h 772884"/>
              <a:gd name="connsiteX173" fmla="*/ 373760 w 2457930"/>
              <a:gd name="connsiteY173" fmla="*/ 311381 h 772884"/>
              <a:gd name="connsiteX174" fmla="*/ 1264825 w 2457930"/>
              <a:gd name="connsiteY174" fmla="*/ 311191 h 772884"/>
              <a:gd name="connsiteX175" fmla="*/ 1214057 w 2457930"/>
              <a:gd name="connsiteY175" fmla="*/ 311286 h 772884"/>
              <a:gd name="connsiteX176" fmla="*/ 1211771 w 2457930"/>
              <a:gd name="connsiteY176" fmla="*/ 313858 h 772884"/>
              <a:gd name="connsiteX177" fmla="*/ 1211676 w 2457930"/>
              <a:gd name="connsiteY177" fmla="*/ 365007 h 772884"/>
              <a:gd name="connsiteX178" fmla="*/ 1211676 w 2457930"/>
              <a:gd name="connsiteY178" fmla="*/ 365102 h 772884"/>
              <a:gd name="connsiteX179" fmla="*/ 1264825 w 2457930"/>
              <a:gd name="connsiteY179" fmla="*/ 311191 h 772884"/>
              <a:gd name="connsiteX180" fmla="*/ 451389 w 2457930"/>
              <a:gd name="connsiteY180" fmla="*/ 311191 h 772884"/>
              <a:gd name="connsiteX181" fmla="*/ 400621 w 2457930"/>
              <a:gd name="connsiteY181" fmla="*/ 311286 h 772884"/>
              <a:gd name="connsiteX182" fmla="*/ 398335 w 2457930"/>
              <a:gd name="connsiteY182" fmla="*/ 313858 h 772884"/>
              <a:gd name="connsiteX183" fmla="*/ 398240 w 2457930"/>
              <a:gd name="connsiteY183" fmla="*/ 365007 h 772884"/>
              <a:gd name="connsiteX184" fmla="*/ 398240 w 2457930"/>
              <a:gd name="connsiteY184" fmla="*/ 365102 h 772884"/>
              <a:gd name="connsiteX185" fmla="*/ 451389 w 2457930"/>
              <a:gd name="connsiteY185" fmla="*/ 311191 h 772884"/>
              <a:gd name="connsiteX186" fmla="*/ 1974607 w 2457930"/>
              <a:gd name="connsiteY186" fmla="*/ 309345 h 772884"/>
              <a:gd name="connsiteX187" fmla="*/ 1974385 w 2457930"/>
              <a:gd name="connsiteY187" fmla="*/ 311270 h 772884"/>
              <a:gd name="connsiteX188" fmla="*/ 1990534 w 2457930"/>
              <a:gd name="connsiteY188" fmla="*/ 364245 h 772884"/>
              <a:gd name="connsiteX189" fmla="*/ 2094357 w 2457930"/>
              <a:gd name="connsiteY189" fmla="*/ 433492 h 772884"/>
              <a:gd name="connsiteX190" fmla="*/ 2095839 w 2457930"/>
              <a:gd name="connsiteY190" fmla="*/ 433389 h 772884"/>
              <a:gd name="connsiteX191" fmla="*/ 2050161 w 2457930"/>
              <a:gd name="connsiteY191" fmla="*/ 392630 h 772884"/>
              <a:gd name="connsiteX192" fmla="*/ 2028254 w 2457930"/>
              <a:gd name="connsiteY192" fmla="*/ 370055 h 772884"/>
              <a:gd name="connsiteX193" fmla="*/ 2002824 w 2457930"/>
              <a:gd name="connsiteY193" fmla="*/ 331616 h 772884"/>
              <a:gd name="connsiteX194" fmla="*/ 1879473 w 2457930"/>
              <a:gd name="connsiteY194" fmla="*/ 287093 h 772884"/>
              <a:gd name="connsiteX195" fmla="*/ 1766983 w 2457930"/>
              <a:gd name="connsiteY195" fmla="*/ 370913 h 772884"/>
              <a:gd name="connsiteX196" fmla="*/ 1746695 w 2457930"/>
              <a:gd name="connsiteY196" fmla="*/ 392058 h 772884"/>
              <a:gd name="connsiteX197" fmla="*/ 1686402 w 2457930"/>
              <a:gd name="connsiteY197" fmla="*/ 577224 h 772884"/>
              <a:gd name="connsiteX198" fmla="*/ 1790224 w 2457930"/>
              <a:gd name="connsiteY198" fmla="*/ 646471 h 772884"/>
              <a:gd name="connsiteX199" fmla="*/ 1881092 w 2457930"/>
              <a:gd name="connsiteY199" fmla="*/ 622944 h 772884"/>
              <a:gd name="connsiteX200" fmla="*/ 1883759 w 2457930"/>
              <a:gd name="connsiteY200" fmla="*/ 617420 h 772884"/>
              <a:gd name="connsiteX201" fmla="*/ 1884045 w 2457930"/>
              <a:gd name="connsiteY201" fmla="*/ 582749 h 772884"/>
              <a:gd name="connsiteX202" fmla="*/ 1878711 w 2457930"/>
              <a:gd name="connsiteY202" fmla="*/ 574081 h 772884"/>
              <a:gd name="connsiteX203" fmla="*/ 1782604 w 2457930"/>
              <a:gd name="connsiteY203" fmla="*/ 526265 h 772884"/>
              <a:gd name="connsiteX204" fmla="*/ 1772984 w 2457930"/>
              <a:gd name="connsiteY204" fmla="*/ 514931 h 772884"/>
              <a:gd name="connsiteX205" fmla="*/ 1778223 w 2457930"/>
              <a:gd name="connsiteY205" fmla="*/ 501596 h 772884"/>
              <a:gd name="connsiteX206" fmla="*/ 1793462 w 2457930"/>
              <a:gd name="connsiteY206" fmla="*/ 500262 h 772884"/>
              <a:gd name="connsiteX207" fmla="*/ 1842040 w 2457930"/>
              <a:gd name="connsiteY207" fmla="*/ 524456 h 772884"/>
              <a:gd name="connsiteX208" fmla="*/ 1884045 w 2457930"/>
              <a:gd name="connsiteY208" fmla="*/ 545411 h 772884"/>
              <a:gd name="connsiteX209" fmla="*/ 1884045 w 2457930"/>
              <a:gd name="connsiteY209" fmla="*/ 538457 h 772884"/>
              <a:gd name="connsiteX210" fmla="*/ 1884045 w 2457930"/>
              <a:gd name="connsiteY210" fmla="*/ 422157 h 772884"/>
              <a:gd name="connsiteX211" fmla="*/ 1884807 w 2457930"/>
              <a:gd name="connsiteY211" fmla="*/ 415299 h 772884"/>
              <a:gd name="connsiteX212" fmla="*/ 1900333 w 2457930"/>
              <a:gd name="connsiteY212" fmla="*/ 406155 h 772884"/>
              <a:gd name="connsiteX213" fmla="*/ 1911668 w 2457930"/>
              <a:gd name="connsiteY213" fmla="*/ 420062 h 772884"/>
              <a:gd name="connsiteX214" fmla="*/ 1911668 w 2457930"/>
              <a:gd name="connsiteY214" fmla="*/ 489880 h 772884"/>
              <a:gd name="connsiteX215" fmla="*/ 1911763 w 2457930"/>
              <a:gd name="connsiteY215" fmla="*/ 489689 h 772884"/>
              <a:gd name="connsiteX216" fmla="*/ 1953006 w 2457930"/>
              <a:gd name="connsiteY216" fmla="*/ 469115 h 772884"/>
              <a:gd name="connsiteX217" fmla="*/ 2002060 w 2457930"/>
              <a:gd name="connsiteY217" fmla="*/ 444541 h 772884"/>
              <a:gd name="connsiteX218" fmla="*/ 2017300 w 2457930"/>
              <a:gd name="connsiteY218" fmla="*/ 445589 h 772884"/>
              <a:gd name="connsiteX219" fmla="*/ 2022729 w 2457930"/>
              <a:gd name="connsiteY219" fmla="*/ 458828 h 772884"/>
              <a:gd name="connsiteX220" fmla="*/ 2012823 w 2457930"/>
              <a:gd name="connsiteY220" fmla="*/ 470639 h 772884"/>
              <a:gd name="connsiteX221" fmla="*/ 1916240 w 2457930"/>
              <a:gd name="connsiteY221" fmla="*/ 518836 h 772884"/>
              <a:gd name="connsiteX222" fmla="*/ 1911573 w 2457930"/>
              <a:gd name="connsiteY222" fmla="*/ 524360 h 772884"/>
              <a:gd name="connsiteX223" fmla="*/ 1911763 w 2457930"/>
              <a:gd name="connsiteY223" fmla="*/ 618086 h 772884"/>
              <a:gd name="connsiteX224" fmla="*/ 1914240 w 2457930"/>
              <a:gd name="connsiteY224" fmla="*/ 622658 h 772884"/>
              <a:gd name="connsiteX225" fmla="*/ 2010823 w 2457930"/>
              <a:gd name="connsiteY225" fmla="*/ 645614 h 772884"/>
              <a:gd name="connsiteX226" fmla="*/ 2125599 w 2457930"/>
              <a:gd name="connsiteY226" fmla="*/ 515597 h 772884"/>
              <a:gd name="connsiteX227" fmla="*/ 2111400 w 2457930"/>
              <a:gd name="connsiteY227" fmla="*/ 461653 h 772884"/>
              <a:gd name="connsiteX228" fmla="*/ 2106269 w 2457930"/>
              <a:gd name="connsiteY228" fmla="*/ 462181 h 772884"/>
              <a:gd name="connsiteX229" fmla="*/ 1948910 w 2457930"/>
              <a:gd name="connsiteY229" fmla="*/ 330526 h 772884"/>
              <a:gd name="connsiteX230" fmla="*/ 1953377 w 2457930"/>
              <a:gd name="connsiteY230" fmla="*/ 298541 h 772884"/>
              <a:gd name="connsiteX231" fmla="*/ 1925317 w 2457930"/>
              <a:gd name="connsiteY231" fmla="*/ 288242 h 772884"/>
              <a:gd name="connsiteX232" fmla="*/ 1879473 w 2457930"/>
              <a:gd name="connsiteY232" fmla="*/ 287093 h 772884"/>
              <a:gd name="connsiteX233" fmla="*/ 1187197 w 2457930"/>
              <a:gd name="connsiteY233" fmla="*/ 233276 h 772884"/>
              <a:gd name="connsiteX234" fmla="*/ 1134047 w 2457930"/>
              <a:gd name="connsiteY234" fmla="*/ 286902 h 772884"/>
              <a:gd name="connsiteX235" fmla="*/ 1187197 w 2457930"/>
              <a:gd name="connsiteY235" fmla="*/ 286902 h 772884"/>
              <a:gd name="connsiteX236" fmla="*/ 373760 w 2457930"/>
              <a:gd name="connsiteY236" fmla="*/ 233276 h 772884"/>
              <a:gd name="connsiteX237" fmla="*/ 320611 w 2457930"/>
              <a:gd name="connsiteY237" fmla="*/ 286902 h 772884"/>
              <a:gd name="connsiteX238" fmla="*/ 373760 w 2457930"/>
              <a:gd name="connsiteY238" fmla="*/ 286902 h 772884"/>
              <a:gd name="connsiteX239" fmla="*/ 1211866 w 2457930"/>
              <a:gd name="connsiteY239" fmla="*/ 233181 h 772884"/>
              <a:gd name="connsiteX240" fmla="*/ 1211866 w 2457930"/>
              <a:gd name="connsiteY240" fmla="*/ 286711 h 772884"/>
              <a:gd name="connsiteX241" fmla="*/ 1265302 w 2457930"/>
              <a:gd name="connsiteY241" fmla="*/ 286711 h 772884"/>
              <a:gd name="connsiteX242" fmla="*/ 1211866 w 2457930"/>
              <a:gd name="connsiteY242" fmla="*/ 233181 h 772884"/>
              <a:gd name="connsiteX243" fmla="*/ 398430 w 2457930"/>
              <a:gd name="connsiteY243" fmla="*/ 233181 h 772884"/>
              <a:gd name="connsiteX244" fmla="*/ 398430 w 2457930"/>
              <a:gd name="connsiteY244" fmla="*/ 286711 h 772884"/>
              <a:gd name="connsiteX245" fmla="*/ 451866 w 2457930"/>
              <a:gd name="connsiteY245" fmla="*/ 286711 h 772884"/>
              <a:gd name="connsiteX246" fmla="*/ 398430 w 2457930"/>
              <a:gd name="connsiteY246" fmla="*/ 233181 h 772884"/>
              <a:gd name="connsiteX247" fmla="*/ 1199865 w 2457930"/>
              <a:gd name="connsiteY247" fmla="*/ 207654 h 772884"/>
              <a:gd name="connsiteX248" fmla="*/ 1291400 w 2457930"/>
              <a:gd name="connsiteY248" fmla="*/ 299570 h 772884"/>
              <a:gd name="connsiteX249" fmla="*/ 1199198 w 2457930"/>
              <a:gd name="connsiteY249" fmla="*/ 390915 h 772884"/>
              <a:gd name="connsiteX250" fmla="*/ 1108139 w 2457930"/>
              <a:gd name="connsiteY250" fmla="*/ 299284 h 772884"/>
              <a:gd name="connsiteX251" fmla="*/ 1199960 w 2457930"/>
              <a:gd name="connsiteY251" fmla="*/ 207749 h 772884"/>
              <a:gd name="connsiteX252" fmla="*/ 386429 w 2457930"/>
              <a:gd name="connsiteY252" fmla="*/ 207654 h 772884"/>
              <a:gd name="connsiteX253" fmla="*/ 477964 w 2457930"/>
              <a:gd name="connsiteY253" fmla="*/ 299570 h 772884"/>
              <a:gd name="connsiteX254" fmla="*/ 385762 w 2457930"/>
              <a:gd name="connsiteY254" fmla="*/ 390915 h 772884"/>
              <a:gd name="connsiteX255" fmla="*/ 294703 w 2457930"/>
              <a:gd name="connsiteY255" fmla="*/ 299284 h 772884"/>
              <a:gd name="connsiteX256" fmla="*/ 386524 w 2457930"/>
              <a:gd name="connsiteY256" fmla="*/ 207749 h 772884"/>
              <a:gd name="connsiteX257" fmla="*/ 1199579 w 2457930"/>
              <a:gd name="connsiteY257" fmla="*/ 117928 h 772884"/>
              <a:gd name="connsiteX258" fmla="*/ 1199674 w 2457930"/>
              <a:gd name="connsiteY258" fmla="*/ 118023 h 772884"/>
              <a:gd name="connsiteX259" fmla="*/ 1188720 w 2457930"/>
              <a:gd name="connsiteY259" fmla="*/ 127834 h 772884"/>
              <a:gd name="connsiteX260" fmla="*/ 1109853 w 2457930"/>
              <a:gd name="connsiteY260" fmla="*/ 199272 h 772884"/>
              <a:gd name="connsiteX261" fmla="*/ 1031177 w 2457930"/>
              <a:gd name="connsiteY261" fmla="*/ 270328 h 772884"/>
              <a:gd name="connsiteX262" fmla="*/ 957548 w 2457930"/>
              <a:gd name="connsiteY262" fmla="*/ 336908 h 772884"/>
              <a:gd name="connsiteX263" fmla="*/ 954691 w 2457930"/>
              <a:gd name="connsiteY263" fmla="*/ 343290 h 772884"/>
              <a:gd name="connsiteX264" fmla="*/ 954691 w 2457930"/>
              <a:gd name="connsiteY264" fmla="*/ 736005 h 772884"/>
              <a:gd name="connsiteX265" fmla="*/ 954691 w 2457930"/>
              <a:gd name="connsiteY265" fmla="*/ 740482 h 772884"/>
              <a:gd name="connsiteX266" fmla="*/ 1189768 w 2457930"/>
              <a:gd name="connsiteY266" fmla="*/ 740482 h 772884"/>
              <a:gd name="connsiteX267" fmla="*/ 1189768 w 2457930"/>
              <a:gd name="connsiteY267" fmla="*/ 481307 h 772884"/>
              <a:gd name="connsiteX268" fmla="*/ 1182148 w 2457930"/>
              <a:gd name="connsiteY268" fmla="*/ 481307 h 772884"/>
              <a:gd name="connsiteX269" fmla="*/ 1170623 w 2457930"/>
              <a:gd name="connsiteY269" fmla="*/ 471591 h 772884"/>
              <a:gd name="connsiteX270" fmla="*/ 1179671 w 2457930"/>
              <a:gd name="connsiteY270" fmla="*/ 457399 h 772884"/>
              <a:gd name="connsiteX271" fmla="*/ 1185101 w 2457930"/>
              <a:gd name="connsiteY271" fmla="*/ 456828 h 772884"/>
              <a:gd name="connsiteX272" fmla="*/ 1402747 w 2457930"/>
              <a:gd name="connsiteY272" fmla="*/ 456828 h 772884"/>
              <a:gd name="connsiteX273" fmla="*/ 1408176 w 2457930"/>
              <a:gd name="connsiteY273" fmla="*/ 457399 h 772884"/>
              <a:gd name="connsiteX274" fmla="*/ 1417415 w 2457930"/>
              <a:gd name="connsiteY274" fmla="*/ 470067 h 772884"/>
              <a:gd name="connsiteX275" fmla="*/ 1405890 w 2457930"/>
              <a:gd name="connsiteY275" fmla="*/ 481212 h 772884"/>
              <a:gd name="connsiteX276" fmla="*/ 1397984 w 2457930"/>
              <a:gd name="connsiteY276" fmla="*/ 481212 h 772884"/>
              <a:gd name="connsiteX277" fmla="*/ 1397984 w 2457930"/>
              <a:gd name="connsiteY277" fmla="*/ 740387 h 772884"/>
              <a:gd name="connsiteX278" fmla="*/ 1444276 w 2457930"/>
              <a:gd name="connsiteY278" fmla="*/ 740387 h 772884"/>
              <a:gd name="connsiteX279" fmla="*/ 1444276 w 2457930"/>
              <a:gd name="connsiteY279" fmla="*/ 423014 h 772884"/>
              <a:gd name="connsiteX280" fmla="*/ 1444276 w 2457930"/>
              <a:gd name="connsiteY280" fmla="*/ 342623 h 772884"/>
              <a:gd name="connsiteX281" fmla="*/ 1442847 w 2457930"/>
              <a:gd name="connsiteY281" fmla="*/ 338146 h 772884"/>
              <a:gd name="connsiteX282" fmla="*/ 1394174 w 2457930"/>
              <a:gd name="connsiteY282" fmla="*/ 293855 h 772884"/>
              <a:gd name="connsiteX283" fmla="*/ 1340072 w 2457930"/>
              <a:gd name="connsiteY283" fmla="*/ 244992 h 772884"/>
              <a:gd name="connsiteX284" fmla="*/ 1286637 w 2457930"/>
              <a:gd name="connsiteY284" fmla="*/ 196605 h 772884"/>
              <a:gd name="connsiteX285" fmla="*/ 1222343 w 2457930"/>
              <a:gd name="connsiteY285" fmla="*/ 138407 h 772884"/>
              <a:gd name="connsiteX286" fmla="*/ 1199579 w 2457930"/>
              <a:gd name="connsiteY286" fmla="*/ 117928 h 772884"/>
              <a:gd name="connsiteX287" fmla="*/ 386144 w 2457930"/>
              <a:gd name="connsiteY287" fmla="*/ 117928 h 772884"/>
              <a:gd name="connsiteX288" fmla="*/ 386239 w 2457930"/>
              <a:gd name="connsiteY288" fmla="*/ 118023 h 772884"/>
              <a:gd name="connsiteX289" fmla="*/ 375285 w 2457930"/>
              <a:gd name="connsiteY289" fmla="*/ 127834 h 772884"/>
              <a:gd name="connsiteX290" fmla="*/ 296418 w 2457930"/>
              <a:gd name="connsiteY290" fmla="*/ 199272 h 772884"/>
              <a:gd name="connsiteX291" fmla="*/ 217741 w 2457930"/>
              <a:gd name="connsiteY291" fmla="*/ 270328 h 772884"/>
              <a:gd name="connsiteX292" fmla="*/ 144113 w 2457930"/>
              <a:gd name="connsiteY292" fmla="*/ 336908 h 772884"/>
              <a:gd name="connsiteX293" fmla="*/ 141256 w 2457930"/>
              <a:gd name="connsiteY293" fmla="*/ 343290 h 772884"/>
              <a:gd name="connsiteX294" fmla="*/ 141256 w 2457930"/>
              <a:gd name="connsiteY294" fmla="*/ 736005 h 772884"/>
              <a:gd name="connsiteX295" fmla="*/ 141256 w 2457930"/>
              <a:gd name="connsiteY295" fmla="*/ 740482 h 772884"/>
              <a:gd name="connsiteX296" fmla="*/ 376333 w 2457930"/>
              <a:gd name="connsiteY296" fmla="*/ 740482 h 772884"/>
              <a:gd name="connsiteX297" fmla="*/ 376333 w 2457930"/>
              <a:gd name="connsiteY297" fmla="*/ 481307 h 772884"/>
              <a:gd name="connsiteX298" fmla="*/ 368713 w 2457930"/>
              <a:gd name="connsiteY298" fmla="*/ 481307 h 772884"/>
              <a:gd name="connsiteX299" fmla="*/ 357188 w 2457930"/>
              <a:gd name="connsiteY299" fmla="*/ 471591 h 772884"/>
              <a:gd name="connsiteX300" fmla="*/ 366236 w 2457930"/>
              <a:gd name="connsiteY300" fmla="*/ 457399 h 772884"/>
              <a:gd name="connsiteX301" fmla="*/ 371666 w 2457930"/>
              <a:gd name="connsiteY301" fmla="*/ 456828 h 772884"/>
              <a:gd name="connsiteX302" fmla="*/ 589312 w 2457930"/>
              <a:gd name="connsiteY302" fmla="*/ 456828 h 772884"/>
              <a:gd name="connsiteX303" fmla="*/ 594741 w 2457930"/>
              <a:gd name="connsiteY303" fmla="*/ 457399 h 772884"/>
              <a:gd name="connsiteX304" fmla="*/ 603980 w 2457930"/>
              <a:gd name="connsiteY304" fmla="*/ 470067 h 772884"/>
              <a:gd name="connsiteX305" fmla="*/ 592455 w 2457930"/>
              <a:gd name="connsiteY305" fmla="*/ 481212 h 772884"/>
              <a:gd name="connsiteX306" fmla="*/ 584549 w 2457930"/>
              <a:gd name="connsiteY306" fmla="*/ 481212 h 772884"/>
              <a:gd name="connsiteX307" fmla="*/ 584549 w 2457930"/>
              <a:gd name="connsiteY307" fmla="*/ 740387 h 772884"/>
              <a:gd name="connsiteX308" fmla="*/ 630841 w 2457930"/>
              <a:gd name="connsiteY308" fmla="*/ 740387 h 772884"/>
              <a:gd name="connsiteX309" fmla="*/ 630841 w 2457930"/>
              <a:gd name="connsiteY309" fmla="*/ 423014 h 772884"/>
              <a:gd name="connsiteX310" fmla="*/ 630841 w 2457930"/>
              <a:gd name="connsiteY310" fmla="*/ 342623 h 772884"/>
              <a:gd name="connsiteX311" fmla="*/ 629412 w 2457930"/>
              <a:gd name="connsiteY311" fmla="*/ 338146 h 772884"/>
              <a:gd name="connsiteX312" fmla="*/ 580739 w 2457930"/>
              <a:gd name="connsiteY312" fmla="*/ 293855 h 772884"/>
              <a:gd name="connsiteX313" fmla="*/ 526637 w 2457930"/>
              <a:gd name="connsiteY313" fmla="*/ 244992 h 772884"/>
              <a:gd name="connsiteX314" fmla="*/ 473202 w 2457930"/>
              <a:gd name="connsiteY314" fmla="*/ 196605 h 772884"/>
              <a:gd name="connsiteX315" fmla="*/ 408908 w 2457930"/>
              <a:gd name="connsiteY315" fmla="*/ 138407 h 772884"/>
              <a:gd name="connsiteX316" fmla="*/ 386144 w 2457930"/>
              <a:gd name="connsiteY316" fmla="*/ 117928 h 772884"/>
              <a:gd name="connsiteX317" fmla="*/ 2183606 w 2457930"/>
              <a:gd name="connsiteY317" fmla="*/ 74113 h 772884"/>
              <a:gd name="connsiteX318" fmla="*/ 2071116 w 2457930"/>
              <a:gd name="connsiteY318" fmla="*/ 157933 h 772884"/>
              <a:gd name="connsiteX319" fmla="*/ 2050828 w 2457930"/>
              <a:gd name="connsiteY319" fmla="*/ 179079 h 772884"/>
              <a:gd name="connsiteX320" fmla="*/ 1980426 w 2457930"/>
              <a:gd name="connsiteY320" fmla="*/ 258696 h 772884"/>
              <a:gd name="connsiteX321" fmla="*/ 1978225 w 2457930"/>
              <a:gd name="connsiteY321" fmla="*/ 277851 h 772884"/>
              <a:gd name="connsiteX322" fmla="*/ 1981094 w 2457930"/>
              <a:gd name="connsiteY322" fmla="*/ 278890 h 772884"/>
              <a:gd name="connsiteX323" fmla="*/ 2054448 w 2457930"/>
              <a:gd name="connsiteY323" fmla="*/ 358625 h 772884"/>
              <a:gd name="connsiteX324" fmla="*/ 2062449 w 2457930"/>
              <a:gd name="connsiteY324" fmla="*/ 366817 h 772884"/>
              <a:gd name="connsiteX325" fmla="*/ 2124254 w 2457930"/>
              <a:gd name="connsiteY325" fmla="*/ 418812 h 772884"/>
              <a:gd name="connsiteX326" fmla="*/ 2128868 w 2457930"/>
              <a:gd name="connsiteY326" fmla="*/ 431096 h 772884"/>
              <a:gd name="connsiteX327" fmla="*/ 2141863 w 2457930"/>
              <a:gd name="connsiteY327" fmla="*/ 430194 h 772884"/>
              <a:gd name="connsiteX328" fmla="*/ 2185225 w 2457930"/>
              <a:gd name="connsiteY328" fmla="*/ 409965 h 772884"/>
              <a:gd name="connsiteX329" fmla="*/ 2187892 w 2457930"/>
              <a:gd name="connsiteY329" fmla="*/ 404440 h 772884"/>
              <a:gd name="connsiteX330" fmla="*/ 2188178 w 2457930"/>
              <a:gd name="connsiteY330" fmla="*/ 369769 h 772884"/>
              <a:gd name="connsiteX331" fmla="*/ 2182844 w 2457930"/>
              <a:gd name="connsiteY331" fmla="*/ 361102 h 772884"/>
              <a:gd name="connsiteX332" fmla="*/ 2086737 w 2457930"/>
              <a:gd name="connsiteY332" fmla="*/ 313286 h 772884"/>
              <a:gd name="connsiteX333" fmla="*/ 2077117 w 2457930"/>
              <a:gd name="connsiteY333" fmla="*/ 301951 h 772884"/>
              <a:gd name="connsiteX334" fmla="*/ 2082355 w 2457930"/>
              <a:gd name="connsiteY334" fmla="*/ 288616 h 772884"/>
              <a:gd name="connsiteX335" fmla="*/ 2097595 w 2457930"/>
              <a:gd name="connsiteY335" fmla="*/ 287283 h 772884"/>
              <a:gd name="connsiteX336" fmla="*/ 2146173 w 2457930"/>
              <a:gd name="connsiteY336" fmla="*/ 311476 h 772884"/>
              <a:gd name="connsiteX337" fmla="*/ 2188178 w 2457930"/>
              <a:gd name="connsiteY337" fmla="*/ 332431 h 772884"/>
              <a:gd name="connsiteX338" fmla="*/ 2188178 w 2457930"/>
              <a:gd name="connsiteY338" fmla="*/ 325478 h 772884"/>
              <a:gd name="connsiteX339" fmla="*/ 2188178 w 2457930"/>
              <a:gd name="connsiteY339" fmla="*/ 209178 h 772884"/>
              <a:gd name="connsiteX340" fmla="*/ 2188940 w 2457930"/>
              <a:gd name="connsiteY340" fmla="*/ 202320 h 772884"/>
              <a:gd name="connsiteX341" fmla="*/ 2204466 w 2457930"/>
              <a:gd name="connsiteY341" fmla="*/ 193176 h 772884"/>
              <a:gd name="connsiteX342" fmla="*/ 2215801 w 2457930"/>
              <a:gd name="connsiteY342" fmla="*/ 207082 h 772884"/>
              <a:gd name="connsiteX343" fmla="*/ 2215801 w 2457930"/>
              <a:gd name="connsiteY343" fmla="*/ 276901 h 772884"/>
              <a:gd name="connsiteX344" fmla="*/ 2215896 w 2457930"/>
              <a:gd name="connsiteY344" fmla="*/ 276710 h 772884"/>
              <a:gd name="connsiteX345" fmla="*/ 2257139 w 2457930"/>
              <a:gd name="connsiteY345" fmla="*/ 256136 h 772884"/>
              <a:gd name="connsiteX346" fmla="*/ 2306193 w 2457930"/>
              <a:gd name="connsiteY346" fmla="*/ 231562 h 772884"/>
              <a:gd name="connsiteX347" fmla="*/ 2321433 w 2457930"/>
              <a:gd name="connsiteY347" fmla="*/ 232609 h 772884"/>
              <a:gd name="connsiteX348" fmla="*/ 2326862 w 2457930"/>
              <a:gd name="connsiteY348" fmla="*/ 245849 h 772884"/>
              <a:gd name="connsiteX349" fmla="*/ 2316956 w 2457930"/>
              <a:gd name="connsiteY349" fmla="*/ 257660 h 772884"/>
              <a:gd name="connsiteX350" fmla="*/ 2220373 w 2457930"/>
              <a:gd name="connsiteY350" fmla="*/ 305857 h 772884"/>
              <a:gd name="connsiteX351" fmla="*/ 2215705 w 2457930"/>
              <a:gd name="connsiteY351" fmla="*/ 311381 h 772884"/>
              <a:gd name="connsiteX352" fmla="*/ 2215896 w 2457930"/>
              <a:gd name="connsiteY352" fmla="*/ 405107 h 772884"/>
              <a:gd name="connsiteX353" fmla="*/ 2218372 w 2457930"/>
              <a:gd name="connsiteY353" fmla="*/ 409679 h 772884"/>
              <a:gd name="connsiteX354" fmla="*/ 2314956 w 2457930"/>
              <a:gd name="connsiteY354" fmla="*/ 432634 h 772884"/>
              <a:gd name="connsiteX355" fmla="*/ 2429732 w 2457930"/>
              <a:gd name="connsiteY355" fmla="*/ 302618 h 772884"/>
              <a:gd name="connsiteX356" fmla="*/ 2354294 w 2457930"/>
              <a:gd name="connsiteY356" fmla="*/ 179650 h 772884"/>
              <a:gd name="connsiteX357" fmla="*/ 2332387 w 2457930"/>
              <a:gd name="connsiteY357" fmla="*/ 157076 h 772884"/>
              <a:gd name="connsiteX358" fmla="*/ 2183606 w 2457930"/>
              <a:gd name="connsiteY358" fmla="*/ 74113 h 772884"/>
              <a:gd name="connsiteX359" fmla="*/ 942975 w 2457930"/>
              <a:gd name="connsiteY359" fmla="*/ 71637 h 772884"/>
              <a:gd name="connsiteX360" fmla="*/ 942975 w 2457930"/>
              <a:gd name="connsiteY360" fmla="*/ 214607 h 772884"/>
              <a:gd name="connsiteX361" fmla="*/ 942975 w 2457930"/>
              <a:gd name="connsiteY361" fmla="*/ 214702 h 772884"/>
              <a:gd name="connsiteX362" fmla="*/ 950881 w 2457930"/>
              <a:gd name="connsiteY362" fmla="*/ 207463 h 772884"/>
              <a:gd name="connsiteX363" fmla="*/ 1006507 w 2457930"/>
              <a:gd name="connsiteY363" fmla="*/ 156885 h 772884"/>
              <a:gd name="connsiteX364" fmla="*/ 1008888 w 2457930"/>
              <a:gd name="connsiteY364" fmla="*/ 151170 h 772884"/>
              <a:gd name="connsiteX365" fmla="*/ 1008983 w 2457930"/>
              <a:gd name="connsiteY365" fmla="*/ 75923 h 772884"/>
              <a:gd name="connsiteX366" fmla="*/ 1008983 w 2457930"/>
              <a:gd name="connsiteY366" fmla="*/ 71637 h 772884"/>
              <a:gd name="connsiteX367" fmla="*/ 129540 w 2457930"/>
              <a:gd name="connsiteY367" fmla="*/ 71637 h 772884"/>
              <a:gd name="connsiteX368" fmla="*/ 129540 w 2457930"/>
              <a:gd name="connsiteY368" fmla="*/ 214607 h 772884"/>
              <a:gd name="connsiteX369" fmla="*/ 129540 w 2457930"/>
              <a:gd name="connsiteY369" fmla="*/ 214702 h 772884"/>
              <a:gd name="connsiteX370" fmla="*/ 137446 w 2457930"/>
              <a:gd name="connsiteY370" fmla="*/ 207463 h 772884"/>
              <a:gd name="connsiteX371" fmla="*/ 193072 w 2457930"/>
              <a:gd name="connsiteY371" fmla="*/ 156885 h 772884"/>
              <a:gd name="connsiteX372" fmla="*/ 195453 w 2457930"/>
              <a:gd name="connsiteY372" fmla="*/ 151170 h 772884"/>
              <a:gd name="connsiteX373" fmla="*/ 195548 w 2457930"/>
              <a:gd name="connsiteY373" fmla="*/ 75923 h 772884"/>
              <a:gd name="connsiteX374" fmla="*/ 195548 w 2457930"/>
              <a:gd name="connsiteY374" fmla="*/ 71637 h 772884"/>
              <a:gd name="connsiteX375" fmla="*/ 2178939 w 2457930"/>
              <a:gd name="connsiteY375" fmla="*/ 46491 h 772884"/>
              <a:gd name="connsiteX376" fmla="*/ 2358580 w 2457930"/>
              <a:gd name="connsiteY376" fmla="*/ 145741 h 772884"/>
              <a:gd name="connsiteX377" fmla="*/ 2366581 w 2457930"/>
              <a:gd name="connsiteY377" fmla="*/ 153933 h 772884"/>
              <a:gd name="connsiteX378" fmla="*/ 2456688 w 2457930"/>
              <a:gd name="connsiteY378" fmla="*/ 281282 h 772884"/>
              <a:gd name="connsiteX379" fmla="*/ 2323338 w 2457930"/>
              <a:gd name="connsiteY379" fmla="*/ 459876 h 772884"/>
              <a:gd name="connsiteX380" fmla="*/ 2221897 w 2457930"/>
              <a:gd name="connsiteY380" fmla="*/ 444255 h 772884"/>
              <a:gd name="connsiteX381" fmla="*/ 2216086 w 2457930"/>
              <a:gd name="connsiteY381" fmla="*/ 441397 h 772884"/>
              <a:gd name="connsiteX382" fmla="*/ 2215896 w 2457930"/>
              <a:gd name="connsiteY382" fmla="*/ 441397 h 772884"/>
              <a:gd name="connsiteX383" fmla="*/ 2215896 w 2457930"/>
              <a:gd name="connsiteY383" fmla="*/ 758008 h 772884"/>
              <a:gd name="connsiteX384" fmla="*/ 2201323 w 2457930"/>
              <a:gd name="connsiteY384" fmla="*/ 772867 h 772884"/>
              <a:gd name="connsiteX385" fmla="*/ 2188178 w 2457930"/>
              <a:gd name="connsiteY385" fmla="*/ 758389 h 772884"/>
              <a:gd name="connsiteX386" fmla="*/ 2188178 w 2457930"/>
              <a:gd name="connsiteY386" fmla="*/ 448541 h 772884"/>
              <a:gd name="connsiteX387" fmla="*/ 2188178 w 2457930"/>
              <a:gd name="connsiteY387" fmla="*/ 441493 h 772884"/>
              <a:gd name="connsiteX388" fmla="*/ 2180082 w 2457930"/>
              <a:gd name="connsiteY388" fmla="*/ 445398 h 772884"/>
              <a:gd name="connsiteX389" fmla="*/ 2143404 w 2457930"/>
              <a:gd name="connsiteY389" fmla="*/ 458359 h 772884"/>
              <a:gd name="connsiteX390" fmla="*/ 2139267 w 2457930"/>
              <a:gd name="connsiteY390" fmla="*/ 458785 h 772884"/>
              <a:gd name="connsiteX391" fmla="*/ 2152555 w 2457930"/>
              <a:gd name="connsiteY391" fmla="*/ 494166 h 772884"/>
              <a:gd name="connsiteX392" fmla="*/ 2019205 w 2457930"/>
              <a:gd name="connsiteY392" fmla="*/ 672760 h 772884"/>
              <a:gd name="connsiteX393" fmla="*/ 1917764 w 2457930"/>
              <a:gd name="connsiteY393" fmla="*/ 657139 h 772884"/>
              <a:gd name="connsiteX394" fmla="*/ 1911954 w 2457930"/>
              <a:gd name="connsiteY394" fmla="*/ 654281 h 772884"/>
              <a:gd name="connsiteX395" fmla="*/ 1911763 w 2457930"/>
              <a:gd name="connsiteY395" fmla="*/ 654281 h 772884"/>
              <a:gd name="connsiteX396" fmla="*/ 1911763 w 2457930"/>
              <a:gd name="connsiteY396" fmla="*/ 751913 h 772884"/>
              <a:gd name="connsiteX397" fmla="*/ 1897190 w 2457930"/>
              <a:gd name="connsiteY397" fmla="*/ 766772 h 772884"/>
              <a:gd name="connsiteX398" fmla="*/ 1884045 w 2457930"/>
              <a:gd name="connsiteY398" fmla="*/ 752198 h 772884"/>
              <a:gd name="connsiteX399" fmla="*/ 1884045 w 2457930"/>
              <a:gd name="connsiteY399" fmla="*/ 661425 h 772884"/>
              <a:gd name="connsiteX400" fmla="*/ 1884045 w 2457930"/>
              <a:gd name="connsiteY400" fmla="*/ 654377 h 772884"/>
              <a:gd name="connsiteX401" fmla="*/ 1875949 w 2457930"/>
              <a:gd name="connsiteY401" fmla="*/ 658282 h 772884"/>
              <a:gd name="connsiteX402" fmla="*/ 1644777 w 2457930"/>
              <a:gd name="connsiteY402" fmla="*/ 543410 h 772884"/>
              <a:gd name="connsiteX403" fmla="*/ 1733360 w 2457930"/>
              <a:gd name="connsiteY403" fmla="*/ 367198 h 772884"/>
              <a:gd name="connsiteX404" fmla="*/ 1741837 w 2457930"/>
              <a:gd name="connsiteY404" fmla="*/ 358530 h 772884"/>
              <a:gd name="connsiteX405" fmla="*/ 1874806 w 2457930"/>
              <a:gd name="connsiteY405" fmla="*/ 259375 h 772884"/>
              <a:gd name="connsiteX406" fmla="*/ 1930267 w 2457930"/>
              <a:gd name="connsiteY406" fmla="*/ 260484 h 772884"/>
              <a:gd name="connsiteX407" fmla="*/ 1957324 w 2457930"/>
              <a:gd name="connsiteY407" fmla="*/ 270282 h 772884"/>
              <a:gd name="connsiteX408" fmla="*/ 1963305 w 2457930"/>
              <a:gd name="connsiteY408" fmla="*/ 227454 h 772884"/>
              <a:gd name="connsiteX409" fmla="*/ 2037493 w 2457930"/>
              <a:gd name="connsiteY409" fmla="*/ 154314 h 772884"/>
              <a:gd name="connsiteX410" fmla="*/ 2045970 w 2457930"/>
              <a:gd name="connsiteY410" fmla="*/ 145646 h 772884"/>
              <a:gd name="connsiteX411" fmla="*/ 2178939 w 2457930"/>
              <a:gd name="connsiteY411" fmla="*/ 46491 h 772884"/>
              <a:gd name="connsiteX412" fmla="*/ 1200531 w 2457930"/>
              <a:gd name="connsiteY412" fmla="*/ 23440 h 772884"/>
              <a:gd name="connsiteX413" fmla="*/ 1185767 w 2457930"/>
              <a:gd name="connsiteY413" fmla="*/ 28393 h 772884"/>
              <a:gd name="connsiteX414" fmla="*/ 1162336 w 2457930"/>
              <a:gd name="connsiteY414" fmla="*/ 49443 h 772884"/>
              <a:gd name="connsiteX415" fmla="*/ 1116806 w 2457930"/>
              <a:gd name="connsiteY415" fmla="*/ 90782 h 772884"/>
              <a:gd name="connsiteX416" fmla="*/ 1061561 w 2457930"/>
              <a:gd name="connsiteY416" fmla="*/ 140788 h 772884"/>
              <a:gd name="connsiteX417" fmla="*/ 1007555 w 2457930"/>
              <a:gd name="connsiteY417" fmla="*/ 189747 h 772884"/>
              <a:gd name="connsiteX418" fmla="*/ 952976 w 2457930"/>
              <a:gd name="connsiteY418" fmla="*/ 239181 h 772884"/>
              <a:gd name="connsiteX419" fmla="*/ 904875 w 2457930"/>
              <a:gd name="connsiteY419" fmla="*/ 282901 h 772884"/>
              <a:gd name="connsiteX420" fmla="*/ 854583 w 2457930"/>
              <a:gd name="connsiteY420" fmla="*/ 328907 h 772884"/>
              <a:gd name="connsiteX421" fmla="*/ 846677 w 2457930"/>
              <a:gd name="connsiteY421" fmla="*/ 346718 h 772884"/>
              <a:gd name="connsiteX422" fmla="*/ 846391 w 2457930"/>
              <a:gd name="connsiteY422" fmla="*/ 346814 h 772884"/>
              <a:gd name="connsiteX423" fmla="*/ 855345 w 2457930"/>
              <a:gd name="connsiteY423" fmla="*/ 367102 h 772884"/>
              <a:gd name="connsiteX424" fmla="*/ 891064 w 2457930"/>
              <a:gd name="connsiteY424" fmla="*/ 364721 h 772884"/>
              <a:gd name="connsiteX425" fmla="*/ 939356 w 2457930"/>
              <a:gd name="connsiteY425" fmla="*/ 320620 h 772884"/>
              <a:gd name="connsiteX426" fmla="*/ 1002221 w 2457930"/>
              <a:gd name="connsiteY426" fmla="*/ 263851 h 772884"/>
              <a:gd name="connsiteX427" fmla="*/ 1061561 w 2457930"/>
              <a:gd name="connsiteY427" fmla="*/ 210225 h 772884"/>
              <a:gd name="connsiteX428" fmla="*/ 1128713 w 2457930"/>
              <a:gd name="connsiteY428" fmla="*/ 149932 h 772884"/>
              <a:gd name="connsiteX429" fmla="*/ 1190530 w 2457930"/>
              <a:gd name="connsiteY429" fmla="*/ 94306 h 772884"/>
              <a:gd name="connsiteX430" fmla="*/ 1210247 w 2457930"/>
              <a:gd name="connsiteY430" fmla="*/ 94306 h 772884"/>
              <a:gd name="connsiteX431" fmla="*/ 1248251 w 2457930"/>
              <a:gd name="connsiteY431" fmla="*/ 128691 h 772884"/>
              <a:gd name="connsiteX432" fmla="*/ 1302830 w 2457930"/>
              <a:gd name="connsiteY432" fmla="*/ 178221 h 772884"/>
              <a:gd name="connsiteX433" fmla="*/ 1358646 w 2457930"/>
              <a:gd name="connsiteY433" fmla="*/ 228704 h 772884"/>
              <a:gd name="connsiteX434" fmla="*/ 1412939 w 2457930"/>
              <a:gd name="connsiteY434" fmla="*/ 277948 h 772884"/>
              <a:gd name="connsiteX435" fmla="*/ 1468088 w 2457930"/>
              <a:gd name="connsiteY435" fmla="*/ 327954 h 772884"/>
              <a:gd name="connsiteX436" fmla="*/ 1511046 w 2457930"/>
              <a:gd name="connsiteY436" fmla="*/ 366816 h 772884"/>
              <a:gd name="connsiteX437" fmla="*/ 1534192 w 2457930"/>
              <a:gd name="connsiteY437" fmla="*/ 372150 h 772884"/>
              <a:gd name="connsiteX438" fmla="*/ 1552289 w 2457930"/>
              <a:gd name="connsiteY438" fmla="*/ 354339 h 772884"/>
              <a:gd name="connsiteX439" fmla="*/ 1544384 w 2457930"/>
              <a:gd name="connsiteY439" fmla="*/ 327954 h 772884"/>
              <a:gd name="connsiteX440" fmla="*/ 1523619 w 2457930"/>
              <a:gd name="connsiteY440" fmla="*/ 309285 h 772884"/>
              <a:gd name="connsiteX441" fmla="*/ 1421511 w 2457930"/>
              <a:gd name="connsiteY441" fmla="*/ 216607 h 772884"/>
              <a:gd name="connsiteX442" fmla="*/ 1319689 w 2457930"/>
              <a:gd name="connsiteY442" fmla="*/ 124215 h 772884"/>
              <a:gd name="connsiteX443" fmla="*/ 1215295 w 2457930"/>
              <a:gd name="connsiteY443" fmla="*/ 29346 h 772884"/>
              <a:gd name="connsiteX444" fmla="*/ 1200531 w 2457930"/>
              <a:gd name="connsiteY444" fmla="*/ 23440 h 772884"/>
              <a:gd name="connsiteX445" fmla="*/ 387096 w 2457930"/>
              <a:gd name="connsiteY445" fmla="*/ 23440 h 772884"/>
              <a:gd name="connsiteX446" fmla="*/ 372332 w 2457930"/>
              <a:gd name="connsiteY446" fmla="*/ 28393 h 772884"/>
              <a:gd name="connsiteX447" fmla="*/ 348901 w 2457930"/>
              <a:gd name="connsiteY447" fmla="*/ 49443 h 772884"/>
              <a:gd name="connsiteX448" fmla="*/ 303371 w 2457930"/>
              <a:gd name="connsiteY448" fmla="*/ 90782 h 772884"/>
              <a:gd name="connsiteX449" fmla="*/ 248126 w 2457930"/>
              <a:gd name="connsiteY449" fmla="*/ 140788 h 772884"/>
              <a:gd name="connsiteX450" fmla="*/ 194120 w 2457930"/>
              <a:gd name="connsiteY450" fmla="*/ 189747 h 772884"/>
              <a:gd name="connsiteX451" fmla="*/ 139541 w 2457930"/>
              <a:gd name="connsiteY451" fmla="*/ 239181 h 772884"/>
              <a:gd name="connsiteX452" fmla="*/ 91440 w 2457930"/>
              <a:gd name="connsiteY452" fmla="*/ 282901 h 772884"/>
              <a:gd name="connsiteX453" fmla="*/ 41148 w 2457930"/>
              <a:gd name="connsiteY453" fmla="*/ 328907 h 772884"/>
              <a:gd name="connsiteX454" fmla="*/ 33242 w 2457930"/>
              <a:gd name="connsiteY454" fmla="*/ 346718 h 772884"/>
              <a:gd name="connsiteX455" fmla="*/ 32957 w 2457930"/>
              <a:gd name="connsiteY455" fmla="*/ 346814 h 772884"/>
              <a:gd name="connsiteX456" fmla="*/ 41910 w 2457930"/>
              <a:gd name="connsiteY456" fmla="*/ 367102 h 772884"/>
              <a:gd name="connsiteX457" fmla="*/ 77629 w 2457930"/>
              <a:gd name="connsiteY457" fmla="*/ 364721 h 772884"/>
              <a:gd name="connsiteX458" fmla="*/ 125921 w 2457930"/>
              <a:gd name="connsiteY458" fmla="*/ 320620 h 772884"/>
              <a:gd name="connsiteX459" fmla="*/ 188786 w 2457930"/>
              <a:gd name="connsiteY459" fmla="*/ 263851 h 772884"/>
              <a:gd name="connsiteX460" fmla="*/ 248126 w 2457930"/>
              <a:gd name="connsiteY460" fmla="*/ 210225 h 772884"/>
              <a:gd name="connsiteX461" fmla="*/ 315278 w 2457930"/>
              <a:gd name="connsiteY461" fmla="*/ 149932 h 772884"/>
              <a:gd name="connsiteX462" fmla="*/ 377095 w 2457930"/>
              <a:gd name="connsiteY462" fmla="*/ 94306 h 772884"/>
              <a:gd name="connsiteX463" fmla="*/ 396812 w 2457930"/>
              <a:gd name="connsiteY463" fmla="*/ 94306 h 772884"/>
              <a:gd name="connsiteX464" fmla="*/ 434816 w 2457930"/>
              <a:gd name="connsiteY464" fmla="*/ 128691 h 772884"/>
              <a:gd name="connsiteX465" fmla="*/ 489395 w 2457930"/>
              <a:gd name="connsiteY465" fmla="*/ 178221 h 772884"/>
              <a:gd name="connsiteX466" fmla="*/ 545211 w 2457930"/>
              <a:gd name="connsiteY466" fmla="*/ 228704 h 772884"/>
              <a:gd name="connsiteX467" fmla="*/ 599504 w 2457930"/>
              <a:gd name="connsiteY467" fmla="*/ 277948 h 772884"/>
              <a:gd name="connsiteX468" fmla="*/ 654653 w 2457930"/>
              <a:gd name="connsiteY468" fmla="*/ 327954 h 772884"/>
              <a:gd name="connsiteX469" fmla="*/ 697611 w 2457930"/>
              <a:gd name="connsiteY469" fmla="*/ 366816 h 772884"/>
              <a:gd name="connsiteX470" fmla="*/ 720757 w 2457930"/>
              <a:gd name="connsiteY470" fmla="*/ 372150 h 772884"/>
              <a:gd name="connsiteX471" fmla="*/ 738854 w 2457930"/>
              <a:gd name="connsiteY471" fmla="*/ 354339 h 772884"/>
              <a:gd name="connsiteX472" fmla="*/ 730949 w 2457930"/>
              <a:gd name="connsiteY472" fmla="*/ 327954 h 772884"/>
              <a:gd name="connsiteX473" fmla="*/ 710184 w 2457930"/>
              <a:gd name="connsiteY473" fmla="*/ 309285 h 772884"/>
              <a:gd name="connsiteX474" fmla="*/ 608076 w 2457930"/>
              <a:gd name="connsiteY474" fmla="*/ 216607 h 772884"/>
              <a:gd name="connsiteX475" fmla="*/ 506254 w 2457930"/>
              <a:gd name="connsiteY475" fmla="*/ 124215 h 772884"/>
              <a:gd name="connsiteX476" fmla="*/ 401860 w 2457930"/>
              <a:gd name="connsiteY476" fmla="*/ 29346 h 772884"/>
              <a:gd name="connsiteX477" fmla="*/ 387096 w 2457930"/>
              <a:gd name="connsiteY477" fmla="*/ 23440 h 772884"/>
              <a:gd name="connsiteX478" fmla="*/ 1202258 w 2457930"/>
              <a:gd name="connsiteY478" fmla="*/ 44 h 772884"/>
              <a:gd name="connsiteX479" fmla="*/ 1234535 w 2457930"/>
              <a:gd name="connsiteY479" fmla="*/ 13344 h 772884"/>
              <a:gd name="connsiteX480" fmla="*/ 1311402 w 2457930"/>
              <a:gd name="connsiteY480" fmla="*/ 83448 h 772884"/>
              <a:gd name="connsiteX481" fmla="*/ 1377220 w 2457930"/>
              <a:gd name="connsiteY481" fmla="*/ 143455 h 772884"/>
              <a:gd name="connsiteX482" fmla="*/ 1443419 w 2457930"/>
              <a:gd name="connsiteY482" fmla="*/ 203653 h 772884"/>
              <a:gd name="connsiteX483" fmla="*/ 1500188 w 2457930"/>
              <a:gd name="connsiteY483" fmla="*/ 255469 h 772884"/>
              <a:gd name="connsiteX484" fmla="*/ 1557719 w 2457930"/>
              <a:gd name="connsiteY484" fmla="*/ 307666 h 772884"/>
              <a:gd name="connsiteX485" fmla="*/ 1576864 w 2457930"/>
              <a:gd name="connsiteY485" fmla="*/ 354053 h 772884"/>
              <a:gd name="connsiteX486" fmla="*/ 1533811 w 2457930"/>
              <a:gd name="connsiteY486" fmla="*/ 397392 h 772884"/>
              <a:gd name="connsiteX487" fmla="*/ 1490186 w 2457930"/>
              <a:gd name="connsiteY487" fmla="*/ 382056 h 772884"/>
              <a:gd name="connsiteX488" fmla="*/ 1467612 w 2457930"/>
              <a:gd name="connsiteY488" fmla="*/ 361673 h 772884"/>
              <a:gd name="connsiteX489" fmla="*/ 1467612 w 2457930"/>
              <a:gd name="connsiteY489" fmla="*/ 747245 h 772884"/>
              <a:gd name="connsiteX490" fmla="*/ 1467422 w 2457930"/>
              <a:gd name="connsiteY490" fmla="*/ 754770 h 772884"/>
              <a:gd name="connsiteX491" fmla="*/ 1456277 w 2457930"/>
              <a:gd name="connsiteY491" fmla="*/ 765628 h 772884"/>
              <a:gd name="connsiteX492" fmla="*/ 1451991 w 2457930"/>
              <a:gd name="connsiteY492" fmla="*/ 765628 h 772884"/>
              <a:gd name="connsiteX493" fmla="*/ 945737 w 2457930"/>
              <a:gd name="connsiteY493" fmla="*/ 765723 h 772884"/>
              <a:gd name="connsiteX494" fmla="*/ 930783 w 2457930"/>
              <a:gd name="connsiteY494" fmla="*/ 750864 h 772884"/>
              <a:gd name="connsiteX495" fmla="*/ 930974 w 2457930"/>
              <a:gd name="connsiteY495" fmla="*/ 684189 h 772884"/>
              <a:gd name="connsiteX496" fmla="*/ 926306 w 2457930"/>
              <a:gd name="connsiteY496" fmla="*/ 679617 h 772884"/>
              <a:gd name="connsiteX497" fmla="*/ 898779 w 2457930"/>
              <a:gd name="connsiteY497" fmla="*/ 679617 h 772884"/>
              <a:gd name="connsiteX498" fmla="*/ 898589 w 2457930"/>
              <a:gd name="connsiteY498" fmla="*/ 679522 h 772884"/>
              <a:gd name="connsiteX499" fmla="*/ 898589 w 2457930"/>
              <a:gd name="connsiteY499" fmla="*/ 702287 h 772884"/>
              <a:gd name="connsiteX500" fmla="*/ 888397 w 2457930"/>
              <a:gd name="connsiteY500" fmla="*/ 713907 h 772884"/>
              <a:gd name="connsiteX501" fmla="*/ 875538 w 2457930"/>
              <a:gd name="connsiteY501" fmla="*/ 707240 h 772884"/>
              <a:gd name="connsiteX502" fmla="*/ 874205 w 2457930"/>
              <a:gd name="connsiteY502" fmla="*/ 700001 h 772884"/>
              <a:gd name="connsiteX503" fmla="*/ 874205 w 2457930"/>
              <a:gd name="connsiteY503" fmla="*/ 679617 h 772884"/>
              <a:gd name="connsiteX504" fmla="*/ 847916 w 2457930"/>
              <a:gd name="connsiteY504" fmla="*/ 679617 h 772884"/>
              <a:gd name="connsiteX505" fmla="*/ 837343 w 2457930"/>
              <a:gd name="connsiteY505" fmla="*/ 690381 h 772884"/>
              <a:gd name="connsiteX506" fmla="*/ 837343 w 2457930"/>
              <a:gd name="connsiteY506" fmla="*/ 702573 h 772884"/>
              <a:gd name="connsiteX507" fmla="*/ 825151 w 2457930"/>
              <a:gd name="connsiteY507" fmla="*/ 714098 h 772884"/>
              <a:gd name="connsiteX508" fmla="*/ 813435 w 2457930"/>
              <a:gd name="connsiteY508" fmla="*/ 702382 h 772884"/>
              <a:gd name="connsiteX509" fmla="*/ 813435 w 2457930"/>
              <a:gd name="connsiteY509" fmla="*/ 612466 h 772884"/>
              <a:gd name="connsiteX510" fmla="*/ 813435 w 2457930"/>
              <a:gd name="connsiteY510" fmla="*/ 570651 h 772884"/>
              <a:gd name="connsiteX511" fmla="*/ 829723 w 2457930"/>
              <a:gd name="connsiteY511" fmla="*/ 559412 h 772884"/>
              <a:gd name="connsiteX512" fmla="*/ 837248 w 2457930"/>
              <a:gd name="connsiteY512" fmla="*/ 569318 h 772884"/>
              <a:gd name="connsiteX513" fmla="*/ 837438 w 2457930"/>
              <a:gd name="connsiteY513" fmla="*/ 590178 h 772884"/>
              <a:gd name="connsiteX514" fmla="*/ 837819 w 2457930"/>
              <a:gd name="connsiteY514" fmla="*/ 592654 h 772884"/>
              <a:gd name="connsiteX515" fmla="*/ 874300 w 2457930"/>
              <a:gd name="connsiteY515" fmla="*/ 592654 h 772884"/>
              <a:gd name="connsiteX516" fmla="*/ 874300 w 2457930"/>
              <a:gd name="connsiteY516" fmla="*/ 579033 h 772884"/>
              <a:gd name="connsiteX517" fmla="*/ 874300 w 2457930"/>
              <a:gd name="connsiteY517" fmla="*/ 570747 h 772884"/>
              <a:gd name="connsiteX518" fmla="*/ 887349 w 2457930"/>
              <a:gd name="connsiteY518" fmla="*/ 558650 h 772884"/>
              <a:gd name="connsiteX519" fmla="*/ 898684 w 2457930"/>
              <a:gd name="connsiteY519" fmla="*/ 571413 h 772884"/>
              <a:gd name="connsiteX520" fmla="*/ 898684 w 2457930"/>
              <a:gd name="connsiteY520" fmla="*/ 592559 h 772884"/>
              <a:gd name="connsiteX521" fmla="*/ 931640 w 2457930"/>
              <a:gd name="connsiteY521" fmla="*/ 592559 h 772884"/>
              <a:gd name="connsiteX522" fmla="*/ 931640 w 2457930"/>
              <a:gd name="connsiteY522" fmla="*/ 361673 h 772884"/>
              <a:gd name="connsiteX523" fmla="*/ 920306 w 2457930"/>
              <a:gd name="connsiteY523" fmla="*/ 371865 h 772884"/>
              <a:gd name="connsiteX524" fmla="*/ 901256 w 2457930"/>
              <a:gd name="connsiteY524" fmla="*/ 388343 h 772884"/>
              <a:gd name="connsiteX525" fmla="*/ 823246 w 2457930"/>
              <a:gd name="connsiteY525" fmla="*/ 356434 h 772884"/>
              <a:gd name="connsiteX526" fmla="*/ 838391 w 2457930"/>
              <a:gd name="connsiteY526" fmla="*/ 310809 h 772884"/>
              <a:gd name="connsiteX527" fmla="*/ 917258 w 2457930"/>
              <a:gd name="connsiteY527" fmla="*/ 238800 h 772884"/>
              <a:gd name="connsiteX528" fmla="*/ 919734 w 2457930"/>
              <a:gd name="connsiteY528" fmla="*/ 233562 h 772884"/>
              <a:gd name="connsiteX529" fmla="*/ 919734 w 2457930"/>
              <a:gd name="connsiteY529" fmla="*/ 75066 h 772884"/>
              <a:gd name="connsiteX530" fmla="*/ 919543 w 2457930"/>
              <a:gd name="connsiteY530" fmla="*/ 71637 h 772884"/>
              <a:gd name="connsiteX531" fmla="*/ 916114 w 2457930"/>
              <a:gd name="connsiteY531" fmla="*/ 71351 h 772884"/>
              <a:gd name="connsiteX532" fmla="*/ 898017 w 2457930"/>
              <a:gd name="connsiteY532" fmla="*/ 71351 h 772884"/>
              <a:gd name="connsiteX533" fmla="*/ 886778 w 2457930"/>
              <a:gd name="connsiteY533" fmla="*/ 61064 h 772884"/>
              <a:gd name="connsiteX534" fmla="*/ 896588 w 2457930"/>
              <a:gd name="connsiteY534" fmla="*/ 47634 h 772884"/>
              <a:gd name="connsiteX535" fmla="*/ 902494 w 2457930"/>
              <a:gd name="connsiteY535" fmla="*/ 47253 h 772884"/>
              <a:gd name="connsiteX536" fmla="*/ 1051179 w 2457930"/>
              <a:gd name="connsiteY536" fmla="*/ 47253 h 772884"/>
              <a:gd name="connsiteX537" fmla="*/ 1056704 w 2457930"/>
              <a:gd name="connsiteY537" fmla="*/ 47538 h 772884"/>
              <a:gd name="connsiteX538" fmla="*/ 1067467 w 2457930"/>
              <a:gd name="connsiteY538" fmla="*/ 60683 h 772884"/>
              <a:gd name="connsiteX539" fmla="*/ 1055370 w 2457930"/>
              <a:gd name="connsiteY539" fmla="*/ 71446 h 772884"/>
              <a:gd name="connsiteX540" fmla="*/ 1034701 w 2457930"/>
              <a:gd name="connsiteY540" fmla="*/ 71446 h 772884"/>
              <a:gd name="connsiteX541" fmla="*/ 1034701 w 2457930"/>
              <a:gd name="connsiteY541" fmla="*/ 132597 h 772884"/>
              <a:gd name="connsiteX542" fmla="*/ 1041273 w 2457930"/>
              <a:gd name="connsiteY542" fmla="*/ 127072 h 772884"/>
              <a:gd name="connsiteX543" fmla="*/ 1131665 w 2457930"/>
              <a:gd name="connsiteY543" fmla="*/ 44871 h 772884"/>
              <a:gd name="connsiteX544" fmla="*/ 1169480 w 2457930"/>
              <a:gd name="connsiteY544" fmla="*/ 10962 h 772884"/>
              <a:gd name="connsiteX545" fmla="*/ 1202258 w 2457930"/>
              <a:gd name="connsiteY545" fmla="*/ 44 h 772884"/>
              <a:gd name="connsiteX546" fmla="*/ 388822 w 2457930"/>
              <a:gd name="connsiteY546" fmla="*/ 44 h 772884"/>
              <a:gd name="connsiteX547" fmla="*/ 421100 w 2457930"/>
              <a:gd name="connsiteY547" fmla="*/ 13344 h 772884"/>
              <a:gd name="connsiteX548" fmla="*/ 497967 w 2457930"/>
              <a:gd name="connsiteY548" fmla="*/ 83448 h 772884"/>
              <a:gd name="connsiteX549" fmla="*/ 563785 w 2457930"/>
              <a:gd name="connsiteY549" fmla="*/ 143455 h 772884"/>
              <a:gd name="connsiteX550" fmla="*/ 629984 w 2457930"/>
              <a:gd name="connsiteY550" fmla="*/ 203653 h 772884"/>
              <a:gd name="connsiteX551" fmla="*/ 686753 w 2457930"/>
              <a:gd name="connsiteY551" fmla="*/ 255469 h 772884"/>
              <a:gd name="connsiteX552" fmla="*/ 744284 w 2457930"/>
              <a:gd name="connsiteY552" fmla="*/ 307666 h 772884"/>
              <a:gd name="connsiteX553" fmla="*/ 763429 w 2457930"/>
              <a:gd name="connsiteY553" fmla="*/ 354053 h 772884"/>
              <a:gd name="connsiteX554" fmla="*/ 720376 w 2457930"/>
              <a:gd name="connsiteY554" fmla="*/ 397392 h 772884"/>
              <a:gd name="connsiteX555" fmla="*/ 676847 w 2457930"/>
              <a:gd name="connsiteY555" fmla="*/ 382056 h 772884"/>
              <a:gd name="connsiteX556" fmla="*/ 654272 w 2457930"/>
              <a:gd name="connsiteY556" fmla="*/ 361673 h 772884"/>
              <a:gd name="connsiteX557" fmla="*/ 654272 w 2457930"/>
              <a:gd name="connsiteY557" fmla="*/ 747245 h 772884"/>
              <a:gd name="connsiteX558" fmla="*/ 654082 w 2457930"/>
              <a:gd name="connsiteY558" fmla="*/ 754770 h 772884"/>
              <a:gd name="connsiteX559" fmla="*/ 642937 w 2457930"/>
              <a:gd name="connsiteY559" fmla="*/ 765628 h 772884"/>
              <a:gd name="connsiteX560" fmla="*/ 638651 w 2457930"/>
              <a:gd name="connsiteY560" fmla="*/ 765628 h 772884"/>
              <a:gd name="connsiteX561" fmla="*/ 132398 w 2457930"/>
              <a:gd name="connsiteY561" fmla="*/ 765723 h 772884"/>
              <a:gd name="connsiteX562" fmla="*/ 117443 w 2457930"/>
              <a:gd name="connsiteY562" fmla="*/ 750864 h 772884"/>
              <a:gd name="connsiteX563" fmla="*/ 117634 w 2457930"/>
              <a:gd name="connsiteY563" fmla="*/ 684189 h 772884"/>
              <a:gd name="connsiteX564" fmla="*/ 112967 w 2457930"/>
              <a:gd name="connsiteY564" fmla="*/ 679617 h 772884"/>
              <a:gd name="connsiteX565" fmla="*/ 85439 w 2457930"/>
              <a:gd name="connsiteY565" fmla="*/ 679617 h 772884"/>
              <a:gd name="connsiteX566" fmla="*/ 85154 w 2457930"/>
              <a:gd name="connsiteY566" fmla="*/ 679522 h 772884"/>
              <a:gd name="connsiteX567" fmla="*/ 85154 w 2457930"/>
              <a:gd name="connsiteY567" fmla="*/ 702287 h 772884"/>
              <a:gd name="connsiteX568" fmla="*/ 74962 w 2457930"/>
              <a:gd name="connsiteY568" fmla="*/ 713907 h 772884"/>
              <a:gd name="connsiteX569" fmla="*/ 62103 w 2457930"/>
              <a:gd name="connsiteY569" fmla="*/ 707240 h 772884"/>
              <a:gd name="connsiteX570" fmla="*/ 60770 w 2457930"/>
              <a:gd name="connsiteY570" fmla="*/ 700001 h 772884"/>
              <a:gd name="connsiteX571" fmla="*/ 60770 w 2457930"/>
              <a:gd name="connsiteY571" fmla="*/ 679617 h 772884"/>
              <a:gd name="connsiteX572" fmla="*/ 34481 w 2457930"/>
              <a:gd name="connsiteY572" fmla="*/ 679617 h 772884"/>
              <a:gd name="connsiteX573" fmla="*/ 23908 w 2457930"/>
              <a:gd name="connsiteY573" fmla="*/ 690381 h 772884"/>
              <a:gd name="connsiteX574" fmla="*/ 23908 w 2457930"/>
              <a:gd name="connsiteY574" fmla="*/ 702573 h 772884"/>
              <a:gd name="connsiteX575" fmla="*/ 11716 w 2457930"/>
              <a:gd name="connsiteY575" fmla="*/ 714098 h 772884"/>
              <a:gd name="connsiteX576" fmla="*/ 0 w 2457930"/>
              <a:gd name="connsiteY576" fmla="*/ 702382 h 772884"/>
              <a:gd name="connsiteX577" fmla="*/ 0 w 2457930"/>
              <a:gd name="connsiteY577" fmla="*/ 612466 h 772884"/>
              <a:gd name="connsiteX578" fmla="*/ 0 w 2457930"/>
              <a:gd name="connsiteY578" fmla="*/ 570651 h 772884"/>
              <a:gd name="connsiteX579" fmla="*/ 16288 w 2457930"/>
              <a:gd name="connsiteY579" fmla="*/ 559412 h 772884"/>
              <a:gd name="connsiteX580" fmla="*/ 23813 w 2457930"/>
              <a:gd name="connsiteY580" fmla="*/ 569318 h 772884"/>
              <a:gd name="connsiteX581" fmla="*/ 24003 w 2457930"/>
              <a:gd name="connsiteY581" fmla="*/ 590178 h 772884"/>
              <a:gd name="connsiteX582" fmla="*/ 24384 w 2457930"/>
              <a:gd name="connsiteY582" fmla="*/ 592654 h 772884"/>
              <a:gd name="connsiteX583" fmla="*/ 60865 w 2457930"/>
              <a:gd name="connsiteY583" fmla="*/ 592654 h 772884"/>
              <a:gd name="connsiteX584" fmla="*/ 60865 w 2457930"/>
              <a:gd name="connsiteY584" fmla="*/ 579033 h 772884"/>
              <a:gd name="connsiteX585" fmla="*/ 60865 w 2457930"/>
              <a:gd name="connsiteY585" fmla="*/ 570747 h 772884"/>
              <a:gd name="connsiteX586" fmla="*/ 73914 w 2457930"/>
              <a:gd name="connsiteY586" fmla="*/ 558650 h 772884"/>
              <a:gd name="connsiteX587" fmla="*/ 85249 w 2457930"/>
              <a:gd name="connsiteY587" fmla="*/ 571413 h 772884"/>
              <a:gd name="connsiteX588" fmla="*/ 85249 w 2457930"/>
              <a:gd name="connsiteY588" fmla="*/ 592559 h 772884"/>
              <a:gd name="connsiteX589" fmla="*/ 118205 w 2457930"/>
              <a:gd name="connsiteY589" fmla="*/ 592559 h 772884"/>
              <a:gd name="connsiteX590" fmla="*/ 118205 w 2457930"/>
              <a:gd name="connsiteY590" fmla="*/ 361673 h 772884"/>
              <a:gd name="connsiteX591" fmla="*/ 106871 w 2457930"/>
              <a:gd name="connsiteY591" fmla="*/ 371865 h 772884"/>
              <a:gd name="connsiteX592" fmla="*/ 87821 w 2457930"/>
              <a:gd name="connsiteY592" fmla="*/ 388343 h 772884"/>
              <a:gd name="connsiteX593" fmla="*/ 9811 w 2457930"/>
              <a:gd name="connsiteY593" fmla="*/ 356434 h 772884"/>
              <a:gd name="connsiteX594" fmla="*/ 24956 w 2457930"/>
              <a:gd name="connsiteY594" fmla="*/ 310809 h 772884"/>
              <a:gd name="connsiteX595" fmla="*/ 103823 w 2457930"/>
              <a:gd name="connsiteY595" fmla="*/ 238800 h 772884"/>
              <a:gd name="connsiteX596" fmla="*/ 106299 w 2457930"/>
              <a:gd name="connsiteY596" fmla="*/ 233562 h 772884"/>
              <a:gd name="connsiteX597" fmla="*/ 106299 w 2457930"/>
              <a:gd name="connsiteY597" fmla="*/ 75066 h 772884"/>
              <a:gd name="connsiteX598" fmla="*/ 106109 w 2457930"/>
              <a:gd name="connsiteY598" fmla="*/ 71637 h 772884"/>
              <a:gd name="connsiteX599" fmla="*/ 102680 w 2457930"/>
              <a:gd name="connsiteY599" fmla="*/ 71351 h 772884"/>
              <a:gd name="connsiteX600" fmla="*/ 84582 w 2457930"/>
              <a:gd name="connsiteY600" fmla="*/ 71351 h 772884"/>
              <a:gd name="connsiteX601" fmla="*/ 73343 w 2457930"/>
              <a:gd name="connsiteY601" fmla="*/ 61064 h 772884"/>
              <a:gd name="connsiteX602" fmla="*/ 83153 w 2457930"/>
              <a:gd name="connsiteY602" fmla="*/ 47634 h 772884"/>
              <a:gd name="connsiteX603" fmla="*/ 89059 w 2457930"/>
              <a:gd name="connsiteY603" fmla="*/ 47253 h 772884"/>
              <a:gd name="connsiteX604" fmla="*/ 237744 w 2457930"/>
              <a:gd name="connsiteY604" fmla="*/ 47253 h 772884"/>
              <a:gd name="connsiteX605" fmla="*/ 243269 w 2457930"/>
              <a:gd name="connsiteY605" fmla="*/ 47538 h 772884"/>
              <a:gd name="connsiteX606" fmla="*/ 254032 w 2457930"/>
              <a:gd name="connsiteY606" fmla="*/ 60683 h 772884"/>
              <a:gd name="connsiteX607" fmla="*/ 241935 w 2457930"/>
              <a:gd name="connsiteY607" fmla="*/ 71446 h 772884"/>
              <a:gd name="connsiteX608" fmla="*/ 221266 w 2457930"/>
              <a:gd name="connsiteY608" fmla="*/ 71446 h 772884"/>
              <a:gd name="connsiteX609" fmla="*/ 221266 w 2457930"/>
              <a:gd name="connsiteY609" fmla="*/ 132597 h 772884"/>
              <a:gd name="connsiteX610" fmla="*/ 227838 w 2457930"/>
              <a:gd name="connsiteY610" fmla="*/ 127072 h 772884"/>
              <a:gd name="connsiteX611" fmla="*/ 318135 w 2457930"/>
              <a:gd name="connsiteY611" fmla="*/ 44871 h 772884"/>
              <a:gd name="connsiteX612" fmla="*/ 356045 w 2457930"/>
              <a:gd name="connsiteY612" fmla="*/ 10962 h 772884"/>
              <a:gd name="connsiteX613" fmla="*/ 388822 w 2457930"/>
              <a:gd name="connsiteY613" fmla="*/ 44 h 77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</a:cxnLst>
            <a:rect l="l" t="t" r="r" b="b"/>
            <a:pathLst>
              <a:path w="2457930" h="772884">
                <a:moveTo>
                  <a:pt x="898684" y="616562"/>
                </a:moveTo>
                <a:lnTo>
                  <a:pt x="898684" y="655519"/>
                </a:lnTo>
                <a:cubicBezTo>
                  <a:pt x="908780" y="655519"/>
                  <a:pt x="918496" y="655519"/>
                  <a:pt x="928211" y="655519"/>
                </a:cubicBezTo>
                <a:cubicBezTo>
                  <a:pt x="930878" y="655519"/>
                  <a:pt x="930688" y="653805"/>
                  <a:pt x="930688" y="652090"/>
                </a:cubicBezTo>
                <a:cubicBezTo>
                  <a:pt x="930688" y="641041"/>
                  <a:pt x="930688" y="629992"/>
                  <a:pt x="930688" y="619038"/>
                </a:cubicBezTo>
                <a:cubicBezTo>
                  <a:pt x="930688" y="618181"/>
                  <a:pt x="930402" y="617324"/>
                  <a:pt x="930307" y="616562"/>
                </a:cubicBezTo>
                <a:close/>
                <a:moveTo>
                  <a:pt x="85344" y="616562"/>
                </a:moveTo>
                <a:lnTo>
                  <a:pt x="85344" y="655519"/>
                </a:lnTo>
                <a:cubicBezTo>
                  <a:pt x="95441" y="655519"/>
                  <a:pt x="105156" y="655519"/>
                  <a:pt x="114872" y="655519"/>
                </a:cubicBezTo>
                <a:cubicBezTo>
                  <a:pt x="117539" y="655519"/>
                  <a:pt x="117348" y="653805"/>
                  <a:pt x="117348" y="652090"/>
                </a:cubicBezTo>
                <a:cubicBezTo>
                  <a:pt x="117348" y="641041"/>
                  <a:pt x="117348" y="629992"/>
                  <a:pt x="117348" y="619038"/>
                </a:cubicBezTo>
                <a:cubicBezTo>
                  <a:pt x="117348" y="618181"/>
                  <a:pt x="117062" y="617324"/>
                  <a:pt x="116967" y="616562"/>
                </a:cubicBezTo>
                <a:close/>
                <a:moveTo>
                  <a:pt x="837343" y="616467"/>
                </a:moveTo>
                <a:cubicBezTo>
                  <a:pt x="837343" y="628944"/>
                  <a:pt x="837343" y="641136"/>
                  <a:pt x="837343" y="653328"/>
                </a:cubicBezTo>
                <a:cubicBezTo>
                  <a:pt x="837343" y="653995"/>
                  <a:pt x="838676" y="655424"/>
                  <a:pt x="839438" y="655424"/>
                </a:cubicBezTo>
                <a:cubicBezTo>
                  <a:pt x="850868" y="655519"/>
                  <a:pt x="862203" y="655519"/>
                  <a:pt x="873919" y="655519"/>
                </a:cubicBezTo>
                <a:lnTo>
                  <a:pt x="873919" y="616467"/>
                </a:lnTo>
                <a:close/>
                <a:moveTo>
                  <a:pt x="23908" y="616467"/>
                </a:moveTo>
                <a:cubicBezTo>
                  <a:pt x="23908" y="628944"/>
                  <a:pt x="23908" y="641136"/>
                  <a:pt x="23908" y="653328"/>
                </a:cubicBezTo>
                <a:cubicBezTo>
                  <a:pt x="23908" y="653995"/>
                  <a:pt x="25241" y="655424"/>
                  <a:pt x="26003" y="655424"/>
                </a:cubicBezTo>
                <a:cubicBezTo>
                  <a:pt x="37433" y="655519"/>
                  <a:pt x="48768" y="655519"/>
                  <a:pt x="60484" y="655519"/>
                </a:cubicBezTo>
                <a:lnTo>
                  <a:pt x="60484" y="616467"/>
                </a:lnTo>
                <a:close/>
                <a:moveTo>
                  <a:pt x="1084898" y="606370"/>
                </a:moveTo>
                <a:lnTo>
                  <a:pt x="1084898" y="649995"/>
                </a:lnTo>
                <a:lnTo>
                  <a:pt x="1138238" y="649995"/>
                </a:lnTo>
                <a:lnTo>
                  <a:pt x="1138238" y="606370"/>
                </a:lnTo>
                <a:close/>
                <a:moveTo>
                  <a:pt x="271463" y="606370"/>
                </a:moveTo>
                <a:lnTo>
                  <a:pt x="271463" y="649995"/>
                </a:lnTo>
                <a:lnTo>
                  <a:pt x="324803" y="649995"/>
                </a:lnTo>
                <a:lnTo>
                  <a:pt x="324803" y="606370"/>
                </a:lnTo>
                <a:close/>
                <a:moveTo>
                  <a:pt x="1006602" y="606275"/>
                </a:moveTo>
                <a:lnTo>
                  <a:pt x="1006602" y="650090"/>
                </a:lnTo>
                <a:lnTo>
                  <a:pt x="1060038" y="650090"/>
                </a:lnTo>
                <a:lnTo>
                  <a:pt x="1060038" y="606275"/>
                </a:lnTo>
                <a:close/>
                <a:moveTo>
                  <a:pt x="193167" y="606275"/>
                </a:moveTo>
                <a:lnTo>
                  <a:pt x="193167" y="650090"/>
                </a:lnTo>
                <a:lnTo>
                  <a:pt x="246603" y="650090"/>
                </a:lnTo>
                <a:lnTo>
                  <a:pt x="246603" y="606275"/>
                </a:lnTo>
                <a:close/>
                <a:moveTo>
                  <a:pt x="1241870" y="579510"/>
                </a:moveTo>
                <a:cubicBezTo>
                  <a:pt x="1247204" y="579129"/>
                  <a:pt x="1253871" y="583987"/>
                  <a:pt x="1254157" y="589511"/>
                </a:cubicBezTo>
                <a:cubicBezTo>
                  <a:pt x="1254633" y="599512"/>
                  <a:pt x="1254633" y="609419"/>
                  <a:pt x="1254157" y="619420"/>
                </a:cubicBezTo>
                <a:cubicBezTo>
                  <a:pt x="1253871" y="625325"/>
                  <a:pt x="1248156" y="628564"/>
                  <a:pt x="1240917" y="628183"/>
                </a:cubicBezTo>
                <a:cubicBezTo>
                  <a:pt x="1235488" y="627802"/>
                  <a:pt x="1230916" y="623516"/>
                  <a:pt x="1230630" y="618181"/>
                </a:cubicBezTo>
                <a:cubicBezTo>
                  <a:pt x="1230440" y="613514"/>
                  <a:pt x="1230630" y="608752"/>
                  <a:pt x="1230630" y="603989"/>
                </a:cubicBezTo>
                <a:lnTo>
                  <a:pt x="1230535" y="603894"/>
                </a:lnTo>
                <a:cubicBezTo>
                  <a:pt x="1230535" y="599608"/>
                  <a:pt x="1230535" y="595226"/>
                  <a:pt x="1230535" y="590940"/>
                </a:cubicBezTo>
                <a:cubicBezTo>
                  <a:pt x="1230630" y="584082"/>
                  <a:pt x="1234821" y="579986"/>
                  <a:pt x="1241870" y="579510"/>
                </a:cubicBezTo>
                <a:close/>
                <a:moveTo>
                  <a:pt x="428435" y="579510"/>
                </a:moveTo>
                <a:cubicBezTo>
                  <a:pt x="433769" y="579129"/>
                  <a:pt x="440436" y="583987"/>
                  <a:pt x="440722" y="589511"/>
                </a:cubicBezTo>
                <a:cubicBezTo>
                  <a:pt x="441198" y="599512"/>
                  <a:pt x="441198" y="609419"/>
                  <a:pt x="440722" y="619420"/>
                </a:cubicBezTo>
                <a:cubicBezTo>
                  <a:pt x="440436" y="625325"/>
                  <a:pt x="434721" y="628564"/>
                  <a:pt x="427482" y="628183"/>
                </a:cubicBezTo>
                <a:cubicBezTo>
                  <a:pt x="422053" y="627802"/>
                  <a:pt x="417481" y="623516"/>
                  <a:pt x="417195" y="618181"/>
                </a:cubicBezTo>
                <a:cubicBezTo>
                  <a:pt x="417005" y="613514"/>
                  <a:pt x="417195" y="608752"/>
                  <a:pt x="417195" y="603989"/>
                </a:cubicBezTo>
                <a:lnTo>
                  <a:pt x="417100" y="603894"/>
                </a:lnTo>
                <a:cubicBezTo>
                  <a:pt x="417100" y="599608"/>
                  <a:pt x="417100" y="595226"/>
                  <a:pt x="417100" y="590940"/>
                </a:cubicBezTo>
                <a:cubicBezTo>
                  <a:pt x="417195" y="584082"/>
                  <a:pt x="421386" y="579986"/>
                  <a:pt x="428435" y="579510"/>
                </a:cubicBezTo>
                <a:close/>
                <a:moveTo>
                  <a:pt x="1541026" y="537874"/>
                </a:moveTo>
                <a:cubicBezTo>
                  <a:pt x="1537978" y="537886"/>
                  <a:pt x="1534907" y="540315"/>
                  <a:pt x="1531430" y="545125"/>
                </a:cubicBezTo>
                <a:cubicBezTo>
                  <a:pt x="1522762" y="557031"/>
                  <a:pt x="1517523" y="570461"/>
                  <a:pt x="1513713" y="584558"/>
                </a:cubicBezTo>
                <a:cubicBezTo>
                  <a:pt x="1511142" y="594179"/>
                  <a:pt x="1508951" y="603989"/>
                  <a:pt x="1511427" y="613991"/>
                </a:cubicBezTo>
                <a:cubicBezTo>
                  <a:pt x="1513713" y="623325"/>
                  <a:pt x="1519524" y="630088"/>
                  <a:pt x="1528477" y="634279"/>
                </a:cubicBezTo>
                <a:cubicBezTo>
                  <a:pt x="1528763" y="629516"/>
                  <a:pt x="1528668" y="625230"/>
                  <a:pt x="1529334" y="620944"/>
                </a:cubicBezTo>
                <a:cubicBezTo>
                  <a:pt x="1530477" y="613895"/>
                  <a:pt x="1535240" y="610847"/>
                  <a:pt x="1543241" y="611514"/>
                </a:cubicBezTo>
                <a:cubicBezTo>
                  <a:pt x="1548956" y="611990"/>
                  <a:pt x="1553147" y="616848"/>
                  <a:pt x="1553242" y="623135"/>
                </a:cubicBezTo>
                <a:lnTo>
                  <a:pt x="1553242" y="634079"/>
                </a:lnTo>
                <a:lnTo>
                  <a:pt x="1553147" y="634184"/>
                </a:lnTo>
                <a:lnTo>
                  <a:pt x="1553242" y="634184"/>
                </a:lnTo>
                <a:lnTo>
                  <a:pt x="1553242" y="634079"/>
                </a:lnTo>
                <a:lnTo>
                  <a:pt x="1570387" y="615134"/>
                </a:lnTo>
                <a:cubicBezTo>
                  <a:pt x="1572387" y="608276"/>
                  <a:pt x="1571721" y="601418"/>
                  <a:pt x="1570387" y="594560"/>
                </a:cubicBezTo>
                <a:cubicBezTo>
                  <a:pt x="1566958" y="576748"/>
                  <a:pt x="1560862" y="560079"/>
                  <a:pt x="1550480" y="545125"/>
                </a:cubicBezTo>
                <a:cubicBezTo>
                  <a:pt x="1547099" y="540267"/>
                  <a:pt x="1544074" y="537862"/>
                  <a:pt x="1541026" y="537874"/>
                </a:cubicBezTo>
                <a:close/>
                <a:moveTo>
                  <a:pt x="727591" y="537874"/>
                </a:moveTo>
                <a:cubicBezTo>
                  <a:pt x="724543" y="537886"/>
                  <a:pt x="721471" y="540315"/>
                  <a:pt x="717995" y="545125"/>
                </a:cubicBezTo>
                <a:cubicBezTo>
                  <a:pt x="709327" y="557031"/>
                  <a:pt x="704088" y="570461"/>
                  <a:pt x="700278" y="584558"/>
                </a:cubicBezTo>
                <a:cubicBezTo>
                  <a:pt x="697707" y="594179"/>
                  <a:pt x="695516" y="603989"/>
                  <a:pt x="697992" y="613991"/>
                </a:cubicBezTo>
                <a:cubicBezTo>
                  <a:pt x="700278" y="623325"/>
                  <a:pt x="706089" y="630088"/>
                  <a:pt x="715042" y="634279"/>
                </a:cubicBezTo>
                <a:cubicBezTo>
                  <a:pt x="715328" y="629516"/>
                  <a:pt x="715233" y="625230"/>
                  <a:pt x="715899" y="620944"/>
                </a:cubicBezTo>
                <a:cubicBezTo>
                  <a:pt x="717042" y="613895"/>
                  <a:pt x="721805" y="610847"/>
                  <a:pt x="729806" y="611514"/>
                </a:cubicBezTo>
                <a:cubicBezTo>
                  <a:pt x="735521" y="611990"/>
                  <a:pt x="739712" y="616848"/>
                  <a:pt x="739807" y="623135"/>
                </a:cubicBezTo>
                <a:lnTo>
                  <a:pt x="739807" y="634079"/>
                </a:lnTo>
                <a:lnTo>
                  <a:pt x="739712" y="634184"/>
                </a:lnTo>
                <a:lnTo>
                  <a:pt x="739807" y="634184"/>
                </a:lnTo>
                <a:lnTo>
                  <a:pt x="739807" y="634079"/>
                </a:lnTo>
                <a:lnTo>
                  <a:pt x="756952" y="615134"/>
                </a:lnTo>
                <a:cubicBezTo>
                  <a:pt x="758952" y="608276"/>
                  <a:pt x="758286" y="601418"/>
                  <a:pt x="756952" y="594560"/>
                </a:cubicBezTo>
                <a:cubicBezTo>
                  <a:pt x="753523" y="576748"/>
                  <a:pt x="747427" y="560079"/>
                  <a:pt x="737045" y="545125"/>
                </a:cubicBezTo>
                <a:cubicBezTo>
                  <a:pt x="733663" y="540267"/>
                  <a:pt x="730639" y="537862"/>
                  <a:pt x="727591" y="537874"/>
                </a:cubicBezTo>
                <a:close/>
                <a:moveTo>
                  <a:pt x="1084993" y="537790"/>
                </a:moveTo>
                <a:lnTo>
                  <a:pt x="1084993" y="581700"/>
                </a:lnTo>
                <a:lnTo>
                  <a:pt x="1138238" y="581700"/>
                </a:lnTo>
                <a:lnTo>
                  <a:pt x="1138238" y="537790"/>
                </a:lnTo>
                <a:close/>
                <a:moveTo>
                  <a:pt x="271558" y="537790"/>
                </a:moveTo>
                <a:lnTo>
                  <a:pt x="271558" y="581700"/>
                </a:lnTo>
                <a:lnTo>
                  <a:pt x="324803" y="581700"/>
                </a:lnTo>
                <a:lnTo>
                  <a:pt x="324803" y="537790"/>
                </a:lnTo>
                <a:close/>
                <a:moveTo>
                  <a:pt x="1006507" y="536838"/>
                </a:moveTo>
                <a:lnTo>
                  <a:pt x="1006507" y="580462"/>
                </a:lnTo>
                <a:lnTo>
                  <a:pt x="1059942" y="580462"/>
                </a:lnTo>
                <a:lnTo>
                  <a:pt x="1059942" y="536838"/>
                </a:lnTo>
                <a:close/>
                <a:moveTo>
                  <a:pt x="193072" y="536838"/>
                </a:moveTo>
                <a:lnTo>
                  <a:pt x="193072" y="580462"/>
                </a:lnTo>
                <a:lnTo>
                  <a:pt x="246507" y="580462"/>
                </a:lnTo>
                <a:lnTo>
                  <a:pt x="246507" y="536838"/>
                </a:lnTo>
                <a:close/>
                <a:moveTo>
                  <a:pt x="1543467" y="513586"/>
                </a:moveTo>
                <a:cubicBezTo>
                  <a:pt x="1550194" y="514169"/>
                  <a:pt x="1556814" y="517217"/>
                  <a:pt x="1562481" y="522551"/>
                </a:cubicBezTo>
                <a:cubicBezTo>
                  <a:pt x="1572578" y="532171"/>
                  <a:pt x="1579055" y="543982"/>
                  <a:pt x="1584198" y="556745"/>
                </a:cubicBezTo>
                <a:cubicBezTo>
                  <a:pt x="1590485" y="572366"/>
                  <a:pt x="1595247" y="588273"/>
                  <a:pt x="1595914" y="605228"/>
                </a:cubicBezTo>
                <a:cubicBezTo>
                  <a:pt x="1596771" y="629993"/>
                  <a:pt x="1580865" y="651138"/>
                  <a:pt x="1557719" y="658663"/>
                </a:cubicBezTo>
                <a:cubicBezTo>
                  <a:pt x="1554195" y="659806"/>
                  <a:pt x="1553147" y="661139"/>
                  <a:pt x="1553147" y="664759"/>
                </a:cubicBezTo>
                <a:cubicBezTo>
                  <a:pt x="1553337" y="695144"/>
                  <a:pt x="1553242" y="725433"/>
                  <a:pt x="1553147" y="755818"/>
                </a:cubicBezTo>
                <a:cubicBezTo>
                  <a:pt x="1553147" y="762009"/>
                  <a:pt x="1549432" y="766486"/>
                  <a:pt x="1543717" y="767629"/>
                </a:cubicBezTo>
                <a:cubicBezTo>
                  <a:pt x="1537812" y="768772"/>
                  <a:pt x="1532001" y="766105"/>
                  <a:pt x="1530096" y="760866"/>
                </a:cubicBezTo>
                <a:cubicBezTo>
                  <a:pt x="1529144" y="758390"/>
                  <a:pt x="1528763" y="755532"/>
                  <a:pt x="1528763" y="752770"/>
                </a:cubicBezTo>
                <a:cubicBezTo>
                  <a:pt x="1528763" y="723528"/>
                  <a:pt x="1528763" y="694191"/>
                  <a:pt x="1528763" y="664854"/>
                </a:cubicBezTo>
                <a:lnTo>
                  <a:pt x="1528763" y="660187"/>
                </a:lnTo>
                <a:cubicBezTo>
                  <a:pt x="1506760" y="653234"/>
                  <a:pt x="1492568" y="639422"/>
                  <a:pt x="1487234" y="617134"/>
                </a:cubicBezTo>
                <a:cubicBezTo>
                  <a:pt x="1484853" y="607228"/>
                  <a:pt x="1486377" y="597322"/>
                  <a:pt x="1488472" y="587606"/>
                </a:cubicBezTo>
                <a:cubicBezTo>
                  <a:pt x="1492854" y="567509"/>
                  <a:pt x="1499331" y="548268"/>
                  <a:pt x="1511713" y="531599"/>
                </a:cubicBezTo>
                <a:cubicBezTo>
                  <a:pt x="1515047" y="527027"/>
                  <a:pt x="1519238" y="522741"/>
                  <a:pt x="1523810" y="519407"/>
                </a:cubicBezTo>
                <a:cubicBezTo>
                  <a:pt x="1529906" y="514883"/>
                  <a:pt x="1536740" y="513002"/>
                  <a:pt x="1543467" y="513586"/>
                </a:cubicBezTo>
                <a:close/>
                <a:moveTo>
                  <a:pt x="730032" y="513586"/>
                </a:moveTo>
                <a:cubicBezTo>
                  <a:pt x="736759" y="514169"/>
                  <a:pt x="743379" y="517217"/>
                  <a:pt x="749046" y="522551"/>
                </a:cubicBezTo>
                <a:cubicBezTo>
                  <a:pt x="759143" y="532171"/>
                  <a:pt x="765620" y="543982"/>
                  <a:pt x="770763" y="556745"/>
                </a:cubicBezTo>
                <a:cubicBezTo>
                  <a:pt x="777050" y="572366"/>
                  <a:pt x="781812" y="588273"/>
                  <a:pt x="782479" y="605228"/>
                </a:cubicBezTo>
                <a:cubicBezTo>
                  <a:pt x="783336" y="629993"/>
                  <a:pt x="767430" y="651138"/>
                  <a:pt x="744284" y="658663"/>
                </a:cubicBezTo>
                <a:cubicBezTo>
                  <a:pt x="740760" y="659806"/>
                  <a:pt x="739712" y="661139"/>
                  <a:pt x="739712" y="664759"/>
                </a:cubicBezTo>
                <a:cubicBezTo>
                  <a:pt x="739902" y="695144"/>
                  <a:pt x="739807" y="725433"/>
                  <a:pt x="739712" y="755818"/>
                </a:cubicBezTo>
                <a:cubicBezTo>
                  <a:pt x="739712" y="762009"/>
                  <a:pt x="735997" y="766486"/>
                  <a:pt x="730282" y="767629"/>
                </a:cubicBezTo>
                <a:cubicBezTo>
                  <a:pt x="724377" y="768772"/>
                  <a:pt x="718566" y="766105"/>
                  <a:pt x="716661" y="760866"/>
                </a:cubicBezTo>
                <a:cubicBezTo>
                  <a:pt x="715709" y="758390"/>
                  <a:pt x="715328" y="755532"/>
                  <a:pt x="715328" y="752770"/>
                </a:cubicBezTo>
                <a:cubicBezTo>
                  <a:pt x="715328" y="723528"/>
                  <a:pt x="715328" y="694191"/>
                  <a:pt x="715328" y="664854"/>
                </a:cubicBezTo>
                <a:lnTo>
                  <a:pt x="715328" y="660187"/>
                </a:lnTo>
                <a:cubicBezTo>
                  <a:pt x="693325" y="653234"/>
                  <a:pt x="679133" y="639422"/>
                  <a:pt x="673799" y="617134"/>
                </a:cubicBezTo>
                <a:cubicBezTo>
                  <a:pt x="671418" y="607228"/>
                  <a:pt x="672942" y="597322"/>
                  <a:pt x="675037" y="587606"/>
                </a:cubicBezTo>
                <a:cubicBezTo>
                  <a:pt x="679419" y="567509"/>
                  <a:pt x="685896" y="548268"/>
                  <a:pt x="698278" y="531599"/>
                </a:cubicBezTo>
                <a:cubicBezTo>
                  <a:pt x="701612" y="527027"/>
                  <a:pt x="705803" y="522741"/>
                  <a:pt x="710375" y="519407"/>
                </a:cubicBezTo>
                <a:cubicBezTo>
                  <a:pt x="716471" y="514883"/>
                  <a:pt x="723305" y="513002"/>
                  <a:pt x="730032" y="513586"/>
                </a:cubicBezTo>
                <a:close/>
                <a:moveTo>
                  <a:pt x="994220" y="512168"/>
                </a:moveTo>
                <a:cubicBezTo>
                  <a:pt x="1046417" y="512168"/>
                  <a:pt x="1098614" y="512168"/>
                  <a:pt x="1150716" y="512168"/>
                </a:cubicBezTo>
                <a:cubicBezTo>
                  <a:pt x="1158145" y="512168"/>
                  <a:pt x="1162717" y="516835"/>
                  <a:pt x="1162717" y="524169"/>
                </a:cubicBezTo>
                <a:cubicBezTo>
                  <a:pt x="1162717" y="570270"/>
                  <a:pt x="1162717" y="616467"/>
                  <a:pt x="1162717" y="662568"/>
                </a:cubicBezTo>
                <a:cubicBezTo>
                  <a:pt x="1162717" y="669997"/>
                  <a:pt x="1158145" y="674569"/>
                  <a:pt x="1150716" y="674569"/>
                </a:cubicBezTo>
                <a:cubicBezTo>
                  <a:pt x="1124712" y="674569"/>
                  <a:pt x="1098709" y="674569"/>
                  <a:pt x="1072611" y="674569"/>
                </a:cubicBezTo>
                <a:lnTo>
                  <a:pt x="1072706" y="674664"/>
                </a:lnTo>
                <a:lnTo>
                  <a:pt x="995839" y="674664"/>
                </a:lnTo>
                <a:cubicBezTo>
                  <a:pt x="987648" y="674664"/>
                  <a:pt x="982123" y="669426"/>
                  <a:pt x="982123" y="661329"/>
                </a:cubicBezTo>
                <a:cubicBezTo>
                  <a:pt x="982123" y="615610"/>
                  <a:pt x="982123" y="569889"/>
                  <a:pt x="982123" y="524074"/>
                </a:cubicBezTo>
                <a:cubicBezTo>
                  <a:pt x="982123" y="516645"/>
                  <a:pt x="986790" y="512168"/>
                  <a:pt x="994220" y="512168"/>
                </a:cubicBezTo>
                <a:close/>
                <a:moveTo>
                  <a:pt x="180785" y="512168"/>
                </a:moveTo>
                <a:cubicBezTo>
                  <a:pt x="232982" y="512168"/>
                  <a:pt x="285179" y="512168"/>
                  <a:pt x="337281" y="512168"/>
                </a:cubicBezTo>
                <a:cubicBezTo>
                  <a:pt x="344710" y="512168"/>
                  <a:pt x="349282" y="516835"/>
                  <a:pt x="349282" y="524169"/>
                </a:cubicBezTo>
                <a:cubicBezTo>
                  <a:pt x="349282" y="570270"/>
                  <a:pt x="349282" y="616467"/>
                  <a:pt x="349282" y="662568"/>
                </a:cubicBezTo>
                <a:cubicBezTo>
                  <a:pt x="349282" y="669997"/>
                  <a:pt x="344710" y="674569"/>
                  <a:pt x="337281" y="674569"/>
                </a:cubicBezTo>
                <a:cubicBezTo>
                  <a:pt x="311277" y="674569"/>
                  <a:pt x="285274" y="674569"/>
                  <a:pt x="259176" y="674569"/>
                </a:cubicBezTo>
                <a:lnTo>
                  <a:pt x="259271" y="674664"/>
                </a:lnTo>
                <a:lnTo>
                  <a:pt x="182404" y="674664"/>
                </a:lnTo>
                <a:cubicBezTo>
                  <a:pt x="174212" y="674664"/>
                  <a:pt x="168688" y="669426"/>
                  <a:pt x="168688" y="661329"/>
                </a:cubicBezTo>
                <a:cubicBezTo>
                  <a:pt x="168688" y="615610"/>
                  <a:pt x="168688" y="569889"/>
                  <a:pt x="168688" y="524074"/>
                </a:cubicBezTo>
                <a:cubicBezTo>
                  <a:pt x="168688" y="516645"/>
                  <a:pt x="173355" y="512168"/>
                  <a:pt x="180785" y="512168"/>
                </a:cubicBezTo>
                <a:close/>
                <a:moveTo>
                  <a:pt x="1214247" y="481688"/>
                </a:moveTo>
                <a:lnTo>
                  <a:pt x="1214247" y="740577"/>
                </a:lnTo>
                <a:lnTo>
                  <a:pt x="1373029" y="740577"/>
                </a:lnTo>
                <a:lnTo>
                  <a:pt x="1373029" y="481688"/>
                </a:lnTo>
                <a:close/>
                <a:moveTo>
                  <a:pt x="400812" y="481688"/>
                </a:moveTo>
                <a:lnTo>
                  <a:pt x="400812" y="740577"/>
                </a:lnTo>
                <a:lnTo>
                  <a:pt x="559594" y="740577"/>
                </a:lnTo>
                <a:lnTo>
                  <a:pt x="559594" y="481688"/>
                </a:lnTo>
                <a:close/>
                <a:moveTo>
                  <a:pt x="1133952" y="311381"/>
                </a:moveTo>
                <a:cubicBezTo>
                  <a:pt x="1137095" y="335765"/>
                  <a:pt x="1159955" y="360816"/>
                  <a:pt x="1187197" y="365007"/>
                </a:cubicBezTo>
                <a:lnTo>
                  <a:pt x="1187197" y="311381"/>
                </a:lnTo>
                <a:close/>
                <a:moveTo>
                  <a:pt x="320516" y="311381"/>
                </a:moveTo>
                <a:cubicBezTo>
                  <a:pt x="323659" y="335765"/>
                  <a:pt x="346519" y="360816"/>
                  <a:pt x="373760" y="365007"/>
                </a:cubicBezTo>
                <a:lnTo>
                  <a:pt x="373760" y="311381"/>
                </a:lnTo>
                <a:close/>
                <a:moveTo>
                  <a:pt x="1264825" y="311191"/>
                </a:moveTo>
                <a:cubicBezTo>
                  <a:pt x="1247871" y="311191"/>
                  <a:pt x="1230916" y="311191"/>
                  <a:pt x="1214057" y="311286"/>
                </a:cubicBezTo>
                <a:cubicBezTo>
                  <a:pt x="1213295" y="311286"/>
                  <a:pt x="1211771" y="313000"/>
                  <a:pt x="1211771" y="313858"/>
                </a:cubicBezTo>
                <a:cubicBezTo>
                  <a:pt x="1211676" y="330812"/>
                  <a:pt x="1211676" y="347767"/>
                  <a:pt x="1211676" y="365007"/>
                </a:cubicBezTo>
                <a:lnTo>
                  <a:pt x="1211676" y="365102"/>
                </a:lnTo>
                <a:cubicBezTo>
                  <a:pt x="1242823" y="360625"/>
                  <a:pt x="1264825" y="329955"/>
                  <a:pt x="1264825" y="311191"/>
                </a:cubicBezTo>
                <a:close/>
                <a:moveTo>
                  <a:pt x="451389" y="311191"/>
                </a:moveTo>
                <a:cubicBezTo>
                  <a:pt x="434435" y="311191"/>
                  <a:pt x="417480" y="311191"/>
                  <a:pt x="400621" y="311286"/>
                </a:cubicBezTo>
                <a:cubicBezTo>
                  <a:pt x="399859" y="311286"/>
                  <a:pt x="398335" y="313000"/>
                  <a:pt x="398335" y="313858"/>
                </a:cubicBezTo>
                <a:cubicBezTo>
                  <a:pt x="398240" y="330812"/>
                  <a:pt x="398240" y="347767"/>
                  <a:pt x="398240" y="365007"/>
                </a:cubicBezTo>
                <a:lnTo>
                  <a:pt x="398240" y="365102"/>
                </a:lnTo>
                <a:cubicBezTo>
                  <a:pt x="429387" y="360625"/>
                  <a:pt x="451389" y="329955"/>
                  <a:pt x="451389" y="311191"/>
                </a:cubicBezTo>
                <a:close/>
                <a:moveTo>
                  <a:pt x="1974607" y="309345"/>
                </a:moveTo>
                <a:lnTo>
                  <a:pt x="1974385" y="311270"/>
                </a:lnTo>
                <a:cubicBezTo>
                  <a:pt x="1975955" y="329199"/>
                  <a:pt x="1981224" y="347195"/>
                  <a:pt x="1990534" y="364245"/>
                </a:cubicBezTo>
                <a:cubicBezTo>
                  <a:pt x="2012823" y="405107"/>
                  <a:pt x="2048256" y="428158"/>
                  <a:pt x="2094357" y="433492"/>
                </a:cubicBezTo>
                <a:lnTo>
                  <a:pt x="2095839" y="433389"/>
                </a:lnTo>
                <a:lnTo>
                  <a:pt x="2050161" y="392630"/>
                </a:lnTo>
                <a:cubicBezTo>
                  <a:pt x="2040065" y="387391"/>
                  <a:pt x="2033016" y="380438"/>
                  <a:pt x="2028254" y="370055"/>
                </a:cubicBezTo>
                <a:cubicBezTo>
                  <a:pt x="2021777" y="355696"/>
                  <a:pt x="2013127" y="342778"/>
                  <a:pt x="2002824" y="331616"/>
                </a:cubicBezTo>
                <a:close/>
                <a:moveTo>
                  <a:pt x="1879473" y="287093"/>
                </a:moveTo>
                <a:cubicBezTo>
                  <a:pt x="1827181" y="294522"/>
                  <a:pt x="1789462" y="322907"/>
                  <a:pt x="1766983" y="370913"/>
                </a:cubicBezTo>
                <a:cubicBezTo>
                  <a:pt x="1762506" y="380438"/>
                  <a:pt x="1756220" y="387486"/>
                  <a:pt x="1746695" y="392058"/>
                </a:cubicBezTo>
                <a:cubicBezTo>
                  <a:pt x="1676591" y="425681"/>
                  <a:pt x="1649159" y="509025"/>
                  <a:pt x="1686402" y="577224"/>
                </a:cubicBezTo>
                <a:cubicBezTo>
                  <a:pt x="1708690" y="618086"/>
                  <a:pt x="1744123" y="641137"/>
                  <a:pt x="1790224" y="646471"/>
                </a:cubicBezTo>
                <a:cubicBezTo>
                  <a:pt x="1823180" y="650281"/>
                  <a:pt x="1853661" y="641708"/>
                  <a:pt x="1881092" y="622944"/>
                </a:cubicBezTo>
                <a:cubicBezTo>
                  <a:pt x="1882616" y="621896"/>
                  <a:pt x="1883759" y="619325"/>
                  <a:pt x="1883759" y="617420"/>
                </a:cubicBezTo>
                <a:cubicBezTo>
                  <a:pt x="1883950" y="605894"/>
                  <a:pt x="1883664" y="594274"/>
                  <a:pt x="1884045" y="582749"/>
                </a:cubicBezTo>
                <a:cubicBezTo>
                  <a:pt x="1884141" y="578177"/>
                  <a:pt x="1882712" y="575986"/>
                  <a:pt x="1878711" y="574081"/>
                </a:cubicBezTo>
                <a:cubicBezTo>
                  <a:pt x="1846612" y="558269"/>
                  <a:pt x="1814608" y="542172"/>
                  <a:pt x="1782604" y="526265"/>
                </a:cubicBezTo>
                <a:cubicBezTo>
                  <a:pt x="1777651" y="523789"/>
                  <a:pt x="1773841" y="520550"/>
                  <a:pt x="1772984" y="514931"/>
                </a:cubicBezTo>
                <a:cubicBezTo>
                  <a:pt x="1772222" y="509597"/>
                  <a:pt x="1773841" y="504929"/>
                  <a:pt x="1778223" y="501596"/>
                </a:cubicBezTo>
                <a:cubicBezTo>
                  <a:pt x="1782985" y="497976"/>
                  <a:pt x="1788224" y="497690"/>
                  <a:pt x="1793462" y="500262"/>
                </a:cubicBezTo>
                <a:cubicBezTo>
                  <a:pt x="1809655" y="508263"/>
                  <a:pt x="1825848" y="516455"/>
                  <a:pt x="1842040" y="524456"/>
                </a:cubicBezTo>
                <a:cubicBezTo>
                  <a:pt x="1855756" y="531314"/>
                  <a:pt x="1869472" y="538172"/>
                  <a:pt x="1884045" y="545411"/>
                </a:cubicBezTo>
                <a:lnTo>
                  <a:pt x="1884045" y="538457"/>
                </a:lnTo>
                <a:cubicBezTo>
                  <a:pt x="1884045" y="499691"/>
                  <a:pt x="1884045" y="460924"/>
                  <a:pt x="1884045" y="422157"/>
                </a:cubicBezTo>
                <a:cubicBezTo>
                  <a:pt x="1884045" y="419871"/>
                  <a:pt x="1884045" y="417490"/>
                  <a:pt x="1884807" y="415299"/>
                </a:cubicBezTo>
                <a:cubicBezTo>
                  <a:pt x="1886998" y="408727"/>
                  <a:pt x="1893380" y="405107"/>
                  <a:pt x="1900333" y="406155"/>
                </a:cubicBezTo>
                <a:cubicBezTo>
                  <a:pt x="1906905" y="407203"/>
                  <a:pt x="1911668" y="412918"/>
                  <a:pt x="1911668" y="420062"/>
                </a:cubicBezTo>
                <a:cubicBezTo>
                  <a:pt x="1911668" y="443017"/>
                  <a:pt x="1911668" y="465877"/>
                  <a:pt x="1911668" y="489880"/>
                </a:cubicBezTo>
                <a:lnTo>
                  <a:pt x="1911763" y="489689"/>
                </a:lnTo>
                <a:cubicBezTo>
                  <a:pt x="1926241" y="482450"/>
                  <a:pt x="1939576" y="475783"/>
                  <a:pt x="1953006" y="469115"/>
                </a:cubicBezTo>
                <a:cubicBezTo>
                  <a:pt x="1969389" y="460924"/>
                  <a:pt x="1985677" y="452732"/>
                  <a:pt x="2002060" y="444541"/>
                </a:cubicBezTo>
                <a:cubicBezTo>
                  <a:pt x="2007299" y="441969"/>
                  <a:pt x="2012537" y="442064"/>
                  <a:pt x="2017300" y="445589"/>
                </a:cubicBezTo>
                <a:cubicBezTo>
                  <a:pt x="2021682" y="448827"/>
                  <a:pt x="2023491" y="453399"/>
                  <a:pt x="2022729" y="458828"/>
                </a:cubicBezTo>
                <a:cubicBezTo>
                  <a:pt x="2021967" y="464829"/>
                  <a:pt x="2017871" y="468068"/>
                  <a:pt x="2012823" y="470639"/>
                </a:cubicBezTo>
                <a:cubicBezTo>
                  <a:pt x="1980629" y="486641"/>
                  <a:pt x="1948434" y="502739"/>
                  <a:pt x="1916240" y="518836"/>
                </a:cubicBezTo>
                <a:cubicBezTo>
                  <a:pt x="1913858" y="519979"/>
                  <a:pt x="1911573" y="520741"/>
                  <a:pt x="1911573" y="524360"/>
                </a:cubicBezTo>
                <a:cubicBezTo>
                  <a:pt x="1911763" y="555602"/>
                  <a:pt x="1911573" y="586844"/>
                  <a:pt x="1911763" y="618086"/>
                </a:cubicBezTo>
                <a:cubicBezTo>
                  <a:pt x="1911763" y="619610"/>
                  <a:pt x="1912906" y="621801"/>
                  <a:pt x="1914240" y="622658"/>
                </a:cubicBezTo>
                <a:cubicBezTo>
                  <a:pt x="1943481" y="642375"/>
                  <a:pt x="1975580" y="650376"/>
                  <a:pt x="2010823" y="645614"/>
                </a:cubicBezTo>
                <a:cubicBezTo>
                  <a:pt x="2075117" y="636946"/>
                  <a:pt x="2125790" y="580558"/>
                  <a:pt x="2125599" y="515597"/>
                </a:cubicBezTo>
                <a:lnTo>
                  <a:pt x="2111400" y="461653"/>
                </a:lnTo>
                <a:lnTo>
                  <a:pt x="2106269" y="462181"/>
                </a:lnTo>
                <a:cubicBezTo>
                  <a:pt x="2032439" y="461132"/>
                  <a:pt x="1963912" y="409251"/>
                  <a:pt x="1948910" y="330526"/>
                </a:cubicBezTo>
                <a:lnTo>
                  <a:pt x="1953377" y="298541"/>
                </a:lnTo>
                <a:lnTo>
                  <a:pt x="1925317" y="288242"/>
                </a:lnTo>
                <a:cubicBezTo>
                  <a:pt x="1910477" y="285366"/>
                  <a:pt x="1895023" y="284878"/>
                  <a:pt x="1879473" y="287093"/>
                </a:cubicBezTo>
                <a:close/>
                <a:moveTo>
                  <a:pt x="1187197" y="233276"/>
                </a:moveTo>
                <a:cubicBezTo>
                  <a:pt x="1157479" y="238420"/>
                  <a:pt x="1136143" y="265280"/>
                  <a:pt x="1134047" y="286902"/>
                </a:cubicBezTo>
                <a:lnTo>
                  <a:pt x="1187197" y="286902"/>
                </a:lnTo>
                <a:close/>
                <a:moveTo>
                  <a:pt x="373760" y="233276"/>
                </a:moveTo>
                <a:cubicBezTo>
                  <a:pt x="344043" y="238420"/>
                  <a:pt x="322707" y="265280"/>
                  <a:pt x="320611" y="286902"/>
                </a:cubicBezTo>
                <a:lnTo>
                  <a:pt x="373760" y="286902"/>
                </a:lnTo>
                <a:close/>
                <a:moveTo>
                  <a:pt x="1211866" y="233181"/>
                </a:moveTo>
                <a:lnTo>
                  <a:pt x="1211866" y="286711"/>
                </a:lnTo>
                <a:lnTo>
                  <a:pt x="1265302" y="286711"/>
                </a:lnTo>
                <a:cubicBezTo>
                  <a:pt x="1262920" y="264899"/>
                  <a:pt x="1241870" y="238229"/>
                  <a:pt x="1211866" y="233181"/>
                </a:cubicBezTo>
                <a:close/>
                <a:moveTo>
                  <a:pt x="398430" y="233181"/>
                </a:moveTo>
                <a:lnTo>
                  <a:pt x="398430" y="286711"/>
                </a:lnTo>
                <a:lnTo>
                  <a:pt x="451866" y="286711"/>
                </a:lnTo>
                <a:cubicBezTo>
                  <a:pt x="449484" y="264899"/>
                  <a:pt x="428434" y="238229"/>
                  <a:pt x="398430" y="233181"/>
                </a:cubicBezTo>
                <a:close/>
                <a:moveTo>
                  <a:pt x="1199865" y="207654"/>
                </a:moveTo>
                <a:cubicBezTo>
                  <a:pt x="1248633" y="207082"/>
                  <a:pt x="1291590" y="248516"/>
                  <a:pt x="1291400" y="299570"/>
                </a:cubicBezTo>
                <a:cubicBezTo>
                  <a:pt x="1291210" y="349862"/>
                  <a:pt x="1249014" y="391105"/>
                  <a:pt x="1199198" y="390915"/>
                </a:cubicBezTo>
                <a:cubicBezTo>
                  <a:pt x="1150144" y="390629"/>
                  <a:pt x="1108139" y="349291"/>
                  <a:pt x="1108139" y="299284"/>
                </a:cubicBezTo>
                <a:cubicBezTo>
                  <a:pt x="1108139" y="249088"/>
                  <a:pt x="1150430" y="207082"/>
                  <a:pt x="1199960" y="207749"/>
                </a:cubicBezTo>
                <a:close/>
                <a:moveTo>
                  <a:pt x="386429" y="207654"/>
                </a:moveTo>
                <a:cubicBezTo>
                  <a:pt x="435197" y="207082"/>
                  <a:pt x="478155" y="248516"/>
                  <a:pt x="477964" y="299570"/>
                </a:cubicBezTo>
                <a:cubicBezTo>
                  <a:pt x="477774" y="349862"/>
                  <a:pt x="435578" y="391105"/>
                  <a:pt x="385762" y="390915"/>
                </a:cubicBezTo>
                <a:cubicBezTo>
                  <a:pt x="336708" y="390629"/>
                  <a:pt x="294703" y="349291"/>
                  <a:pt x="294703" y="299284"/>
                </a:cubicBezTo>
                <a:cubicBezTo>
                  <a:pt x="294703" y="249088"/>
                  <a:pt x="336994" y="207082"/>
                  <a:pt x="386524" y="207749"/>
                </a:cubicBezTo>
                <a:close/>
                <a:moveTo>
                  <a:pt x="1199579" y="117928"/>
                </a:moveTo>
                <a:lnTo>
                  <a:pt x="1199674" y="118023"/>
                </a:lnTo>
                <a:cubicBezTo>
                  <a:pt x="1195769" y="121548"/>
                  <a:pt x="1192244" y="124691"/>
                  <a:pt x="1188720" y="127834"/>
                </a:cubicBezTo>
                <a:cubicBezTo>
                  <a:pt x="1162431" y="151647"/>
                  <a:pt x="1136237" y="175459"/>
                  <a:pt x="1109853" y="199272"/>
                </a:cubicBezTo>
                <a:cubicBezTo>
                  <a:pt x="1083659" y="222989"/>
                  <a:pt x="1057370" y="246611"/>
                  <a:pt x="1031177" y="270328"/>
                </a:cubicBezTo>
                <a:cubicBezTo>
                  <a:pt x="1006602" y="292521"/>
                  <a:pt x="982123" y="314715"/>
                  <a:pt x="957548" y="336908"/>
                </a:cubicBezTo>
                <a:cubicBezTo>
                  <a:pt x="955548" y="338718"/>
                  <a:pt x="954691" y="340527"/>
                  <a:pt x="954691" y="343290"/>
                </a:cubicBezTo>
                <a:cubicBezTo>
                  <a:pt x="954691" y="474163"/>
                  <a:pt x="954691" y="605132"/>
                  <a:pt x="954691" y="736005"/>
                </a:cubicBezTo>
                <a:lnTo>
                  <a:pt x="954691" y="740482"/>
                </a:lnTo>
                <a:lnTo>
                  <a:pt x="1189768" y="740482"/>
                </a:lnTo>
                <a:lnTo>
                  <a:pt x="1189768" y="481307"/>
                </a:lnTo>
                <a:cubicBezTo>
                  <a:pt x="1187101" y="481307"/>
                  <a:pt x="1184624" y="481307"/>
                  <a:pt x="1182148" y="481307"/>
                </a:cubicBezTo>
                <a:cubicBezTo>
                  <a:pt x="1176147" y="481212"/>
                  <a:pt x="1171194" y="477021"/>
                  <a:pt x="1170623" y="471591"/>
                </a:cubicBezTo>
                <a:cubicBezTo>
                  <a:pt x="1169860" y="463686"/>
                  <a:pt x="1172813" y="458923"/>
                  <a:pt x="1179671" y="457399"/>
                </a:cubicBezTo>
                <a:cubicBezTo>
                  <a:pt x="1181481" y="457018"/>
                  <a:pt x="1183291" y="456828"/>
                  <a:pt x="1185101" y="456828"/>
                </a:cubicBezTo>
                <a:cubicBezTo>
                  <a:pt x="1257681" y="456828"/>
                  <a:pt x="1330166" y="456828"/>
                  <a:pt x="1402747" y="456828"/>
                </a:cubicBezTo>
                <a:cubicBezTo>
                  <a:pt x="1404557" y="456828"/>
                  <a:pt x="1406461" y="457018"/>
                  <a:pt x="1408176" y="457399"/>
                </a:cubicBezTo>
                <a:cubicBezTo>
                  <a:pt x="1414177" y="458733"/>
                  <a:pt x="1417987" y="463971"/>
                  <a:pt x="1417415" y="470067"/>
                </a:cubicBezTo>
                <a:cubicBezTo>
                  <a:pt x="1416748" y="476544"/>
                  <a:pt x="1412272" y="480926"/>
                  <a:pt x="1405890" y="481212"/>
                </a:cubicBezTo>
                <a:cubicBezTo>
                  <a:pt x="1403318" y="481307"/>
                  <a:pt x="1400747" y="481212"/>
                  <a:pt x="1397984" y="481212"/>
                </a:cubicBezTo>
                <a:lnTo>
                  <a:pt x="1397984" y="740387"/>
                </a:lnTo>
                <a:lnTo>
                  <a:pt x="1444276" y="740387"/>
                </a:lnTo>
                <a:lnTo>
                  <a:pt x="1444276" y="423014"/>
                </a:lnTo>
                <a:cubicBezTo>
                  <a:pt x="1444276" y="396249"/>
                  <a:pt x="1444276" y="369388"/>
                  <a:pt x="1444276" y="342623"/>
                </a:cubicBezTo>
                <a:cubicBezTo>
                  <a:pt x="1444276" y="341099"/>
                  <a:pt x="1443895" y="339003"/>
                  <a:pt x="1442847" y="338146"/>
                </a:cubicBezTo>
                <a:cubicBezTo>
                  <a:pt x="1426750" y="323287"/>
                  <a:pt x="1410462" y="308523"/>
                  <a:pt x="1394174" y="293855"/>
                </a:cubicBezTo>
                <a:cubicBezTo>
                  <a:pt x="1376172" y="277567"/>
                  <a:pt x="1358075" y="261279"/>
                  <a:pt x="1340072" y="244992"/>
                </a:cubicBezTo>
                <a:cubicBezTo>
                  <a:pt x="1322260" y="228894"/>
                  <a:pt x="1304449" y="212702"/>
                  <a:pt x="1286637" y="196605"/>
                </a:cubicBezTo>
                <a:cubicBezTo>
                  <a:pt x="1265206" y="177174"/>
                  <a:pt x="1243775" y="157838"/>
                  <a:pt x="1222343" y="138407"/>
                </a:cubicBezTo>
                <a:cubicBezTo>
                  <a:pt x="1214819" y="131644"/>
                  <a:pt x="1207294" y="124881"/>
                  <a:pt x="1199579" y="117928"/>
                </a:cubicBezTo>
                <a:close/>
                <a:moveTo>
                  <a:pt x="386144" y="117928"/>
                </a:moveTo>
                <a:lnTo>
                  <a:pt x="386239" y="118023"/>
                </a:lnTo>
                <a:cubicBezTo>
                  <a:pt x="382334" y="121548"/>
                  <a:pt x="378809" y="124691"/>
                  <a:pt x="375285" y="127834"/>
                </a:cubicBezTo>
                <a:cubicBezTo>
                  <a:pt x="348996" y="151647"/>
                  <a:pt x="322802" y="175459"/>
                  <a:pt x="296418" y="199272"/>
                </a:cubicBezTo>
                <a:cubicBezTo>
                  <a:pt x="270224" y="222989"/>
                  <a:pt x="243935" y="246611"/>
                  <a:pt x="217741" y="270328"/>
                </a:cubicBezTo>
                <a:cubicBezTo>
                  <a:pt x="193167" y="292521"/>
                  <a:pt x="168688" y="314715"/>
                  <a:pt x="144113" y="336908"/>
                </a:cubicBezTo>
                <a:cubicBezTo>
                  <a:pt x="142113" y="338718"/>
                  <a:pt x="141256" y="340527"/>
                  <a:pt x="141256" y="343290"/>
                </a:cubicBezTo>
                <a:cubicBezTo>
                  <a:pt x="141256" y="474163"/>
                  <a:pt x="141256" y="605132"/>
                  <a:pt x="141256" y="736005"/>
                </a:cubicBezTo>
                <a:lnTo>
                  <a:pt x="141256" y="740482"/>
                </a:lnTo>
                <a:lnTo>
                  <a:pt x="376333" y="740482"/>
                </a:lnTo>
                <a:lnTo>
                  <a:pt x="376333" y="481307"/>
                </a:lnTo>
                <a:cubicBezTo>
                  <a:pt x="373666" y="481307"/>
                  <a:pt x="371189" y="481307"/>
                  <a:pt x="368713" y="481307"/>
                </a:cubicBezTo>
                <a:cubicBezTo>
                  <a:pt x="362712" y="481212"/>
                  <a:pt x="357759" y="477021"/>
                  <a:pt x="357188" y="471591"/>
                </a:cubicBezTo>
                <a:cubicBezTo>
                  <a:pt x="356330" y="463686"/>
                  <a:pt x="359378" y="458923"/>
                  <a:pt x="366236" y="457399"/>
                </a:cubicBezTo>
                <a:cubicBezTo>
                  <a:pt x="368046" y="457018"/>
                  <a:pt x="369856" y="456828"/>
                  <a:pt x="371666" y="456828"/>
                </a:cubicBezTo>
                <a:cubicBezTo>
                  <a:pt x="444246" y="456828"/>
                  <a:pt x="516731" y="456828"/>
                  <a:pt x="589312" y="456828"/>
                </a:cubicBezTo>
                <a:cubicBezTo>
                  <a:pt x="591122" y="456828"/>
                  <a:pt x="593027" y="457018"/>
                  <a:pt x="594741" y="457399"/>
                </a:cubicBezTo>
                <a:cubicBezTo>
                  <a:pt x="600742" y="458733"/>
                  <a:pt x="604552" y="463971"/>
                  <a:pt x="603980" y="470067"/>
                </a:cubicBezTo>
                <a:cubicBezTo>
                  <a:pt x="603314" y="476544"/>
                  <a:pt x="598837" y="480926"/>
                  <a:pt x="592455" y="481212"/>
                </a:cubicBezTo>
                <a:cubicBezTo>
                  <a:pt x="589883" y="481307"/>
                  <a:pt x="587312" y="481212"/>
                  <a:pt x="584549" y="481212"/>
                </a:cubicBezTo>
                <a:lnTo>
                  <a:pt x="584549" y="740387"/>
                </a:lnTo>
                <a:lnTo>
                  <a:pt x="630841" y="740387"/>
                </a:lnTo>
                <a:lnTo>
                  <a:pt x="630841" y="423014"/>
                </a:lnTo>
                <a:cubicBezTo>
                  <a:pt x="630841" y="396249"/>
                  <a:pt x="630841" y="369388"/>
                  <a:pt x="630841" y="342623"/>
                </a:cubicBezTo>
                <a:cubicBezTo>
                  <a:pt x="630841" y="341099"/>
                  <a:pt x="630460" y="339003"/>
                  <a:pt x="629412" y="338146"/>
                </a:cubicBezTo>
                <a:cubicBezTo>
                  <a:pt x="613315" y="323287"/>
                  <a:pt x="597027" y="308523"/>
                  <a:pt x="580739" y="293855"/>
                </a:cubicBezTo>
                <a:cubicBezTo>
                  <a:pt x="562737" y="277567"/>
                  <a:pt x="544640" y="261279"/>
                  <a:pt x="526637" y="244992"/>
                </a:cubicBezTo>
                <a:cubicBezTo>
                  <a:pt x="508826" y="228894"/>
                  <a:pt x="491014" y="212702"/>
                  <a:pt x="473202" y="196605"/>
                </a:cubicBezTo>
                <a:cubicBezTo>
                  <a:pt x="451771" y="177174"/>
                  <a:pt x="430340" y="157838"/>
                  <a:pt x="408908" y="138407"/>
                </a:cubicBezTo>
                <a:cubicBezTo>
                  <a:pt x="401384" y="131644"/>
                  <a:pt x="393859" y="124881"/>
                  <a:pt x="386144" y="117928"/>
                </a:cubicBezTo>
                <a:close/>
                <a:moveTo>
                  <a:pt x="2183606" y="74113"/>
                </a:moveTo>
                <a:cubicBezTo>
                  <a:pt x="2131314" y="81543"/>
                  <a:pt x="2093595" y="109927"/>
                  <a:pt x="2071116" y="157933"/>
                </a:cubicBezTo>
                <a:cubicBezTo>
                  <a:pt x="2066639" y="167458"/>
                  <a:pt x="2060353" y="174507"/>
                  <a:pt x="2050828" y="179079"/>
                </a:cubicBezTo>
                <a:cubicBezTo>
                  <a:pt x="2015776" y="195891"/>
                  <a:pt x="1991392" y="225132"/>
                  <a:pt x="1980426" y="258696"/>
                </a:cubicBezTo>
                <a:lnTo>
                  <a:pt x="1978225" y="277851"/>
                </a:lnTo>
                <a:lnTo>
                  <a:pt x="1981094" y="278890"/>
                </a:lnTo>
                <a:cubicBezTo>
                  <a:pt x="2012633" y="296427"/>
                  <a:pt x="2038684" y="324002"/>
                  <a:pt x="2054448" y="358625"/>
                </a:cubicBezTo>
                <a:cubicBezTo>
                  <a:pt x="2055971" y="361959"/>
                  <a:pt x="2059210" y="365102"/>
                  <a:pt x="2062449" y="366817"/>
                </a:cubicBezTo>
                <a:cubicBezTo>
                  <a:pt x="2088405" y="380343"/>
                  <a:pt x="2109122" y="397630"/>
                  <a:pt x="2124254" y="418812"/>
                </a:cubicBezTo>
                <a:lnTo>
                  <a:pt x="2128868" y="431096"/>
                </a:lnTo>
                <a:lnTo>
                  <a:pt x="2141863" y="430194"/>
                </a:lnTo>
                <a:cubicBezTo>
                  <a:pt x="2157031" y="426181"/>
                  <a:pt x="2171509" y="419347"/>
                  <a:pt x="2185225" y="409965"/>
                </a:cubicBezTo>
                <a:cubicBezTo>
                  <a:pt x="2186750" y="408917"/>
                  <a:pt x="2187892" y="406345"/>
                  <a:pt x="2187892" y="404440"/>
                </a:cubicBezTo>
                <a:cubicBezTo>
                  <a:pt x="2188083" y="392915"/>
                  <a:pt x="2187797" y="381295"/>
                  <a:pt x="2188178" y="369769"/>
                </a:cubicBezTo>
                <a:cubicBezTo>
                  <a:pt x="2188273" y="365197"/>
                  <a:pt x="2186845" y="363007"/>
                  <a:pt x="2182844" y="361102"/>
                </a:cubicBezTo>
                <a:cubicBezTo>
                  <a:pt x="2150745" y="345290"/>
                  <a:pt x="2118741" y="329193"/>
                  <a:pt x="2086737" y="313286"/>
                </a:cubicBezTo>
                <a:cubicBezTo>
                  <a:pt x="2081784" y="310810"/>
                  <a:pt x="2077974" y="307571"/>
                  <a:pt x="2077117" y="301951"/>
                </a:cubicBezTo>
                <a:cubicBezTo>
                  <a:pt x="2076355" y="296617"/>
                  <a:pt x="2077974" y="291950"/>
                  <a:pt x="2082355" y="288616"/>
                </a:cubicBezTo>
                <a:cubicBezTo>
                  <a:pt x="2087118" y="284997"/>
                  <a:pt x="2092357" y="284711"/>
                  <a:pt x="2097595" y="287283"/>
                </a:cubicBezTo>
                <a:cubicBezTo>
                  <a:pt x="2113788" y="295284"/>
                  <a:pt x="2129980" y="303475"/>
                  <a:pt x="2146173" y="311476"/>
                </a:cubicBezTo>
                <a:cubicBezTo>
                  <a:pt x="2159889" y="318334"/>
                  <a:pt x="2173605" y="325192"/>
                  <a:pt x="2188178" y="332431"/>
                </a:cubicBezTo>
                <a:lnTo>
                  <a:pt x="2188178" y="325478"/>
                </a:lnTo>
                <a:cubicBezTo>
                  <a:pt x="2188178" y="286711"/>
                  <a:pt x="2188178" y="247945"/>
                  <a:pt x="2188178" y="209178"/>
                </a:cubicBezTo>
                <a:cubicBezTo>
                  <a:pt x="2188178" y="206892"/>
                  <a:pt x="2188178" y="204511"/>
                  <a:pt x="2188940" y="202320"/>
                </a:cubicBezTo>
                <a:cubicBezTo>
                  <a:pt x="2191131" y="195748"/>
                  <a:pt x="2197513" y="192128"/>
                  <a:pt x="2204466" y="193176"/>
                </a:cubicBezTo>
                <a:cubicBezTo>
                  <a:pt x="2211038" y="194224"/>
                  <a:pt x="2215801" y="199939"/>
                  <a:pt x="2215801" y="207082"/>
                </a:cubicBezTo>
                <a:cubicBezTo>
                  <a:pt x="2215801" y="230038"/>
                  <a:pt x="2215801" y="252898"/>
                  <a:pt x="2215801" y="276901"/>
                </a:cubicBezTo>
                <a:lnTo>
                  <a:pt x="2215896" y="276710"/>
                </a:lnTo>
                <a:cubicBezTo>
                  <a:pt x="2230374" y="269471"/>
                  <a:pt x="2243709" y="262804"/>
                  <a:pt x="2257139" y="256136"/>
                </a:cubicBezTo>
                <a:cubicBezTo>
                  <a:pt x="2273522" y="247945"/>
                  <a:pt x="2289810" y="239753"/>
                  <a:pt x="2306193" y="231562"/>
                </a:cubicBezTo>
                <a:cubicBezTo>
                  <a:pt x="2311432" y="228990"/>
                  <a:pt x="2316671" y="229085"/>
                  <a:pt x="2321433" y="232609"/>
                </a:cubicBezTo>
                <a:cubicBezTo>
                  <a:pt x="2325814" y="235848"/>
                  <a:pt x="2327624" y="240420"/>
                  <a:pt x="2326862" y="245849"/>
                </a:cubicBezTo>
                <a:cubicBezTo>
                  <a:pt x="2326100" y="251850"/>
                  <a:pt x="2322004" y="255088"/>
                  <a:pt x="2316956" y="257660"/>
                </a:cubicBezTo>
                <a:cubicBezTo>
                  <a:pt x="2284762" y="273662"/>
                  <a:pt x="2252567" y="289759"/>
                  <a:pt x="2220373" y="305857"/>
                </a:cubicBezTo>
                <a:cubicBezTo>
                  <a:pt x="2217991" y="307000"/>
                  <a:pt x="2215705" y="307762"/>
                  <a:pt x="2215705" y="311381"/>
                </a:cubicBezTo>
                <a:cubicBezTo>
                  <a:pt x="2215896" y="342623"/>
                  <a:pt x="2215705" y="373865"/>
                  <a:pt x="2215896" y="405107"/>
                </a:cubicBezTo>
                <a:cubicBezTo>
                  <a:pt x="2215896" y="406631"/>
                  <a:pt x="2217039" y="408822"/>
                  <a:pt x="2218372" y="409679"/>
                </a:cubicBezTo>
                <a:cubicBezTo>
                  <a:pt x="2247614" y="429396"/>
                  <a:pt x="2279713" y="437397"/>
                  <a:pt x="2314956" y="432634"/>
                </a:cubicBezTo>
                <a:cubicBezTo>
                  <a:pt x="2379250" y="423967"/>
                  <a:pt x="2429923" y="367579"/>
                  <a:pt x="2429732" y="302618"/>
                </a:cubicBezTo>
                <a:cubicBezTo>
                  <a:pt x="2429637" y="246802"/>
                  <a:pt x="2403919" y="205463"/>
                  <a:pt x="2354294" y="179650"/>
                </a:cubicBezTo>
                <a:cubicBezTo>
                  <a:pt x="2344198" y="174412"/>
                  <a:pt x="2337149" y="167458"/>
                  <a:pt x="2332387" y="157076"/>
                </a:cubicBezTo>
                <a:cubicBezTo>
                  <a:pt x="2306479" y="99640"/>
                  <a:pt x="2245804" y="65255"/>
                  <a:pt x="2183606" y="74113"/>
                </a:cubicBezTo>
                <a:close/>
                <a:moveTo>
                  <a:pt x="942975" y="71637"/>
                </a:moveTo>
                <a:lnTo>
                  <a:pt x="942975" y="214607"/>
                </a:lnTo>
                <a:lnTo>
                  <a:pt x="942975" y="214702"/>
                </a:lnTo>
                <a:cubicBezTo>
                  <a:pt x="945928" y="212035"/>
                  <a:pt x="948404" y="209749"/>
                  <a:pt x="950881" y="207463"/>
                </a:cubicBezTo>
                <a:cubicBezTo>
                  <a:pt x="969455" y="190604"/>
                  <a:pt x="988028" y="173840"/>
                  <a:pt x="1006507" y="156885"/>
                </a:cubicBezTo>
                <a:cubicBezTo>
                  <a:pt x="1007935" y="155552"/>
                  <a:pt x="1008888" y="153075"/>
                  <a:pt x="1008888" y="151170"/>
                </a:cubicBezTo>
                <a:cubicBezTo>
                  <a:pt x="1009079" y="126120"/>
                  <a:pt x="1008983" y="100974"/>
                  <a:pt x="1008983" y="75923"/>
                </a:cubicBezTo>
                <a:lnTo>
                  <a:pt x="1008983" y="71637"/>
                </a:lnTo>
                <a:close/>
                <a:moveTo>
                  <a:pt x="129540" y="71637"/>
                </a:moveTo>
                <a:lnTo>
                  <a:pt x="129540" y="214607"/>
                </a:lnTo>
                <a:lnTo>
                  <a:pt x="129540" y="214702"/>
                </a:lnTo>
                <a:cubicBezTo>
                  <a:pt x="132493" y="212035"/>
                  <a:pt x="134969" y="209749"/>
                  <a:pt x="137446" y="207463"/>
                </a:cubicBezTo>
                <a:cubicBezTo>
                  <a:pt x="156020" y="190604"/>
                  <a:pt x="174593" y="173840"/>
                  <a:pt x="193072" y="156885"/>
                </a:cubicBezTo>
                <a:cubicBezTo>
                  <a:pt x="194501" y="155552"/>
                  <a:pt x="195453" y="153075"/>
                  <a:pt x="195453" y="151170"/>
                </a:cubicBezTo>
                <a:cubicBezTo>
                  <a:pt x="195644" y="126120"/>
                  <a:pt x="195548" y="100974"/>
                  <a:pt x="195548" y="75923"/>
                </a:cubicBezTo>
                <a:lnTo>
                  <a:pt x="195548" y="71637"/>
                </a:lnTo>
                <a:close/>
                <a:moveTo>
                  <a:pt x="2178939" y="46491"/>
                </a:moveTo>
                <a:cubicBezTo>
                  <a:pt x="2254377" y="35442"/>
                  <a:pt x="2327053" y="76495"/>
                  <a:pt x="2358580" y="145741"/>
                </a:cubicBezTo>
                <a:cubicBezTo>
                  <a:pt x="2360104" y="149075"/>
                  <a:pt x="2363343" y="152218"/>
                  <a:pt x="2366581" y="153933"/>
                </a:cubicBezTo>
                <a:cubicBezTo>
                  <a:pt x="2418493" y="180984"/>
                  <a:pt x="2449449" y="223084"/>
                  <a:pt x="2456688" y="281282"/>
                </a:cubicBezTo>
                <a:cubicBezTo>
                  <a:pt x="2467356" y="366721"/>
                  <a:pt x="2408206" y="445398"/>
                  <a:pt x="2323338" y="459876"/>
                </a:cubicBezTo>
                <a:cubicBezTo>
                  <a:pt x="2287810" y="465877"/>
                  <a:pt x="2253996" y="460543"/>
                  <a:pt x="2221897" y="444255"/>
                </a:cubicBezTo>
                <a:cubicBezTo>
                  <a:pt x="2220277" y="443398"/>
                  <a:pt x="2218563" y="442636"/>
                  <a:pt x="2216086" y="441397"/>
                </a:cubicBezTo>
                <a:lnTo>
                  <a:pt x="2215896" y="441397"/>
                </a:lnTo>
                <a:cubicBezTo>
                  <a:pt x="2215896" y="474544"/>
                  <a:pt x="2215896" y="725814"/>
                  <a:pt x="2215896" y="758008"/>
                </a:cubicBezTo>
                <a:cubicBezTo>
                  <a:pt x="2215896" y="767248"/>
                  <a:pt x="2209990" y="773248"/>
                  <a:pt x="2201323" y="772867"/>
                </a:cubicBezTo>
                <a:cubicBezTo>
                  <a:pt x="2193608" y="772582"/>
                  <a:pt x="2188178" y="766676"/>
                  <a:pt x="2188178" y="758389"/>
                </a:cubicBezTo>
                <a:cubicBezTo>
                  <a:pt x="2188178" y="728100"/>
                  <a:pt x="2188178" y="478831"/>
                  <a:pt x="2188178" y="448541"/>
                </a:cubicBezTo>
                <a:lnTo>
                  <a:pt x="2188178" y="441493"/>
                </a:lnTo>
                <a:cubicBezTo>
                  <a:pt x="2185130" y="442921"/>
                  <a:pt x="2182558" y="444064"/>
                  <a:pt x="2180082" y="445398"/>
                </a:cubicBezTo>
                <a:cubicBezTo>
                  <a:pt x="2168081" y="451316"/>
                  <a:pt x="2155780" y="455599"/>
                  <a:pt x="2143404" y="458359"/>
                </a:cubicBezTo>
                <a:lnTo>
                  <a:pt x="2139267" y="458785"/>
                </a:lnTo>
                <a:lnTo>
                  <a:pt x="2152555" y="494166"/>
                </a:lnTo>
                <a:cubicBezTo>
                  <a:pt x="2163223" y="579605"/>
                  <a:pt x="2104073" y="658282"/>
                  <a:pt x="2019205" y="672760"/>
                </a:cubicBezTo>
                <a:cubicBezTo>
                  <a:pt x="1983677" y="678761"/>
                  <a:pt x="1949863" y="673427"/>
                  <a:pt x="1917764" y="657139"/>
                </a:cubicBezTo>
                <a:cubicBezTo>
                  <a:pt x="1916145" y="656282"/>
                  <a:pt x="1914430" y="655520"/>
                  <a:pt x="1911954" y="654281"/>
                </a:cubicBezTo>
                <a:lnTo>
                  <a:pt x="1911763" y="654281"/>
                </a:lnTo>
                <a:cubicBezTo>
                  <a:pt x="1911763" y="687428"/>
                  <a:pt x="1911763" y="719718"/>
                  <a:pt x="1911763" y="751913"/>
                </a:cubicBezTo>
                <a:cubicBezTo>
                  <a:pt x="1911763" y="761152"/>
                  <a:pt x="1905858" y="767153"/>
                  <a:pt x="1897190" y="766772"/>
                </a:cubicBezTo>
                <a:cubicBezTo>
                  <a:pt x="1889475" y="766486"/>
                  <a:pt x="1884045" y="760580"/>
                  <a:pt x="1884045" y="752198"/>
                </a:cubicBezTo>
                <a:cubicBezTo>
                  <a:pt x="1884045" y="721909"/>
                  <a:pt x="1884045" y="691619"/>
                  <a:pt x="1884045" y="661425"/>
                </a:cubicBezTo>
                <a:lnTo>
                  <a:pt x="1884045" y="654377"/>
                </a:lnTo>
                <a:cubicBezTo>
                  <a:pt x="1880997" y="655805"/>
                  <a:pt x="1878425" y="656948"/>
                  <a:pt x="1875949" y="658282"/>
                </a:cubicBezTo>
                <a:cubicBezTo>
                  <a:pt x="1779937" y="705621"/>
                  <a:pt x="1664780" y="648376"/>
                  <a:pt x="1644777" y="543410"/>
                </a:cubicBezTo>
                <a:cubicBezTo>
                  <a:pt x="1631061" y="471497"/>
                  <a:pt x="1667352" y="399202"/>
                  <a:pt x="1733360" y="367198"/>
                </a:cubicBezTo>
                <a:cubicBezTo>
                  <a:pt x="1737455" y="365198"/>
                  <a:pt x="1739932" y="362531"/>
                  <a:pt x="1741837" y="358530"/>
                </a:cubicBezTo>
                <a:cubicBezTo>
                  <a:pt x="1768698" y="302142"/>
                  <a:pt x="1813179" y="268424"/>
                  <a:pt x="1874806" y="259375"/>
                </a:cubicBezTo>
                <a:cubicBezTo>
                  <a:pt x="1893666" y="256613"/>
                  <a:pt x="1912353" y="257107"/>
                  <a:pt x="1930267" y="260484"/>
                </a:cubicBezTo>
                <a:lnTo>
                  <a:pt x="1957324" y="270282"/>
                </a:lnTo>
                <a:lnTo>
                  <a:pt x="1963305" y="227454"/>
                </a:lnTo>
                <a:cubicBezTo>
                  <a:pt x="1978914" y="196391"/>
                  <a:pt x="2004489" y="170316"/>
                  <a:pt x="2037493" y="154314"/>
                </a:cubicBezTo>
                <a:cubicBezTo>
                  <a:pt x="2041588" y="152314"/>
                  <a:pt x="2044065" y="149647"/>
                  <a:pt x="2045970" y="145646"/>
                </a:cubicBezTo>
                <a:cubicBezTo>
                  <a:pt x="2072830" y="89258"/>
                  <a:pt x="2117312" y="55540"/>
                  <a:pt x="2178939" y="46491"/>
                </a:cubicBezTo>
                <a:close/>
                <a:moveTo>
                  <a:pt x="1200531" y="23440"/>
                </a:moveTo>
                <a:cubicBezTo>
                  <a:pt x="1195197" y="23250"/>
                  <a:pt x="1189863" y="24869"/>
                  <a:pt x="1185767" y="28393"/>
                </a:cubicBezTo>
                <a:cubicBezTo>
                  <a:pt x="1177862" y="35251"/>
                  <a:pt x="1170146" y="42395"/>
                  <a:pt x="1162336" y="49443"/>
                </a:cubicBezTo>
                <a:cubicBezTo>
                  <a:pt x="1147191" y="63159"/>
                  <a:pt x="1131951" y="76971"/>
                  <a:pt x="1116806" y="90782"/>
                </a:cubicBezTo>
                <a:cubicBezTo>
                  <a:pt x="1098423" y="107451"/>
                  <a:pt x="1080040" y="124119"/>
                  <a:pt x="1061561" y="140788"/>
                </a:cubicBezTo>
                <a:cubicBezTo>
                  <a:pt x="1043559" y="157076"/>
                  <a:pt x="1025557" y="173364"/>
                  <a:pt x="1007555" y="189747"/>
                </a:cubicBezTo>
                <a:cubicBezTo>
                  <a:pt x="989362" y="206225"/>
                  <a:pt x="971169" y="222703"/>
                  <a:pt x="952976" y="239181"/>
                </a:cubicBezTo>
                <a:cubicBezTo>
                  <a:pt x="936879" y="253755"/>
                  <a:pt x="920877" y="268233"/>
                  <a:pt x="904875" y="282901"/>
                </a:cubicBezTo>
                <a:cubicBezTo>
                  <a:pt x="888111" y="298236"/>
                  <a:pt x="871347" y="313572"/>
                  <a:pt x="854583" y="328907"/>
                </a:cubicBezTo>
                <a:cubicBezTo>
                  <a:pt x="849154" y="333860"/>
                  <a:pt x="846582" y="340146"/>
                  <a:pt x="846677" y="346718"/>
                </a:cubicBezTo>
                <a:lnTo>
                  <a:pt x="846391" y="346814"/>
                </a:lnTo>
                <a:cubicBezTo>
                  <a:pt x="846391" y="355482"/>
                  <a:pt x="849059" y="362244"/>
                  <a:pt x="855345" y="367102"/>
                </a:cubicBezTo>
                <a:cubicBezTo>
                  <a:pt x="866489" y="375865"/>
                  <a:pt x="880205" y="374722"/>
                  <a:pt x="891064" y="364721"/>
                </a:cubicBezTo>
                <a:cubicBezTo>
                  <a:pt x="907066" y="349957"/>
                  <a:pt x="923163" y="335289"/>
                  <a:pt x="939356" y="320620"/>
                </a:cubicBezTo>
                <a:cubicBezTo>
                  <a:pt x="960310" y="301665"/>
                  <a:pt x="981266" y="282711"/>
                  <a:pt x="1002221" y="263851"/>
                </a:cubicBezTo>
                <a:cubicBezTo>
                  <a:pt x="1022033" y="246039"/>
                  <a:pt x="1041749" y="228132"/>
                  <a:pt x="1061561" y="210225"/>
                </a:cubicBezTo>
                <a:cubicBezTo>
                  <a:pt x="1083945" y="190128"/>
                  <a:pt x="1106329" y="170030"/>
                  <a:pt x="1128713" y="149932"/>
                </a:cubicBezTo>
                <a:cubicBezTo>
                  <a:pt x="1149287" y="131454"/>
                  <a:pt x="1169860" y="112785"/>
                  <a:pt x="1190530" y="94306"/>
                </a:cubicBezTo>
                <a:cubicBezTo>
                  <a:pt x="1197578" y="88020"/>
                  <a:pt x="1203198" y="87924"/>
                  <a:pt x="1210247" y="94306"/>
                </a:cubicBezTo>
                <a:cubicBezTo>
                  <a:pt x="1223010" y="105641"/>
                  <a:pt x="1235583" y="117166"/>
                  <a:pt x="1248251" y="128691"/>
                </a:cubicBezTo>
                <a:cubicBezTo>
                  <a:pt x="1266444" y="145170"/>
                  <a:pt x="1284637" y="161743"/>
                  <a:pt x="1302830" y="178221"/>
                </a:cubicBezTo>
                <a:cubicBezTo>
                  <a:pt x="1321403" y="195081"/>
                  <a:pt x="1339977" y="211845"/>
                  <a:pt x="1358646" y="228704"/>
                </a:cubicBezTo>
                <a:cubicBezTo>
                  <a:pt x="1376744" y="245087"/>
                  <a:pt x="1394841" y="261565"/>
                  <a:pt x="1412939" y="277948"/>
                </a:cubicBezTo>
                <a:cubicBezTo>
                  <a:pt x="1431322" y="294617"/>
                  <a:pt x="1449705" y="311286"/>
                  <a:pt x="1468088" y="327954"/>
                </a:cubicBezTo>
                <a:cubicBezTo>
                  <a:pt x="1482376" y="340908"/>
                  <a:pt x="1496568" y="354053"/>
                  <a:pt x="1511046" y="366816"/>
                </a:cubicBezTo>
                <a:cubicBezTo>
                  <a:pt x="1517618" y="372722"/>
                  <a:pt x="1525715" y="374246"/>
                  <a:pt x="1534192" y="372150"/>
                </a:cubicBezTo>
                <a:cubicBezTo>
                  <a:pt x="1543526" y="369769"/>
                  <a:pt x="1549813" y="363673"/>
                  <a:pt x="1552289" y="354339"/>
                </a:cubicBezTo>
                <a:cubicBezTo>
                  <a:pt x="1555052" y="344052"/>
                  <a:pt x="1552099" y="335098"/>
                  <a:pt x="1544384" y="327954"/>
                </a:cubicBezTo>
                <a:cubicBezTo>
                  <a:pt x="1537526" y="321668"/>
                  <a:pt x="1530477" y="315477"/>
                  <a:pt x="1523619" y="309285"/>
                </a:cubicBezTo>
                <a:cubicBezTo>
                  <a:pt x="1489615" y="278424"/>
                  <a:pt x="1455515" y="247563"/>
                  <a:pt x="1421511" y="216607"/>
                </a:cubicBezTo>
                <a:cubicBezTo>
                  <a:pt x="1387602" y="185841"/>
                  <a:pt x="1353598" y="154980"/>
                  <a:pt x="1319689" y="124215"/>
                </a:cubicBezTo>
                <a:cubicBezTo>
                  <a:pt x="1284923" y="92592"/>
                  <a:pt x="1250061" y="60969"/>
                  <a:pt x="1215295" y="29346"/>
                </a:cubicBezTo>
                <a:cubicBezTo>
                  <a:pt x="1211199" y="25631"/>
                  <a:pt x="1205865" y="23631"/>
                  <a:pt x="1200531" y="23440"/>
                </a:cubicBezTo>
                <a:close/>
                <a:moveTo>
                  <a:pt x="387096" y="23440"/>
                </a:moveTo>
                <a:cubicBezTo>
                  <a:pt x="381762" y="23250"/>
                  <a:pt x="376428" y="24869"/>
                  <a:pt x="372332" y="28393"/>
                </a:cubicBezTo>
                <a:cubicBezTo>
                  <a:pt x="364427" y="35251"/>
                  <a:pt x="356711" y="42395"/>
                  <a:pt x="348901" y="49443"/>
                </a:cubicBezTo>
                <a:cubicBezTo>
                  <a:pt x="333756" y="63159"/>
                  <a:pt x="318516" y="76971"/>
                  <a:pt x="303371" y="90782"/>
                </a:cubicBezTo>
                <a:cubicBezTo>
                  <a:pt x="284988" y="107451"/>
                  <a:pt x="266605" y="124119"/>
                  <a:pt x="248126" y="140788"/>
                </a:cubicBezTo>
                <a:cubicBezTo>
                  <a:pt x="230124" y="157076"/>
                  <a:pt x="212122" y="173364"/>
                  <a:pt x="194120" y="189747"/>
                </a:cubicBezTo>
                <a:cubicBezTo>
                  <a:pt x="175927" y="206225"/>
                  <a:pt x="157734" y="222703"/>
                  <a:pt x="139541" y="239181"/>
                </a:cubicBezTo>
                <a:cubicBezTo>
                  <a:pt x="123444" y="253755"/>
                  <a:pt x="107442" y="268233"/>
                  <a:pt x="91440" y="282901"/>
                </a:cubicBezTo>
                <a:cubicBezTo>
                  <a:pt x="74676" y="298236"/>
                  <a:pt x="57912" y="313572"/>
                  <a:pt x="41148" y="328907"/>
                </a:cubicBezTo>
                <a:cubicBezTo>
                  <a:pt x="35719" y="333860"/>
                  <a:pt x="33147" y="340146"/>
                  <a:pt x="33242" y="346718"/>
                </a:cubicBezTo>
                <a:lnTo>
                  <a:pt x="32957" y="346814"/>
                </a:lnTo>
                <a:cubicBezTo>
                  <a:pt x="32957" y="355482"/>
                  <a:pt x="35624" y="362244"/>
                  <a:pt x="41910" y="367102"/>
                </a:cubicBezTo>
                <a:cubicBezTo>
                  <a:pt x="53054" y="375865"/>
                  <a:pt x="66770" y="374722"/>
                  <a:pt x="77629" y="364721"/>
                </a:cubicBezTo>
                <a:cubicBezTo>
                  <a:pt x="93631" y="349957"/>
                  <a:pt x="109728" y="335289"/>
                  <a:pt x="125921" y="320620"/>
                </a:cubicBezTo>
                <a:cubicBezTo>
                  <a:pt x="146876" y="301665"/>
                  <a:pt x="167831" y="282711"/>
                  <a:pt x="188786" y="263851"/>
                </a:cubicBezTo>
                <a:cubicBezTo>
                  <a:pt x="208598" y="246039"/>
                  <a:pt x="228314" y="228132"/>
                  <a:pt x="248126" y="210225"/>
                </a:cubicBezTo>
                <a:cubicBezTo>
                  <a:pt x="270510" y="190128"/>
                  <a:pt x="292894" y="170030"/>
                  <a:pt x="315278" y="149932"/>
                </a:cubicBezTo>
                <a:cubicBezTo>
                  <a:pt x="335852" y="131454"/>
                  <a:pt x="356426" y="112785"/>
                  <a:pt x="377095" y="94306"/>
                </a:cubicBezTo>
                <a:cubicBezTo>
                  <a:pt x="384143" y="88020"/>
                  <a:pt x="389763" y="87924"/>
                  <a:pt x="396812" y="94306"/>
                </a:cubicBezTo>
                <a:cubicBezTo>
                  <a:pt x="409575" y="105641"/>
                  <a:pt x="422148" y="117166"/>
                  <a:pt x="434816" y="128691"/>
                </a:cubicBezTo>
                <a:cubicBezTo>
                  <a:pt x="453009" y="145170"/>
                  <a:pt x="471202" y="161743"/>
                  <a:pt x="489395" y="178221"/>
                </a:cubicBezTo>
                <a:cubicBezTo>
                  <a:pt x="507968" y="195081"/>
                  <a:pt x="526542" y="211845"/>
                  <a:pt x="545211" y="228704"/>
                </a:cubicBezTo>
                <a:cubicBezTo>
                  <a:pt x="563309" y="245087"/>
                  <a:pt x="581406" y="261565"/>
                  <a:pt x="599504" y="277948"/>
                </a:cubicBezTo>
                <a:cubicBezTo>
                  <a:pt x="617887" y="294617"/>
                  <a:pt x="636270" y="311286"/>
                  <a:pt x="654653" y="327954"/>
                </a:cubicBezTo>
                <a:cubicBezTo>
                  <a:pt x="668941" y="340908"/>
                  <a:pt x="683133" y="354053"/>
                  <a:pt x="697611" y="366816"/>
                </a:cubicBezTo>
                <a:cubicBezTo>
                  <a:pt x="704183" y="372722"/>
                  <a:pt x="712280" y="374246"/>
                  <a:pt x="720757" y="372150"/>
                </a:cubicBezTo>
                <a:cubicBezTo>
                  <a:pt x="730091" y="369769"/>
                  <a:pt x="736378" y="363673"/>
                  <a:pt x="738854" y="354339"/>
                </a:cubicBezTo>
                <a:cubicBezTo>
                  <a:pt x="741617" y="344052"/>
                  <a:pt x="738664" y="335098"/>
                  <a:pt x="730949" y="327954"/>
                </a:cubicBezTo>
                <a:cubicBezTo>
                  <a:pt x="724091" y="321668"/>
                  <a:pt x="717042" y="315477"/>
                  <a:pt x="710184" y="309285"/>
                </a:cubicBezTo>
                <a:cubicBezTo>
                  <a:pt x="676180" y="278424"/>
                  <a:pt x="642080" y="247563"/>
                  <a:pt x="608076" y="216607"/>
                </a:cubicBezTo>
                <a:cubicBezTo>
                  <a:pt x="574167" y="185841"/>
                  <a:pt x="540163" y="154980"/>
                  <a:pt x="506254" y="124215"/>
                </a:cubicBezTo>
                <a:cubicBezTo>
                  <a:pt x="471488" y="92592"/>
                  <a:pt x="436626" y="60969"/>
                  <a:pt x="401860" y="29346"/>
                </a:cubicBezTo>
                <a:cubicBezTo>
                  <a:pt x="397764" y="25631"/>
                  <a:pt x="392430" y="23631"/>
                  <a:pt x="387096" y="23440"/>
                </a:cubicBezTo>
                <a:close/>
                <a:moveTo>
                  <a:pt x="1202258" y="44"/>
                </a:moveTo>
                <a:cubicBezTo>
                  <a:pt x="1213938" y="533"/>
                  <a:pt x="1225534" y="5057"/>
                  <a:pt x="1234535" y="13344"/>
                </a:cubicBezTo>
                <a:cubicBezTo>
                  <a:pt x="1260062" y="36870"/>
                  <a:pt x="1285780" y="60111"/>
                  <a:pt x="1311402" y="83448"/>
                </a:cubicBezTo>
                <a:cubicBezTo>
                  <a:pt x="1333310" y="103450"/>
                  <a:pt x="1355217" y="123453"/>
                  <a:pt x="1377220" y="143455"/>
                </a:cubicBezTo>
                <a:cubicBezTo>
                  <a:pt x="1399223" y="163553"/>
                  <a:pt x="1421416" y="183555"/>
                  <a:pt x="1443419" y="203653"/>
                </a:cubicBezTo>
                <a:cubicBezTo>
                  <a:pt x="1462373" y="220893"/>
                  <a:pt x="1481233" y="238229"/>
                  <a:pt x="1500188" y="255469"/>
                </a:cubicBezTo>
                <a:cubicBezTo>
                  <a:pt x="1519333" y="272900"/>
                  <a:pt x="1538383" y="290426"/>
                  <a:pt x="1557719" y="307666"/>
                </a:cubicBezTo>
                <a:cubicBezTo>
                  <a:pt x="1571720" y="320144"/>
                  <a:pt x="1578769" y="335384"/>
                  <a:pt x="1576864" y="354053"/>
                </a:cubicBezTo>
                <a:cubicBezTo>
                  <a:pt x="1574387" y="377675"/>
                  <a:pt x="1554671" y="395201"/>
                  <a:pt x="1533811" y="397392"/>
                </a:cubicBezTo>
                <a:cubicBezTo>
                  <a:pt x="1516666" y="399201"/>
                  <a:pt x="1502473" y="393677"/>
                  <a:pt x="1490186" y="382056"/>
                </a:cubicBezTo>
                <a:cubicBezTo>
                  <a:pt x="1483138" y="375389"/>
                  <a:pt x="1475804" y="369102"/>
                  <a:pt x="1467612" y="361673"/>
                </a:cubicBezTo>
                <a:lnTo>
                  <a:pt x="1467612" y="747245"/>
                </a:lnTo>
                <a:cubicBezTo>
                  <a:pt x="1467612" y="749721"/>
                  <a:pt x="1467612" y="752293"/>
                  <a:pt x="1467422" y="754770"/>
                </a:cubicBezTo>
                <a:cubicBezTo>
                  <a:pt x="1467040" y="761056"/>
                  <a:pt x="1462659" y="765342"/>
                  <a:pt x="1456277" y="765628"/>
                </a:cubicBezTo>
                <a:cubicBezTo>
                  <a:pt x="1454848" y="765628"/>
                  <a:pt x="1453420" y="765628"/>
                  <a:pt x="1451991" y="765628"/>
                </a:cubicBezTo>
                <a:cubicBezTo>
                  <a:pt x="1283208" y="765628"/>
                  <a:pt x="1114425" y="765628"/>
                  <a:pt x="945737" y="765723"/>
                </a:cubicBezTo>
                <a:cubicBezTo>
                  <a:pt x="937736" y="765723"/>
                  <a:pt x="930688" y="760008"/>
                  <a:pt x="930783" y="750864"/>
                </a:cubicBezTo>
                <a:cubicBezTo>
                  <a:pt x="931069" y="728671"/>
                  <a:pt x="930783" y="706383"/>
                  <a:pt x="930974" y="684189"/>
                </a:cubicBezTo>
                <a:cubicBezTo>
                  <a:pt x="930974" y="680475"/>
                  <a:pt x="929926" y="679522"/>
                  <a:pt x="926306" y="679617"/>
                </a:cubicBezTo>
                <a:cubicBezTo>
                  <a:pt x="917258" y="679808"/>
                  <a:pt x="908209" y="679617"/>
                  <a:pt x="898779" y="679617"/>
                </a:cubicBezTo>
                <a:lnTo>
                  <a:pt x="898589" y="679522"/>
                </a:lnTo>
                <a:cubicBezTo>
                  <a:pt x="898589" y="687428"/>
                  <a:pt x="898589" y="694857"/>
                  <a:pt x="898589" y="702287"/>
                </a:cubicBezTo>
                <a:cubicBezTo>
                  <a:pt x="898589" y="708573"/>
                  <a:pt x="894874" y="712574"/>
                  <a:pt x="888397" y="713907"/>
                </a:cubicBezTo>
                <a:cubicBezTo>
                  <a:pt x="883253" y="714955"/>
                  <a:pt x="877348" y="712098"/>
                  <a:pt x="875538" y="707240"/>
                </a:cubicBezTo>
                <a:cubicBezTo>
                  <a:pt x="874681" y="704954"/>
                  <a:pt x="874300" y="702477"/>
                  <a:pt x="874205" y="700001"/>
                </a:cubicBezTo>
                <a:cubicBezTo>
                  <a:pt x="874014" y="693333"/>
                  <a:pt x="874205" y="686666"/>
                  <a:pt x="874205" y="679617"/>
                </a:cubicBezTo>
                <a:lnTo>
                  <a:pt x="847916" y="679617"/>
                </a:lnTo>
                <a:cubicBezTo>
                  <a:pt x="840867" y="679617"/>
                  <a:pt x="837343" y="683205"/>
                  <a:pt x="837343" y="690381"/>
                </a:cubicBezTo>
                <a:cubicBezTo>
                  <a:pt x="837343" y="694476"/>
                  <a:pt x="837343" y="698572"/>
                  <a:pt x="837343" y="702573"/>
                </a:cubicBezTo>
                <a:cubicBezTo>
                  <a:pt x="837057" y="709621"/>
                  <a:pt x="832104" y="714288"/>
                  <a:pt x="825151" y="714098"/>
                </a:cubicBezTo>
                <a:cubicBezTo>
                  <a:pt x="818293" y="713907"/>
                  <a:pt x="813530" y="709335"/>
                  <a:pt x="813435" y="702382"/>
                </a:cubicBezTo>
                <a:cubicBezTo>
                  <a:pt x="813435" y="672378"/>
                  <a:pt x="813435" y="642470"/>
                  <a:pt x="813435" y="612466"/>
                </a:cubicBezTo>
                <a:cubicBezTo>
                  <a:pt x="813435" y="598560"/>
                  <a:pt x="813435" y="584653"/>
                  <a:pt x="813435" y="570651"/>
                </a:cubicBezTo>
                <a:cubicBezTo>
                  <a:pt x="813435" y="561603"/>
                  <a:pt x="821055" y="556459"/>
                  <a:pt x="829723" y="559412"/>
                </a:cubicBezTo>
                <a:cubicBezTo>
                  <a:pt x="834295" y="560936"/>
                  <a:pt x="837152" y="564460"/>
                  <a:pt x="837248" y="569318"/>
                </a:cubicBezTo>
                <a:cubicBezTo>
                  <a:pt x="837438" y="576271"/>
                  <a:pt x="837343" y="583224"/>
                  <a:pt x="837438" y="590178"/>
                </a:cubicBezTo>
                <a:cubicBezTo>
                  <a:pt x="837438" y="590940"/>
                  <a:pt x="837629" y="591702"/>
                  <a:pt x="837819" y="592654"/>
                </a:cubicBezTo>
                <a:lnTo>
                  <a:pt x="874300" y="592654"/>
                </a:lnTo>
                <a:lnTo>
                  <a:pt x="874300" y="579033"/>
                </a:lnTo>
                <a:cubicBezTo>
                  <a:pt x="874300" y="576271"/>
                  <a:pt x="874205" y="573509"/>
                  <a:pt x="874300" y="570747"/>
                </a:cubicBezTo>
                <a:cubicBezTo>
                  <a:pt x="874776" y="562841"/>
                  <a:pt x="879634" y="558459"/>
                  <a:pt x="887349" y="558650"/>
                </a:cubicBezTo>
                <a:cubicBezTo>
                  <a:pt x="894398" y="558840"/>
                  <a:pt x="898684" y="563698"/>
                  <a:pt x="898684" y="571413"/>
                </a:cubicBezTo>
                <a:cubicBezTo>
                  <a:pt x="898684" y="578367"/>
                  <a:pt x="898684" y="585320"/>
                  <a:pt x="898684" y="592559"/>
                </a:cubicBezTo>
                <a:lnTo>
                  <a:pt x="931640" y="592559"/>
                </a:lnTo>
                <a:lnTo>
                  <a:pt x="931640" y="361673"/>
                </a:lnTo>
                <a:cubicBezTo>
                  <a:pt x="927640" y="365292"/>
                  <a:pt x="923925" y="368626"/>
                  <a:pt x="920306" y="371865"/>
                </a:cubicBezTo>
                <a:cubicBezTo>
                  <a:pt x="914019" y="377389"/>
                  <a:pt x="908114" y="383580"/>
                  <a:pt x="901256" y="388343"/>
                </a:cubicBezTo>
                <a:cubicBezTo>
                  <a:pt x="871347" y="409584"/>
                  <a:pt x="829628" y="392534"/>
                  <a:pt x="823246" y="356434"/>
                </a:cubicBezTo>
                <a:cubicBezTo>
                  <a:pt x="820103" y="338813"/>
                  <a:pt x="824960" y="323097"/>
                  <a:pt x="838391" y="310809"/>
                </a:cubicBezTo>
                <a:cubicBezTo>
                  <a:pt x="864584" y="286711"/>
                  <a:pt x="891064" y="262899"/>
                  <a:pt x="917258" y="238800"/>
                </a:cubicBezTo>
                <a:cubicBezTo>
                  <a:pt x="918591" y="237562"/>
                  <a:pt x="919734" y="235276"/>
                  <a:pt x="919734" y="233562"/>
                </a:cubicBezTo>
                <a:cubicBezTo>
                  <a:pt x="919829" y="180698"/>
                  <a:pt x="919829" y="127834"/>
                  <a:pt x="919734" y="75066"/>
                </a:cubicBezTo>
                <a:cubicBezTo>
                  <a:pt x="919734" y="74018"/>
                  <a:pt x="919639" y="72970"/>
                  <a:pt x="919543" y="71637"/>
                </a:cubicBezTo>
                <a:cubicBezTo>
                  <a:pt x="918305" y="71541"/>
                  <a:pt x="917162" y="71351"/>
                  <a:pt x="916114" y="71351"/>
                </a:cubicBezTo>
                <a:cubicBezTo>
                  <a:pt x="910114" y="71351"/>
                  <a:pt x="904018" y="71351"/>
                  <a:pt x="898017" y="71351"/>
                </a:cubicBezTo>
                <a:cubicBezTo>
                  <a:pt x="891826" y="71351"/>
                  <a:pt x="887159" y="66969"/>
                  <a:pt x="886778" y="61064"/>
                </a:cubicBezTo>
                <a:cubicBezTo>
                  <a:pt x="886397" y="53063"/>
                  <a:pt x="889730" y="48396"/>
                  <a:pt x="896588" y="47634"/>
                </a:cubicBezTo>
                <a:cubicBezTo>
                  <a:pt x="898589" y="47443"/>
                  <a:pt x="900493" y="47253"/>
                  <a:pt x="902494" y="47253"/>
                </a:cubicBezTo>
                <a:cubicBezTo>
                  <a:pt x="952024" y="47253"/>
                  <a:pt x="1001554" y="47253"/>
                  <a:pt x="1051179" y="47253"/>
                </a:cubicBezTo>
                <a:cubicBezTo>
                  <a:pt x="1052989" y="47253"/>
                  <a:pt x="1054894" y="47348"/>
                  <a:pt x="1056704" y="47538"/>
                </a:cubicBezTo>
                <a:cubicBezTo>
                  <a:pt x="1064324" y="48396"/>
                  <a:pt x="1067848" y="52872"/>
                  <a:pt x="1067467" y="60683"/>
                </a:cubicBezTo>
                <a:cubicBezTo>
                  <a:pt x="1067086" y="67065"/>
                  <a:pt x="1062323" y="71351"/>
                  <a:pt x="1055370" y="71446"/>
                </a:cubicBezTo>
                <a:cubicBezTo>
                  <a:pt x="1048512" y="71446"/>
                  <a:pt x="1041749" y="71446"/>
                  <a:pt x="1034701" y="71446"/>
                </a:cubicBezTo>
                <a:lnTo>
                  <a:pt x="1034701" y="132597"/>
                </a:lnTo>
                <a:cubicBezTo>
                  <a:pt x="1037082" y="130596"/>
                  <a:pt x="1039273" y="128882"/>
                  <a:pt x="1041273" y="127072"/>
                </a:cubicBezTo>
                <a:cubicBezTo>
                  <a:pt x="1071372" y="99735"/>
                  <a:pt x="1101471" y="72208"/>
                  <a:pt x="1131665" y="44871"/>
                </a:cubicBezTo>
                <a:cubicBezTo>
                  <a:pt x="1144143" y="33537"/>
                  <a:pt x="1156526" y="21821"/>
                  <a:pt x="1169480" y="10962"/>
                </a:cubicBezTo>
                <a:cubicBezTo>
                  <a:pt x="1178815" y="3104"/>
                  <a:pt x="1190578" y="-444"/>
                  <a:pt x="1202258" y="44"/>
                </a:cubicBezTo>
                <a:close/>
                <a:moveTo>
                  <a:pt x="388822" y="44"/>
                </a:moveTo>
                <a:cubicBezTo>
                  <a:pt x="400502" y="533"/>
                  <a:pt x="412099" y="5057"/>
                  <a:pt x="421100" y="13344"/>
                </a:cubicBezTo>
                <a:cubicBezTo>
                  <a:pt x="446627" y="36870"/>
                  <a:pt x="472345" y="60111"/>
                  <a:pt x="497967" y="83448"/>
                </a:cubicBezTo>
                <a:cubicBezTo>
                  <a:pt x="519875" y="103450"/>
                  <a:pt x="541782" y="123453"/>
                  <a:pt x="563785" y="143455"/>
                </a:cubicBezTo>
                <a:cubicBezTo>
                  <a:pt x="585788" y="163553"/>
                  <a:pt x="607981" y="183555"/>
                  <a:pt x="629984" y="203653"/>
                </a:cubicBezTo>
                <a:cubicBezTo>
                  <a:pt x="648938" y="220893"/>
                  <a:pt x="667798" y="238229"/>
                  <a:pt x="686753" y="255469"/>
                </a:cubicBezTo>
                <a:cubicBezTo>
                  <a:pt x="705898" y="272900"/>
                  <a:pt x="724948" y="290426"/>
                  <a:pt x="744284" y="307666"/>
                </a:cubicBezTo>
                <a:cubicBezTo>
                  <a:pt x="758285" y="320144"/>
                  <a:pt x="765334" y="335384"/>
                  <a:pt x="763429" y="354053"/>
                </a:cubicBezTo>
                <a:cubicBezTo>
                  <a:pt x="760952" y="377675"/>
                  <a:pt x="741235" y="395201"/>
                  <a:pt x="720376" y="397392"/>
                </a:cubicBezTo>
                <a:cubicBezTo>
                  <a:pt x="703326" y="399201"/>
                  <a:pt x="689039" y="393677"/>
                  <a:pt x="676847" y="382056"/>
                </a:cubicBezTo>
                <a:cubicBezTo>
                  <a:pt x="669798" y="375389"/>
                  <a:pt x="662464" y="369102"/>
                  <a:pt x="654272" y="361673"/>
                </a:cubicBezTo>
                <a:lnTo>
                  <a:pt x="654272" y="747245"/>
                </a:lnTo>
                <a:cubicBezTo>
                  <a:pt x="654272" y="749721"/>
                  <a:pt x="654272" y="752293"/>
                  <a:pt x="654082" y="754770"/>
                </a:cubicBezTo>
                <a:cubicBezTo>
                  <a:pt x="653701" y="761056"/>
                  <a:pt x="649319" y="765342"/>
                  <a:pt x="642937" y="765628"/>
                </a:cubicBezTo>
                <a:cubicBezTo>
                  <a:pt x="641509" y="765628"/>
                  <a:pt x="640080" y="765628"/>
                  <a:pt x="638651" y="765628"/>
                </a:cubicBezTo>
                <a:cubicBezTo>
                  <a:pt x="469868" y="765628"/>
                  <a:pt x="301085" y="765628"/>
                  <a:pt x="132398" y="765723"/>
                </a:cubicBezTo>
                <a:cubicBezTo>
                  <a:pt x="124397" y="765723"/>
                  <a:pt x="117348" y="760008"/>
                  <a:pt x="117443" y="750864"/>
                </a:cubicBezTo>
                <a:cubicBezTo>
                  <a:pt x="117729" y="728671"/>
                  <a:pt x="117443" y="706383"/>
                  <a:pt x="117634" y="684189"/>
                </a:cubicBezTo>
                <a:cubicBezTo>
                  <a:pt x="117634" y="680475"/>
                  <a:pt x="116586" y="679522"/>
                  <a:pt x="112967" y="679617"/>
                </a:cubicBezTo>
                <a:cubicBezTo>
                  <a:pt x="103918" y="679808"/>
                  <a:pt x="94869" y="679617"/>
                  <a:pt x="85439" y="679617"/>
                </a:cubicBezTo>
                <a:lnTo>
                  <a:pt x="85154" y="679522"/>
                </a:lnTo>
                <a:cubicBezTo>
                  <a:pt x="85154" y="687428"/>
                  <a:pt x="85154" y="694857"/>
                  <a:pt x="85154" y="702287"/>
                </a:cubicBezTo>
                <a:cubicBezTo>
                  <a:pt x="85154" y="708573"/>
                  <a:pt x="81439" y="712574"/>
                  <a:pt x="74962" y="713907"/>
                </a:cubicBezTo>
                <a:cubicBezTo>
                  <a:pt x="69818" y="714955"/>
                  <a:pt x="63913" y="712098"/>
                  <a:pt x="62103" y="707240"/>
                </a:cubicBezTo>
                <a:cubicBezTo>
                  <a:pt x="61246" y="704954"/>
                  <a:pt x="60865" y="702477"/>
                  <a:pt x="60770" y="700001"/>
                </a:cubicBezTo>
                <a:cubicBezTo>
                  <a:pt x="60579" y="693333"/>
                  <a:pt x="60770" y="686666"/>
                  <a:pt x="60770" y="679617"/>
                </a:cubicBezTo>
                <a:lnTo>
                  <a:pt x="34481" y="679617"/>
                </a:lnTo>
                <a:cubicBezTo>
                  <a:pt x="27432" y="679617"/>
                  <a:pt x="23908" y="683205"/>
                  <a:pt x="23908" y="690381"/>
                </a:cubicBezTo>
                <a:cubicBezTo>
                  <a:pt x="23908" y="694476"/>
                  <a:pt x="23908" y="698572"/>
                  <a:pt x="23908" y="702573"/>
                </a:cubicBezTo>
                <a:cubicBezTo>
                  <a:pt x="23622" y="709621"/>
                  <a:pt x="18669" y="714288"/>
                  <a:pt x="11716" y="714098"/>
                </a:cubicBezTo>
                <a:cubicBezTo>
                  <a:pt x="4763" y="713907"/>
                  <a:pt x="95" y="709335"/>
                  <a:pt x="0" y="702382"/>
                </a:cubicBezTo>
                <a:cubicBezTo>
                  <a:pt x="0" y="672378"/>
                  <a:pt x="0" y="642470"/>
                  <a:pt x="0" y="612466"/>
                </a:cubicBezTo>
                <a:cubicBezTo>
                  <a:pt x="0" y="598560"/>
                  <a:pt x="0" y="584653"/>
                  <a:pt x="0" y="570651"/>
                </a:cubicBezTo>
                <a:cubicBezTo>
                  <a:pt x="0" y="561603"/>
                  <a:pt x="7620" y="556459"/>
                  <a:pt x="16288" y="559412"/>
                </a:cubicBezTo>
                <a:cubicBezTo>
                  <a:pt x="20860" y="560936"/>
                  <a:pt x="23622" y="564460"/>
                  <a:pt x="23813" y="569318"/>
                </a:cubicBezTo>
                <a:cubicBezTo>
                  <a:pt x="24003" y="576271"/>
                  <a:pt x="23908" y="583224"/>
                  <a:pt x="24003" y="590178"/>
                </a:cubicBezTo>
                <a:cubicBezTo>
                  <a:pt x="24003" y="590940"/>
                  <a:pt x="24194" y="591702"/>
                  <a:pt x="24384" y="592654"/>
                </a:cubicBezTo>
                <a:lnTo>
                  <a:pt x="60865" y="592654"/>
                </a:lnTo>
                <a:cubicBezTo>
                  <a:pt x="60865" y="588082"/>
                  <a:pt x="60865" y="583605"/>
                  <a:pt x="60865" y="579033"/>
                </a:cubicBezTo>
                <a:cubicBezTo>
                  <a:pt x="60865" y="576271"/>
                  <a:pt x="60770" y="573509"/>
                  <a:pt x="60865" y="570747"/>
                </a:cubicBezTo>
                <a:cubicBezTo>
                  <a:pt x="61341" y="562841"/>
                  <a:pt x="66199" y="558459"/>
                  <a:pt x="73914" y="558650"/>
                </a:cubicBezTo>
                <a:cubicBezTo>
                  <a:pt x="80963" y="558840"/>
                  <a:pt x="85249" y="563698"/>
                  <a:pt x="85249" y="571413"/>
                </a:cubicBezTo>
                <a:cubicBezTo>
                  <a:pt x="85249" y="578367"/>
                  <a:pt x="85249" y="585320"/>
                  <a:pt x="85249" y="592559"/>
                </a:cubicBezTo>
                <a:lnTo>
                  <a:pt x="118205" y="592559"/>
                </a:lnTo>
                <a:lnTo>
                  <a:pt x="118205" y="361673"/>
                </a:lnTo>
                <a:cubicBezTo>
                  <a:pt x="114205" y="365292"/>
                  <a:pt x="110490" y="368626"/>
                  <a:pt x="106871" y="371865"/>
                </a:cubicBezTo>
                <a:cubicBezTo>
                  <a:pt x="100584" y="377389"/>
                  <a:pt x="94679" y="383580"/>
                  <a:pt x="87821" y="388343"/>
                </a:cubicBezTo>
                <a:cubicBezTo>
                  <a:pt x="57912" y="409584"/>
                  <a:pt x="16193" y="392534"/>
                  <a:pt x="9811" y="356434"/>
                </a:cubicBezTo>
                <a:cubicBezTo>
                  <a:pt x="6668" y="338813"/>
                  <a:pt x="11525" y="323097"/>
                  <a:pt x="24956" y="310809"/>
                </a:cubicBezTo>
                <a:cubicBezTo>
                  <a:pt x="51149" y="286711"/>
                  <a:pt x="77629" y="262899"/>
                  <a:pt x="103823" y="238800"/>
                </a:cubicBezTo>
                <a:cubicBezTo>
                  <a:pt x="105156" y="237562"/>
                  <a:pt x="106299" y="235276"/>
                  <a:pt x="106299" y="233562"/>
                </a:cubicBezTo>
                <a:cubicBezTo>
                  <a:pt x="106394" y="180698"/>
                  <a:pt x="106394" y="127834"/>
                  <a:pt x="106299" y="75066"/>
                </a:cubicBezTo>
                <a:cubicBezTo>
                  <a:pt x="106299" y="74018"/>
                  <a:pt x="106204" y="72970"/>
                  <a:pt x="106109" y="71637"/>
                </a:cubicBezTo>
                <a:cubicBezTo>
                  <a:pt x="104870" y="71541"/>
                  <a:pt x="103727" y="71351"/>
                  <a:pt x="102680" y="71351"/>
                </a:cubicBezTo>
                <a:cubicBezTo>
                  <a:pt x="96679" y="71351"/>
                  <a:pt x="90583" y="71351"/>
                  <a:pt x="84582" y="71351"/>
                </a:cubicBezTo>
                <a:cubicBezTo>
                  <a:pt x="78391" y="71351"/>
                  <a:pt x="73724" y="66969"/>
                  <a:pt x="73343" y="61064"/>
                </a:cubicBezTo>
                <a:cubicBezTo>
                  <a:pt x="72962" y="53063"/>
                  <a:pt x="76295" y="48396"/>
                  <a:pt x="83153" y="47634"/>
                </a:cubicBezTo>
                <a:cubicBezTo>
                  <a:pt x="85154" y="47443"/>
                  <a:pt x="87059" y="47253"/>
                  <a:pt x="89059" y="47253"/>
                </a:cubicBezTo>
                <a:cubicBezTo>
                  <a:pt x="138589" y="47253"/>
                  <a:pt x="188119" y="47253"/>
                  <a:pt x="237744" y="47253"/>
                </a:cubicBezTo>
                <a:cubicBezTo>
                  <a:pt x="239554" y="47253"/>
                  <a:pt x="241459" y="47348"/>
                  <a:pt x="243269" y="47538"/>
                </a:cubicBezTo>
                <a:cubicBezTo>
                  <a:pt x="250889" y="48396"/>
                  <a:pt x="254413" y="52872"/>
                  <a:pt x="254032" y="60683"/>
                </a:cubicBezTo>
                <a:cubicBezTo>
                  <a:pt x="253746" y="67065"/>
                  <a:pt x="248888" y="71351"/>
                  <a:pt x="241935" y="71446"/>
                </a:cubicBezTo>
                <a:cubicBezTo>
                  <a:pt x="235077" y="71446"/>
                  <a:pt x="228314" y="71446"/>
                  <a:pt x="221266" y="71446"/>
                </a:cubicBezTo>
                <a:lnTo>
                  <a:pt x="221266" y="132597"/>
                </a:lnTo>
                <a:cubicBezTo>
                  <a:pt x="223647" y="130596"/>
                  <a:pt x="225838" y="128882"/>
                  <a:pt x="227838" y="127072"/>
                </a:cubicBezTo>
                <a:cubicBezTo>
                  <a:pt x="257937" y="99735"/>
                  <a:pt x="288036" y="72208"/>
                  <a:pt x="318135" y="44871"/>
                </a:cubicBezTo>
                <a:cubicBezTo>
                  <a:pt x="330708" y="33537"/>
                  <a:pt x="342995" y="21821"/>
                  <a:pt x="356045" y="10962"/>
                </a:cubicBezTo>
                <a:cubicBezTo>
                  <a:pt x="365379" y="3104"/>
                  <a:pt x="377143" y="-444"/>
                  <a:pt x="388822" y="44"/>
                </a:cubicBezTo>
                <a:close/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53B89C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grpSp>
        <p:nvGrpSpPr>
          <p:cNvPr id="4" name="Groep 1">
            <a:extLst>
              <a:ext uri="{FF2B5EF4-FFF2-40B4-BE49-F238E27FC236}">
                <a16:creationId xmlns:a16="http://schemas.microsoft.com/office/drawing/2014/main" id="{E6DFA98D-4014-081D-5523-2466F9BB1D10}"/>
              </a:ext>
            </a:extLst>
          </p:cNvPr>
          <p:cNvGrpSpPr/>
          <p:nvPr userDrawn="1"/>
        </p:nvGrpSpPr>
        <p:grpSpPr>
          <a:xfrm>
            <a:off x="719138" y="-9330"/>
            <a:ext cx="969703" cy="1046541"/>
            <a:chOff x="719138" y="1"/>
            <a:chExt cx="1238593" cy="1336737"/>
          </a:xfrm>
        </p:grpSpPr>
        <p:sp>
          <p:nvSpPr>
            <p:cNvPr id="6" name="Freeform: Shape 10">
              <a:extLst>
                <a:ext uri="{FF2B5EF4-FFF2-40B4-BE49-F238E27FC236}">
                  <a16:creationId xmlns:a16="http://schemas.microsoft.com/office/drawing/2014/main" id="{78BC2DA8-4D82-0C68-024D-AC4AC3B6BBED}"/>
                </a:ext>
              </a:extLst>
            </p:cNvPr>
            <p:cNvSpPr/>
            <p:nvPr/>
          </p:nvSpPr>
          <p:spPr>
            <a:xfrm>
              <a:off x="719138" y="1"/>
              <a:ext cx="1238593" cy="1336737"/>
            </a:xfrm>
            <a:custGeom>
              <a:avLst/>
              <a:gdLst>
                <a:gd name="connsiteX0" fmla="*/ 0 w 1238593"/>
                <a:gd name="connsiteY0" fmla="*/ 827335 h 1336737"/>
                <a:gd name="connsiteX1" fmla="*/ 431209 w 1238593"/>
                <a:gd name="connsiteY1" fmla="*/ 1336737 h 1336737"/>
                <a:gd name="connsiteX2" fmla="*/ 1238594 w 1238593"/>
                <a:gd name="connsiteY2" fmla="*/ 758887 h 1336737"/>
                <a:gd name="connsiteX3" fmla="*/ 1238594 w 1238593"/>
                <a:gd name="connsiteY3" fmla="*/ 0 h 1336737"/>
                <a:gd name="connsiteX4" fmla="*/ 0 w 1238593"/>
                <a:gd name="connsiteY4" fmla="*/ 0 h 1336737"/>
                <a:gd name="connsiteX5" fmla="*/ 0 w 1238593"/>
                <a:gd name="connsiteY5" fmla="*/ 827335 h 133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593" h="1336737">
                  <a:moveTo>
                    <a:pt x="0" y="827335"/>
                  </a:moveTo>
                  <a:lnTo>
                    <a:pt x="431209" y="1336737"/>
                  </a:lnTo>
                  <a:lnTo>
                    <a:pt x="1238594" y="758887"/>
                  </a:lnTo>
                  <a:lnTo>
                    <a:pt x="1238594" y="0"/>
                  </a:lnTo>
                  <a:lnTo>
                    <a:pt x="0" y="0"/>
                  </a:lnTo>
                  <a:lnTo>
                    <a:pt x="0" y="827335"/>
                  </a:ln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+mn-cs"/>
              </a:endParaRPr>
            </a:p>
          </p:txBody>
        </p:sp>
        <p:sp>
          <p:nvSpPr>
            <p:cNvPr id="7" name="Freeform: Shape 11">
              <a:extLst>
                <a:ext uri="{FF2B5EF4-FFF2-40B4-BE49-F238E27FC236}">
                  <a16:creationId xmlns:a16="http://schemas.microsoft.com/office/drawing/2014/main" id="{58F65418-320F-7548-E2D5-3FD4B03169EE}"/>
                </a:ext>
              </a:extLst>
            </p:cNvPr>
            <p:cNvSpPr/>
            <p:nvPr/>
          </p:nvSpPr>
          <p:spPr>
            <a:xfrm>
              <a:off x="961513" y="421350"/>
              <a:ext cx="759230" cy="355309"/>
            </a:xfrm>
            <a:custGeom>
              <a:avLst/>
              <a:gdLst>
                <a:gd name="connsiteX0" fmla="*/ 706376 w 759230"/>
                <a:gd name="connsiteY0" fmla="*/ 295116 h 355309"/>
                <a:gd name="connsiteX1" fmla="*/ 694911 w 759230"/>
                <a:gd name="connsiteY1" fmla="*/ 280670 h 355309"/>
                <a:gd name="connsiteX2" fmla="*/ 647444 w 759230"/>
                <a:gd name="connsiteY2" fmla="*/ 221051 h 355309"/>
                <a:gd name="connsiteX3" fmla="*/ 647444 w 759230"/>
                <a:gd name="connsiteY3" fmla="*/ 178056 h 355309"/>
                <a:gd name="connsiteX4" fmla="*/ 709815 w 759230"/>
                <a:gd name="connsiteY4" fmla="*/ 245013 h 355309"/>
                <a:gd name="connsiteX5" fmla="*/ 724950 w 759230"/>
                <a:gd name="connsiteY5" fmla="*/ 251548 h 355309"/>
                <a:gd name="connsiteX6" fmla="*/ 739052 w 759230"/>
                <a:gd name="connsiteY6" fmla="*/ 246045 h 355309"/>
                <a:gd name="connsiteX7" fmla="*/ 740084 w 759230"/>
                <a:gd name="connsiteY7" fmla="*/ 216923 h 355309"/>
                <a:gd name="connsiteX8" fmla="*/ 647674 w 759230"/>
                <a:gd name="connsiteY8" fmla="*/ 117748 h 355309"/>
                <a:gd name="connsiteX9" fmla="*/ 681267 w 759230"/>
                <a:gd name="connsiteY9" fmla="*/ 64435 h 355309"/>
                <a:gd name="connsiteX10" fmla="*/ 621991 w 759230"/>
                <a:gd name="connsiteY10" fmla="*/ 5159 h 355309"/>
                <a:gd name="connsiteX11" fmla="*/ 562716 w 759230"/>
                <a:gd name="connsiteY11" fmla="*/ 64435 h 355309"/>
                <a:gd name="connsiteX12" fmla="*/ 596309 w 759230"/>
                <a:gd name="connsiteY12" fmla="*/ 117748 h 355309"/>
                <a:gd name="connsiteX13" fmla="*/ 503899 w 759230"/>
                <a:gd name="connsiteY13" fmla="*/ 216923 h 355309"/>
                <a:gd name="connsiteX14" fmla="*/ 504931 w 759230"/>
                <a:gd name="connsiteY14" fmla="*/ 246045 h 355309"/>
                <a:gd name="connsiteX15" fmla="*/ 519033 w 759230"/>
                <a:gd name="connsiteY15" fmla="*/ 251548 h 355309"/>
                <a:gd name="connsiteX16" fmla="*/ 534167 w 759230"/>
                <a:gd name="connsiteY16" fmla="*/ 245013 h 355309"/>
                <a:gd name="connsiteX17" fmla="*/ 596538 w 759230"/>
                <a:gd name="connsiteY17" fmla="*/ 178056 h 355309"/>
                <a:gd name="connsiteX18" fmla="*/ 596538 w 759230"/>
                <a:gd name="connsiteY18" fmla="*/ 232745 h 355309"/>
                <a:gd name="connsiteX19" fmla="*/ 541047 w 759230"/>
                <a:gd name="connsiteY19" fmla="*/ 295231 h 355309"/>
                <a:gd name="connsiteX20" fmla="*/ 282619 w 759230"/>
                <a:gd name="connsiteY20" fmla="*/ 295231 h 355309"/>
                <a:gd name="connsiteX21" fmla="*/ 282619 w 759230"/>
                <a:gd name="connsiteY21" fmla="*/ 168081 h 355309"/>
                <a:gd name="connsiteX22" fmla="*/ 264389 w 759230"/>
                <a:gd name="connsiteY22" fmla="*/ 145265 h 355309"/>
                <a:gd name="connsiteX23" fmla="*/ 227127 w 759230"/>
                <a:gd name="connsiteY23" fmla="*/ 98487 h 355309"/>
                <a:gd name="connsiteX24" fmla="*/ 148705 w 759230"/>
                <a:gd name="connsiteY24" fmla="*/ 0 h 355309"/>
                <a:gd name="connsiteX25" fmla="*/ 0 w 759230"/>
                <a:gd name="connsiteY25" fmla="*/ 167164 h 355309"/>
                <a:gd name="connsiteX26" fmla="*/ 0 w 759230"/>
                <a:gd name="connsiteY26" fmla="*/ 355309 h 355309"/>
                <a:gd name="connsiteX27" fmla="*/ 58932 w 759230"/>
                <a:gd name="connsiteY27" fmla="*/ 355309 h 355309"/>
                <a:gd name="connsiteX28" fmla="*/ 58932 w 759230"/>
                <a:gd name="connsiteY28" fmla="*/ 189636 h 355309"/>
                <a:gd name="connsiteX29" fmla="*/ 146182 w 759230"/>
                <a:gd name="connsiteY29" fmla="*/ 91493 h 355309"/>
                <a:gd name="connsiteX30" fmla="*/ 187343 w 759230"/>
                <a:gd name="connsiteY30" fmla="*/ 143201 h 355309"/>
                <a:gd name="connsiteX31" fmla="*/ 223573 w 759230"/>
                <a:gd name="connsiteY31" fmla="*/ 188719 h 355309"/>
                <a:gd name="connsiteX32" fmla="*/ 223573 w 759230"/>
                <a:gd name="connsiteY32" fmla="*/ 355309 h 355309"/>
                <a:gd name="connsiteX33" fmla="*/ 555378 w 759230"/>
                <a:gd name="connsiteY33" fmla="*/ 355309 h 355309"/>
                <a:gd name="connsiteX34" fmla="*/ 555378 w 759230"/>
                <a:gd name="connsiteY34" fmla="*/ 354621 h 355309"/>
                <a:gd name="connsiteX35" fmla="*/ 626234 w 759230"/>
                <a:gd name="connsiteY35" fmla="*/ 274823 h 355309"/>
                <a:gd name="connsiteX36" fmla="*/ 690324 w 759230"/>
                <a:gd name="connsiteY36" fmla="*/ 355309 h 355309"/>
                <a:gd name="connsiteX37" fmla="*/ 759231 w 759230"/>
                <a:gd name="connsiteY37" fmla="*/ 355309 h 355309"/>
                <a:gd name="connsiteX38" fmla="*/ 759231 w 759230"/>
                <a:gd name="connsiteY38" fmla="*/ 295231 h 355309"/>
                <a:gd name="connsiteX39" fmla="*/ 706605 w 759230"/>
                <a:gd name="connsiteY39" fmla="*/ 295231 h 355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59230" h="355309">
                  <a:moveTo>
                    <a:pt x="706376" y="295116"/>
                  </a:moveTo>
                  <a:lnTo>
                    <a:pt x="694911" y="280670"/>
                  </a:lnTo>
                  <a:lnTo>
                    <a:pt x="647444" y="221051"/>
                  </a:lnTo>
                  <a:lnTo>
                    <a:pt x="647444" y="178056"/>
                  </a:lnTo>
                  <a:lnTo>
                    <a:pt x="709815" y="245013"/>
                  </a:lnTo>
                  <a:cubicBezTo>
                    <a:pt x="713943" y="249370"/>
                    <a:pt x="719446" y="251548"/>
                    <a:pt x="724950" y="251548"/>
                  </a:cubicBezTo>
                  <a:cubicBezTo>
                    <a:pt x="729994" y="251548"/>
                    <a:pt x="735039" y="249714"/>
                    <a:pt x="739052" y="246045"/>
                  </a:cubicBezTo>
                  <a:cubicBezTo>
                    <a:pt x="747422" y="238249"/>
                    <a:pt x="747880" y="225178"/>
                    <a:pt x="740084" y="216923"/>
                  </a:cubicBezTo>
                  <a:lnTo>
                    <a:pt x="647674" y="117748"/>
                  </a:lnTo>
                  <a:cubicBezTo>
                    <a:pt x="667509" y="108232"/>
                    <a:pt x="681267" y="87939"/>
                    <a:pt x="681267" y="64435"/>
                  </a:cubicBezTo>
                  <a:cubicBezTo>
                    <a:pt x="681267" y="31759"/>
                    <a:pt x="654667" y="5159"/>
                    <a:pt x="621991" y="5159"/>
                  </a:cubicBezTo>
                  <a:cubicBezTo>
                    <a:pt x="589315" y="5159"/>
                    <a:pt x="562716" y="31644"/>
                    <a:pt x="562716" y="64435"/>
                  </a:cubicBezTo>
                  <a:cubicBezTo>
                    <a:pt x="562716" y="87939"/>
                    <a:pt x="576474" y="108118"/>
                    <a:pt x="596309" y="117748"/>
                  </a:cubicBezTo>
                  <a:lnTo>
                    <a:pt x="503899" y="216923"/>
                  </a:lnTo>
                  <a:cubicBezTo>
                    <a:pt x="496103" y="225293"/>
                    <a:pt x="496561" y="238363"/>
                    <a:pt x="504931" y="246045"/>
                  </a:cubicBezTo>
                  <a:cubicBezTo>
                    <a:pt x="508944" y="249714"/>
                    <a:pt x="513988" y="251548"/>
                    <a:pt x="519033" y="251548"/>
                  </a:cubicBezTo>
                  <a:cubicBezTo>
                    <a:pt x="524536" y="251548"/>
                    <a:pt x="530040" y="249370"/>
                    <a:pt x="534167" y="245013"/>
                  </a:cubicBezTo>
                  <a:lnTo>
                    <a:pt x="596538" y="178056"/>
                  </a:lnTo>
                  <a:lnTo>
                    <a:pt x="596538" y="232745"/>
                  </a:lnTo>
                  <a:lnTo>
                    <a:pt x="541047" y="295231"/>
                  </a:lnTo>
                  <a:lnTo>
                    <a:pt x="282619" y="295231"/>
                  </a:lnTo>
                  <a:lnTo>
                    <a:pt x="282619" y="168081"/>
                  </a:lnTo>
                  <a:lnTo>
                    <a:pt x="264389" y="145265"/>
                  </a:lnTo>
                  <a:lnTo>
                    <a:pt x="227127" y="98487"/>
                  </a:lnTo>
                  <a:lnTo>
                    <a:pt x="148705" y="0"/>
                  </a:lnTo>
                  <a:lnTo>
                    <a:pt x="0" y="167164"/>
                  </a:lnTo>
                  <a:lnTo>
                    <a:pt x="0" y="355309"/>
                  </a:lnTo>
                  <a:lnTo>
                    <a:pt x="58932" y="355309"/>
                  </a:lnTo>
                  <a:lnTo>
                    <a:pt x="58932" y="189636"/>
                  </a:lnTo>
                  <a:lnTo>
                    <a:pt x="146182" y="91493"/>
                  </a:lnTo>
                  <a:lnTo>
                    <a:pt x="187343" y="143201"/>
                  </a:lnTo>
                  <a:lnTo>
                    <a:pt x="223573" y="188719"/>
                  </a:lnTo>
                  <a:lnTo>
                    <a:pt x="223573" y="355309"/>
                  </a:lnTo>
                  <a:lnTo>
                    <a:pt x="555378" y="355309"/>
                  </a:lnTo>
                  <a:lnTo>
                    <a:pt x="555378" y="354621"/>
                  </a:lnTo>
                  <a:lnTo>
                    <a:pt x="626234" y="274823"/>
                  </a:lnTo>
                  <a:lnTo>
                    <a:pt x="690324" y="355309"/>
                  </a:lnTo>
                  <a:lnTo>
                    <a:pt x="759231" y="355309"/>
                  </a:lnTo>
                  <a:lnTo>
                    <a:pt x="759231" y="295231"/>
                  </a:lnTo>
                  <a:lnTo>
                    <a:pt x="706605" y="295231"/>
                  </a:ln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+mn-cs"/>
              </a:endParaRPr>
            </a:p>
          </p:txBody>
        </p:sp>
      </p:grpSp>
      <p:grpSp>
        <p:nvGrpSpPr>
          <p:cNvPr id="83" name="INSTRUCTIE">
            <a:extLst>
              <a:ext uri="{FF2B5EF4-FFF2-40B4-BE49-F238E27FC236}">
                <a16:creationId xmlns:a16="http://schemas.microsoft.com/office/drawing/2014/main" id="{536FF594-75EC-B179-4CC9-ACD4FDF43A62}"/>
              </a:ext>
            </a:extLst>
          </p:cNvPr>
          <p:cNvGrpSpPr/>
          <p:nvPr userDrawn="1"/>
        </p:nvGrpSpPr>
        <p:grpSpPr>
          <a:xfrm>
            <a:off x="-3781912" y="0"/>
            <a:ext cx="3693386" cy="6857760"/>
            <a:chOff x="-3786437" y="0"/>
            <a:chExt cx="3693386" cy="6857760"/>
          </a:xfrm>
        </p:grpSpPr>
        <p:sp>
          <p:nvSpPr>
            <p:cNvPr id="84" name="Rechthoek 154">
              <a:extLst>
                <a:ext uri="{FF2B5EF4-FFF2-40B4-BE49-F238E27FC236}">
                  <a16:creationId xmlns:a16="http://schemas.microsoft.com/office/drawing/2014/main" id="{B2E2AD5F-3D43-AD5F-79E3-7AD3D9A97CE2}"/>
                </a:ext>
              </a:extLst>
            </p:cNvPr>
            <p:cNvSpPr/>
            <p:nvPr userDrawn="1"/>
          </p:nvSpPr>
          <p:spPr>
            <a:xfrm>
              <a:off x="-3786437" y="6029760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0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instructie dia </a:t>
              </a:r>
              <a:r>
                <a:rPr kumimoji="0" lang="nl-N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‘VIDEO INSTRUCTIES’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b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Deze vind je vooraan de presentatie of voeg je in via </a:t>
              </a:r>
              <a:r>
                <a:rPr kumimoji="0" lang="nl-NL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&gt; </a:t>
              </a:r>
              <a:r>
                <a:rPr kumimoji="0" lang="nl-NL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85" name="INSTRUCTIE">
              <a:extLst>
                <a:ext uri="{FF2B5EF4-FFF2-40B4-BE49-F238E27FC236}">
                  <a16:creationId xmlns:a16="http://schemas.microsoft.com/office/drawing/2014/main" id="{D2449E0C-A0C1-1BCA-4335-32B65F059EAF}"/>
                </a:ext>
              </a:extLst>
            </p:cNvPr>
            <p:cNvGrpSpPr/>
            <p:nvPr userDrawn="1"/>
          </p:nvGrpSpPr>
          <p:grpSpPr>
            <a:xfrm>
              <a:off x="-3786165" y="0"/>
              <a:ext cx="3693114" cy="6177730"/>
              <a:chOff x="-3786165" y="0"/>
              <a:chExt cx="3693114" cy="6177730"/>
            </a:xfrm>
          </p:grpSpPr>
          <p:sp>
            <p:nvSpPr>
              <p:cNvPr id="86" name="Rechthoek 177">
                <a:extLst>
                  <a:ext uri="{FF2B5EF4-FFF2-40B4-BE49-F238E27FC236}">
                    <a16:creationId xmlns:a16="http://schemas.microsoft.com/office/drawing/2014/main" id="{1BB2FB05-FF47-30E2-EB1A-A104125DF958}"/>
                  </a:ext>
                </a:extLst>
              </p:cNvPr>
              <p:cNvSpPr/>
              <p:nvPr userDrawn="1"/>
            </p:nvSpPr>
            <p:spPr>
              <a:xfrm>
                <a:off x="-3786165" y="0"/>
                <a:ext cx="3593091" cy="602520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EB773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 invoegen/opmaken</a:t>
                </a:r>
              </a:p>
            </p:txBody>
          </p:sp>
          <p:sp>
            <p:nvSpPr>
              <p:cNvPr id="87" name="Ovaal 180">
                <a:extLst>
                  <a:ext uri="{FF2B5EF4-FFF2-40B4-BE49-F238E27FC236}">
                    <a16:creationId xmlns:a16="http://schemas.microsoft.com/office/drawing/2014/main" id="{6997E07A-8640-2B83-9816-6A3565DDF5A5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88" name="Rechthoek 182">
                <a:extLst>
                  <a:ext uri="{FF2B5EF4-FFF2-40B4-BE49-F238E27FC236}">
                    <a16:creationId xmlns:a16="http://schemas.microsoft.com/office/drawing/2014/main" id="{978B902D-6666-08FD-643D-8E3B647BD838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Wanneer nodig, verwijder de bestaande afbeelding d.m.v. de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‘Backspace toets’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 Klik op het pictogram om een nieuwe afbeelding in te voegen </a:t>
                </a:r>
                <a:r>
                  <a:rPr kumimoji="0" lang="nl-NL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89" name="Groep 183">
                <a:extLst>
                  <a:ext uri="{FF2B5EF4-FFF2-40B4-BE49-F238E27FC236}">
                    <a16:creationId xmlns:a16="http://schemas.microsoft.com/office/drawing/2014/main" id="{5F450B59-35BD-F378-ED6A-E95F5F6855EA}"/>
                  </a:ext>
                </a:extLst>
              </p:cNvPr>
              <p:cNvGrpSpPr/>
              <p:nvPr userDrawn="1"/>
            </p:nvGrpSpPr>
            <p:grpSpPr>
              <a:xfrm>
                <a:off x="-3316179" y="1231351"/>
                <a:ext cx="294789" cy="318834"/>
                <a:chOff x="14466489" y="1001522"/>
                <a:chExt cx="290627" cy="314333"/>
              </a:xfrm>
            </p:grpSpPr>
            <p:sp>
              <p:nvSpPr>
                <p:cNvPr id="143" name="Rechthoek 243">
                  <a:extLst>
                    <a:ext uri="{FF2B5EF4-FFF2-40B4-BE49-F238E27FC236}">
                      <a16:creationId xmlns:a16="http://schemas.microsoft.com/office/drawing/2014/main" id="{6895640F-C057-23D6-005A-3F2EC0BA1318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accent5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4" name="Ovaal 244">
                  <a:extLst>
                    <a:ext uri="{FF2B5EF4-FFF2-40B4-BE49-F238E27FC236}">
                      <a16:creationId xmlns:a16="http://schemas.microsoft.com/office/drawing/2014/main" id="{C41ADEF4-661E-2B28-13D0-7057E44DCA89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5" name="Vrije vorm: vorm 245">
                  <a:extLst>
                    <a:ext uri="{FF2B5EF4-FFF2-40B4-BE49-F238E27FC236}">
                      <a16:creationId xmlns:a16="http://schemas.microsoft.com/office/drawing/2014/main" id="{AB0E7128-5E81-B95E-4E0A-5B4F1655F870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6" name="Rechthoek: afgeronde hoeken 246">
                  <a:extLst>
                    <a:ext uri="{FF2B5EF4-FFF2-40B4-BE49-F238E27FC236}">
                      <a16:creationId xmlns:a16="http://schemas.microsoft.com/office/drawing/2014/main" id="{FA6C265E-9ADA-4440-395E-35C5A76258D9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accent5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147" name="Rechte verbindingslijn 247">
                  <a:extLst>
                    <a:ext uri="{FF2B5EF4-FFF2-40B4-BE49-F238E27FC236}">
                      <a16:creationId xmlns:a16="http://schemas.microsoft.com/office/drawing/2014/main" id="{DC374634-F86F-919C-26B8-13D1C1B5404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48" name="Rechte verbindingslijn 248">
                  <a:extLst>
                    <a:ext uri="{FF2B5EF4-FFF2-40B4-BE49-F238E27FC236}">
                      <a16:creationId xmlns:a16="http://schemas.microsoft.com/office/drawing/2014/main" id="{9DA66589-AA74-BE55-E27F-64754B710448}"/>
                    </a:ext>
                  </a:extLst>
                </p:cNvPr>
                <p:cNvCxnSpPr>
                  <a:cxnSpLocks/>
                  <a:stCxn id="146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90" name="Ovaal 184">
                <a:extLst>
                  <a:ext uri="{FF2B5EF4-FFF2-40B4-BE49-F238E27FC236}">
                    <a16:creationId xmlns:a16="http://schemas.microsoft.com/office/drawing/2014/main" id="{0479CB10-1E3F-0134-48AA-23E8D53E2073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91" name="Rechthoek 185">
                <a:extLst>
                  <a:ext uri="{FF2B5EF4-FFF2-40B4-BE49-F238E27FC236}">
                    <a16:creationId xmlns:a16="http://schemas.microsoft.com/office/drawing/2014/main" id="{6130489A-EE32-42C5-4472-22D3BD45265B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Selecteer de gewenste afbeelding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 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92" name="Groep 186">
                <a:extLst>
                  <a:ext uri="{FF2B5EF4-FFF2-40B4-BE49-F238E27FC236}">
                    <a16:creationId xmlns:a16="http://schemas.microsoft.com/office/drawing/2014/main" id="{F5944EA8-1C81-0716-6513-1B57E0D1CBDE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140" name="Rechthoek 240">
                  <a:extLst>
                    <a:ext uri="{FF2B5EF4-FFF2-40B4-BE49-F238E27FC236}">
                      <a16:creationId xmlns:a16="http://schemas.microsoft.com/office/drawing/2014/main" id="{BCB73331-E0A5-DB6A-B55A-00DBB6EB71CC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141" name="Rechte verbindingslijn 241">
                  <a:extLst>
                    <a:ext uri="{FF2B5EF4-FFF2-40B4-BE49-F238E27FC236}">
                      <a16:creationId xmlns:a16="http://schemas.microsoft.com/office/drawing/2014/main" id="{BACBC547-15D1-07E5-0B41-073E75A5FD85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42" name="Gelijkbenige driehoek 242">
                  <a:extLst>
                    <a:ext uri="{FF2B5EF4-FFF2-40B4-BE49-F238E27FC236}">
                      <a16:creationId xmlns:a16="http://schemas.microsoft.com/office/drawing/2014/main" id="{47241755-EA44-6E84-BF11-F1FEABD6F080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3" name="Ovaal 187">
                <a:extLst>
                  <a:ext uri="{FF2B5EF4-FFF2-40B4-BE49-F238E27FC236}">
                    <a16:creationId xmlns:a16="http://schemas.microsoft.com/office/drawing/2014/main" id="{F064080C-84B6-307C-09C3-5EB69FAA7077}"/>
                  </a:ext>
                </a:extLst>
              </p:cNvPr>
              <p:cNvSpPr/>
              <p:nvPr userDrawn="1"/>
            </p:nvSpPr>
            <p:spPr>
              <a:xfrm>
                <a:off x="-3603587" y="25533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94" name="Rechthoek 188">
                <a:extLst>
                  <a:ext uri="{FF2B5EF4-FFF2-40B4-BE49-F238E27FC236}">
                    <a16:creationId xmlns:a16="http://schemas.microsoft.com/office/drawing/2014/main" id="{609E2C80-156E-0D2F-FAFD-A1048F877D35}"/>
                  </a:ext>
                </a:extLst>
              </p:cNvPr>
              <p:cNvSpPr/>
              <p:nvPr userDrawn="1"/>
            </p:nvSpPr>
            <p:spPr>
              <a:xfrm>
                <a:off x="-3319416" y="2553360"/>
                <a:ext cx="3126341" cy="46279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Klik met de rechter muisknop op de miniatuurweergave van de dia aan de linkerkant van het scherm en kies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‘Dia herstellen’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95" name="ICOON_info">
                <a:extLst>
                  <a:ext uri="{FF2B5EF4-FFF2-40B4-BE49-F238E27FC236}">
                    <a16:creationId xmlns:a16="http://schemas.microsoft.com/office/drawing/2014/main" id="{CB74DCD8-E4F2-4026-7291-D316C4F65BDA}"/>
                  </a:ext>
                </a:extLst>
              </p:cNvPr>
              <p:cNvGrpSpPr/>
              <p:nvPr userDrawn="1"/>
            </p:nvGrpSpPr>
            <p:grpSpPr>
              <a:xfrm>
                <a:off x="-376736" y="5894045"/>
                <a:ext cx="283685" cy="283685"/>
                <a:chOff x="-510741" y="5913713"/>
                <a:chExt cx="267555" cy="267555"/>
              </a:xfrm>
            </p:grpSpPr>
            <p:sp>
              <p:nvSpPr>
                <p:cNvPr id="138" name="Ovaal 238">
                  <a:extLst>
                    <a:ext uri="{FF2B5EF4-FFF2-40B4-BE49-F238E27FC236}">
                      <a16:creationId xmlns:a16="http://schemas.microsoft.com/office/drawing/2014/main" id="{F29D29BE-FAA9-DC8A-E422-6A2EAEF3B9E1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600" b="0" i="0" u="none" strike="noStrike" kern="1200" cap="all" spc="0" normalizeH="0" baseline="0" noProof="0" dirty="0">
                    <a:ln>
                      <a:noFill/>
                    </a:ln>
                    <a:solidFill>
                      <a:srgbClr val="ED6B6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9" name="Graphic 163" descr="Informatie">
                  <a:extLst>
                    <a:ext uri="{FF2B5EF4-FFF2-40B4-BE49-F238E27FC236}">
                      <a16:creationId xmlns:a16="http://schemas.microsoft.com/office/drawing/2014/main" id="{189F1AA5-DFE4-8B69-0C6B-7FD3343642E4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6" name="Ovaal 190">
                <a:extLst>
                  <a:ext uri="{FF2B5EF4-FFF2-40B4-BE49-F238E27FC236}">
                    <a16:creationId xmlns:a16="http://schemas.microsoft.com/office/drawing/2014/main" id="{E62ADC05-36B7-4ACE-4710-A36C258CD96D}"/>
                  </a:ext>
                </a:extLst>
              </p:cNvPr>
              <p:cNvSpPr/>
              <p:nvPr userDrawn="1"/>
            </p:nvSpPr>
            <p:spPr>
              <a:xfrm>
                <a:off x="-3603587" y="414578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97" name="Rechthoek 191">
                <a:extLst>
                  <a:ext uri="{FF2B5EF4-FFF2-40B4-BE49-F238E27FC236}">
                    <a16:creationId xmlns:a16="http://schemas.microsoft.com/office/drawing/2014/main" id="{7D23C447-9173-B876-8F06-F8F61E722D85}"/>
                  </a:ext>
                </a:extLst>
              </p:cNvPr>
              <p:cNvSpPr/>
              <p:nvPr userDrawn="1"/>
            </p:nvSpPr>
            <p:spPr>
              <a:xfrm>
                <a:off x="-3319415" y="4145790"/>
                <a:ext cx="2944682" cy="97979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Om de afbeelding te schalen of bij te snijden, ga naar de tab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 Schaal met de bolletjes de afbeelding en met de hoekjes het afbeeldingskader.</a:t>
                </a:r>
              </a:p>
            </p:txBody>
          </p:sp>
          <p:grpSp>
            <p:nvGrpSpPr>
              <p:cNvPr id="98" name="Groep 192">
                <a:extLst>
                  <a:ext uri="{FF2B5EF4-FFF2-40B4-BE49-F238E27FC236}">
                    <a16:creationId xmlns:a16="http://schemas.microsoft.com/office/drawing/2014/main" id="{C1FEE084-92A3-663B-EE7C-BB570DD2126D}"/>
                  </a:ext>
                </a:extLst>
              </p:cNvPr>
              <p:cNvGrpSpPr/>
              <p:nvPr userDrawn="1"/>
            </p:nvGrpSpPr>
            <p:grpSpPr>
              <a:xfrm>
                <a:off x="-3408294" y="5236167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122" name="Groep 222">
                  <a:extLst>
                    <a:ext uri="{FF2B5EF4-FFF2-40B4-BE49-F238E27FC236}">
                      <a16:creationId xmlns:a16="http://schemas.microsoft.com/office/drawing/2014/main" id="{3B20489A-2862-6E54-2ADC-AD9A494BAFA6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125" name="Groep 225">
                    <a:extLst>
                      <a:ext uri="{FF2B5EF4-FFF2-40B4-BE49-F238E27FC236}">
                        <a16:creationId xmlns:a16="http://schemas.microsoft.com/office/drawing/2014/main" id="{BC97F8D2-0998-3212-BFBA-6A713855306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132" name="Groep 232">
                      <a:extLst>
                        <a:ext uri="{FF2B5EF4-FFF2-40B4-BE49-F238E27FC236}">
                          <a16:creationId xmlns:a16="http://schemas.microsoft.com/office/drawing/2014/main" id="{25DC68BC-9B61-1806-75AA-A8FA10B71F0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135" name="Rechthoek 235">
                        <a:extLst>
                          <a:ext uri="{FF2B5EF4-FFF2-40B4-BE49-F238E27FC236}">
                            <a16:creationId xmlns:a16="http://schemas.microsoft.com/office/drawing/2014/main" id="{C24780F5-9F52-4589-210A-7570AF7A861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11F2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36" name="Rechthoek 236">
                        <a:extLst>
                          <a:ext uri="{FF2B5EF4-FFF2-40B4-BE49-F238E27FC236}">
                            <a16:creationId xmlns:a16="http://schemas.microsoft.com/office/drawing/2014/main" id="{4F23462C-8C8F-271A-636B-2C0669D335F9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11F2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37" name="Ovaal 237">
                        <a:extLst>
                          <a:ext uri="{FF2B5EF4-FFF2-40B4-BE49-F238E27FC236}">
                            <a16:creationId xmlns:a16="http://schemas.microsoft.com/office/drawing/2014/main" id="{52B9EE85-FF91-2131-51B1-A8AC76DD7455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nl-N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11F2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133" name="Afbeelding 233">
                      <a:extLst>
                        <a:ext uri="{FF2B5EF4-FFF2-40B4-BE49-F238E27FC236}">
                          <a16:creationId xmlns:a16="http://schemas.microsoft.com/office/drawing/2014/main" id="{2B811E1F-3AF9-4D15-2C3A-B65BA029EEA3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4" name="Afbeelding 234">
                      <a:extLst>
                        <a:ext uri="{FF2B5EF4-FFF2-40B4-BE49-F238E27FC236}">
                          <a16:creationId xmlns:a16="http://schemas.microsoft.com/office/drawing/2014/main" id="{50882A75-9F2E-594D-DB29-F422BEAF6A34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26" name="Groep 226">
                    <a:extLst>
                      <a:ext uri="{FF2B5EF4-FFF2-40B4-BE49-F238E27FC236}">
                        <a16:creationId xmlns:a16="http://schemas.microsoft.com/office/drawing/2014/main" id="{947E019B-BD1C-97D8-DDB8-F0872D71674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30" name="Rechthoek 230">
                      <a:extLst>
                        <a:ext uri="{FF2B5EF4-FFF2-40B4-BE49-F238E27FC236}">
                          <a16:creationId xmlns:a16="http://schemas.microsoft.com/office/drawing/2014/main" id="{8A10347A-DB07-2DC3-E92D-F3236D87F68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1" name="Rechthoek 231">
                      <a:extLst>
                        <a:ext uri="{FF2B5EF4-FFF2-40B4-BE49-F238E27FC236}">
                          <a16:creationId xmlns:a16="http://schemas.microsoft.com/office/drawing/2014/main" id="{84B11EEC-AAA7-47F5-F4E3-5BA332BC4A48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27" name="Groep 227">
                    <a:extLst>
                      <a:ext uri="{FF2B5EF4-FFF2-40B4-BE49-F238E27FC236}">
                        <a16:creationId xmlns:a16="http://schemas.microsoft.com/office/drawing/2014/main" id="{C1F0A3E3-0CC2-A8B0-6A39-CF1E1533473E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28" name="Rechthoek 228">
                      <a:extLst>
                        <a:ext uri="{FF2B5EF4-FFF2-40B4-BE49-F238E27FC236}">
                          <a16:creationId xmlns:a16="http://schemas.microsoft.com/office/drawing/2014/main" id="{43AF9AEC-75E2-1D94-6F5C-0B2610BD3C6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9" name="Rechthoek 229">
                      <a:extLst>
                        <a:ext uri="{FF2B5EF4-FFF2-40B4-BE49-F238E27FC236}">
                          <a16:creationId xmlns:a16="http://schemas.microsoft.com/office/drawing/2014/main" id="{A791962E-0AB2-6EB3-16D3-6E4B4E9533CE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123" name="Rechthoek 223">
                  <a:extLst>
                    <a:ext uri="{FF2B5EF4-FFF2-40B4-BE49-F238E27FC236}">
                      <a16:creationId xmlns:a16="http://schemas.microsoft.com/office/drawing/2014/main" id="{8731249F-DAF8-F815-7D72-A7C5276D8BEC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124" name="Gelijkbenige driehoek 224">
                  <a:extLst>
                    <a:ext uri="{FF2B5EF4-FFF2-40B4-BE49-F238E27FC236}">
                      <a16:creationId xmlns:a16="http://schemas.microsoft.com/office/drawing/2014/main" id="{4AB073FE-F492-0141-9A14-4108202C76C2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9" name="Rechthoek 193">
                <a:extLst>
                  <a:ext uri="{FF2B5EF4-FFF2-40B4-BE49-F238E27FC236}">
                    <a16:creationId xmlns:a16="http://schemas.microsoft.com/office/drawing/2014/main" id="{6A1EBE4E-F3A0-73AC-FA24-2CD888B08ABC}"/>
                  </a:ext>
                </a:extLst>
              </p:cNvPr>
              <p:cNvSpPr/>
              <p:nvPr userDrawn="1"/>
            </p:nvSpPr>
            <p:spPr>
              <a:xfrm>
                <a:off x="-3316836" y="3119689"/>
                <a:ext cx="1239216" cy="719917"/>
              </a:xfrm>
              <a:prstGeom prst="rect">
                <a:avLst/>
              </a:prstGeom>
              <a:pattFill prst="wdUpDiag">
                <a:fgClr>
                  <a:srgbClr val="E0E0E0"/>
                </a:fgClr>
                <a:bgClr>
                  <a:srgbClr val="ECECEC"/>
                </a:bgClr>
              </a:pattFill>
              <a:ln w="12700">
                <a:solidFill>
                  <a:srgbClr val="D3D3D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100" name="Groep 195">
                <a:extLst>
                  <a:ext uri="{FF2B5EF4-FFF2-40B4-BE49-F238E27FC236}">
                    <a16:creationId xmlns:a16="http://schemas.microsoft.com/office/drawing/2014/main" id="{9DF67DBB-3F66-3D5D-290F-E977701B8773}"/>
                  </a:ext>
                </a:extLst>
              </p:cNvPr>
              <p:cNvGrpSpPr/>
              <p:nvPr userDrawn="1"/>
            </p:nvGrpSpPr>
            <p:grpSpPr>
              <a:xfrm>
                <a:off x="-2485819" y="3399207"/>
                <a:ext cx="1222990" cy="563933"/>
                <a:chOff x="-2485819" y="3399207"/>
                <a:chExt cx="1222990" cy="563933"/>
              </a:xfrm>
            </p:grpSpPr>
            <p:sp>
              <p:nvSpPr>
                <p:cNvPr id="101" name="Rechthoek 196">
                  <a:extLst>
                    <a:ext uri="{FF2B5EF4-FFF2-40B4-BE49-F238E27FC236}">
                      <a16:creationId xmlns:a16="http://schemas.microsoft.com/office/drawing/2014/main" id="{62459B0E-17A6-11BF-6C2C-644DD8009D4D}"/>
                    </a:ext>
                  </a:extLst>
                </p:cNvPr>
                <p:cNvSpPr/>
                <p:nvPr userDrawn="1"/>
              </p:nvSpPr>
              <p:spPr>
                <a:xfrm>
                  <a:off x="-2485819" y="3399207"/>
                  <a:ext cx="1176476" cy="504851"/>
                </a:xfrm>
                <a:prstGeom prst="rect">
                  <a:avLst/>
                </a:prstGeom>
                <a:solidFill>
                  <a:schemeClr val="accent5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2" name="Rechthoek 197">
                  <a:extLst>
                    <a:ext uri="{FF2B5EF4-FFF2-40B4-BE49-F238E27FC236}">
                      <a16:creationId xmlns:a16="http://schemas.microsoft.com/office/drawing/2014/main" id="{74A5FF6D-098C-1EC0-6E07-237FD39B5575}"/>
                    </a:ext>
                  </a:extLst>
                </p:cNvPr>
                <p:cNvSpPr/>
                <p:nvPr userDrawn="1"/>
              </p:nvSpPr>
              <p:spPr>
                <a:xfrm>
                  <a:off x="-2479584" y="3652838"/>
                  <a:ext cx="1164007" cy="246701"/>
                </a:xfrm>
                <a:prstGeom prst="rect">
                  <a:avLst/>
                </a:prstGeom>
                <a:solidFill>
                  <a:schemeClr val="accent5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3" name="Groep 198">
                  <a:extLst>
                    <a:ext uri="{FF2B5EF4-FFF2-40B4-BE49-F238E27FC236}">
                      <a16:creationId xmlns:a16="http://schemas.microsoft.com/office/drawing/2014/main" id="{F89B91AD-EB3B-6FD0-543A-E1121382B62D}"/>
                    </a:ext>
                  </a:extLst>
                </p:cNvPr>
                <p:cNvGrpSpPr/>
                <p:nvPr userDrawn="1"/>
              </p:nvGrpSpPr>
              <p:grpSpPr>
                <a:xfrm>
                  <a:off x="-2403869" y="346054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116" name="Rechthoek: afgeronde hoeken 216">
                    <a:extLst>
                      <a:ext uri="{FF2B5EF4-FFF2-40B4-BE49-F238E27FC236}">
                        <a16:creationId xmlns:a16="http://schemas.microsoft.com/office/drawing/2014/main" id="{DA515F73-A305-C7CC-CC03-56CBADB4CEB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accent5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7" name="Rechthoek 217">
                    <a:extLst>
                      <a:ext uri="{FF2B5EF4-FFF2-40B4-BE49-F238E27FC236}">
                        <a16:creationId xmlns:a16="http://schemas.microsoft.com/office/drawing/2014/main" id="{5563E374-002C-E398-29E7-7287AF167A3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8" name="Rechthoek 218">
                    <a:extLst>
                      <a:ext uri="{FF2B5EF4-FFF2-40B4-BE49-F238E27FC236}">
                        <a16:creationId xmlns:a16="http://schemas.microsoft.com/office/drawing/2014/main" id="{D57530F5-71DC-8E34-866E-102B539348D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9" name="Rechthoek 219">
                    <a:extLst>
                      <a:ext uri="{FF2B5EF4-FFF2-40B4-BE49-F238E27FC236}">
                        <a16:creationId xmlns:a16="http://schemas.microsoft.com/office/drawing/2014/main" id="{12A2992C-DCB8-9890-5405-45F6AEFBC8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0" name="Rechthoek 220">
                    <a:extLst>
                      <a:ext uri="{FF2B5EF4-FFF2-40B4-BE49-F238E27FC236}">
                        <a16:creationId xmlns:a16="http://schemas.microsoft.com/office/drawing/2014/main" id="{DF449825-FA13-81E7-DEB0-1B7065715AF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1" name="Rechthoek 221">
                    <a:extLst>
                      <a:ext uri="{FF2B5EF4-FFF2-40B4-BE49-F238E27FC236}">
                        <a16:creationId xmlns:a16="http://schemas.microsoft.com/office/drawing/2014/main" id="{839969E7-76C6-2913-E270-BBA49562BC5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4" name="Groep 199">
                  <a:extLst>
                    <a:ext uri="{FF2B5EF4-FFF2-40B4-BE49-F238E27FC236}">
                      <a16:creationId xmlns:a16="http://schemas.microsoft.com/office/drawing/2014/main" id="{0B3D1E7E-7F20-EC6E-B5CF-6A5FF924B638}"/>
                    </a:ext>
                  </a:extLst>
                </p:cNvPr>
                <p:cNvGrpSpPr/>
                <p:nvPr userDrawn="1"/>
              </p:nvGrpSpPr>
              <p:grpSpPr>
                <a:xfrm>
                  <a:off x="-2423424" y="3690208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108" name="Groep 208">
                    <a:extLst>
                      <a:ext uri="{FF2B5EF4-FFF2-40B4-BE49-F238E27FC236}">
                        <a16:creationId xmlns:a16="http://schemas.microsoft.com/office/drawing/2014/main" id="{56BC0ADB-4254-2CAD-60A5-9CC13861659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110" name="Rechthoek: afgeronde hoeken 210">
                      <a:extLst>
                        <a:ext uri="{FF2B5EF4-FFF2-40B4-BE49-F238E27FC236}">
                          <a16:creationId xmlns:a16="http://schemas.microsoft.com/office/drawing/2014/main" id="{37643F49-A826-B66C-1C9A-08F8520253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accent5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1" name="Rechthoek 211">
                      <a:extLst>
                        <a:ext uri="{FF2B5EF4-FFF2-40B4-BE49-F238E27FC236}">
                          <a16:creationId xmlns:a16="http://schemas.microsoft.com/office/drawing/2014/main" id="{FBE4D5B0-76E0-F4E9-A3C6-0527848BE3F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2" name="Rechthoek 212">
                      <a:extLst>
                        <a:ext uri="{FF2B5EF4-FFF2-40B4-BE49-F238E27FC236}">
                          <a16:creationId xmlns:a16="http://schemas.microsoft.com/office/drawing/2014/main" id="{45DDAC12-DFBE-FC8C-458B-075CCC09ECE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3" name="Rechthoek 213">
                      <a:extLst>
                        <a:ext uri="{FF2B5EF4-FFF2-40B4-BE49-F238E27FC236}">
                          <a16:creationId xmlns:a16="http://schemas.microsoft.com/office/drawing/2014/main" id="{919743F5-2852-C17E-978D-679D043B19A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4" name="Rechthoek 214">
                      <a:extLst>
                        <a:ext uri="{FF2B5EF4-FFF2-40B4-BE49-F238E27FC236}">
                          <a16:creationId xmlns:a16="http://schemas.microsoft.com/office/drawing/2014/main" id="{B2E08CD6-AAD2-7BC0-BB9E-655D0804D51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5" name="Rechthoek 215">
                      <a:extLst>
                        <a:ext uri="{FF2B5EF4-FFF2-40B4-BE49-F238E27FC236}">
                          <a16:creationId xmlns:a16="http://schemas.microsoft.com/office/drawing/2014/main" id="{0209C372-0D70-8297-7A89-C0C40B15767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109" name="Boog 209">
                    <a:extLst>
                      <a:ext uri="{FF2B5EF4-FFF2-40B4-BE49-F238E27FC236}">
                        <a16:creationId xmlns:a16="http://schemas.microsoft.com/office/drawing/2014/main" id="{BF540EEE-E94E-F96D-9F89-55322834AF80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05" name="Tekstvak 200">
                  <a:extLst>
                    <a:ext uri="{FF2B5EF4-FFF2-40B4-BE49-F238E27FC236}">
                      <a16:creationId xmlns:a16="http://schemas.microsoft.com/office/drawing/2014/main" id="{A646BB18-79D9-E98A-0E7F-D7871D42D2CF}"/>
                    </a:ext>
                  </a:extLst>
                </p:cNvPr>
                <p:cNvSpPr txBox="1"/>
                <p:nvPr userDrawn="1"/>
              </p:nvSpPr>
              <p:spPr>
                <a:xfrm>
                  <a:off x="-2245455" y="3460544"/>
                  <a:ext cx="896116" cy="1347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l" defTabSz="1217512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Indeling</a:t>
                  </a:r>
                </a:p>
              </p:txBody>
            </p:sp>
            <p:sp>
              <p:nvSpPr>
                <p:cNvPr id="106" name="Tekstvak 202">
                  <a:extLst>
                    <a:ext uri="{FF2B5EF4-FFF2-40B4-BE49-F238E27FC236}">
                      <a16:creationId xmlns:a16="http://schemas.microsoft.com/office/drawing/2014/main" id="{A4A32CF6-B44F-8938-C43C-647490785E96}"/>
                    </a:ext>
                  </a:extLst>
                </p:cNvPr>
                <p:cNvSpPr txBox="1"/>
                <p:nvPr userDrawn="1"/>
              </p:nvSpPr>
              <p:spPr>
                <a:xfrm>
                  <a:off x="-2258884" y="3712980"/>
                  <a:ext cx="90954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l" defTabSz="1217512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Dia Herstellen</a:t>
                  </a:r>
                </a:p>
              </p:txBody>
            </p:sp>
            <p:sp>
              <p:nvSpPr>
                <p:cNvPr id="107" name="Vrije vorm: vorm 207">
                  <a:extLst>
                    <a:ext uri="{FF2B5EF4-FFF2-40B4-BE49-F238E27FC236}">
                      <a16:creationId xmlns:a16="http://schemas.microsoft.com/office/drawing/2014/main" id="{3CEFA8DD-8D9D-34E6-76BA-8DE317E7C6E2}"/>
                    </a:ext>
                  </a:extLst>
                </p:cNvPr>
                <p:cNvSpPr/>
                <p:nvPr userDrawn="1"/>
              </p:nvSpPr>
              <p:spPr>
                <a:xfrm>
                  <a:off x="-1360391" y="3783140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600" b="0" i="0" u="none" strike="noStrike" kern="1200" cap="all" spc="0" normalizeH="0" baseline="0" noProof="0" dirty="0">
                    <a:ln>
                      <a:noFill/>
                    </a:ln>
                    <a:solidFill>
                      <a:srgbClr val="ED6B6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149" name="Rechthoek 6">
            <a:extLst>
              <a:ext uri="{FF2B5EF4-FFF2-40B4-BE49-F238E27FC236}">
                <a16:creationId xmlns:a16="http://schemas.microsoft.com/office/drawing/2014/main" id="{ECEBEA90-DD77-7806-5362-5AC0707FF6A3}"/>
              </a:ext>
            </a:extLst>
          </p:cNvPr>
          <p:cNvSpPr/>
          <p:nvPr userDrawn="1"/>
        </p:nvSpPr>
        <p:spPr>
          <a:xfrm>
            <a:off x="0" y="-425941"/>
            <a:ext cx="167481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ED6B6A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Hoofdstuk - Oranje</a:t>
            </a:r>
          </a:p>
        </p:txBody>
      </p:sp>
    </p:spTree>
    <p:extLst>
      <p:ext uri="{BB962C8B-B14F-4D97-AF65-F5344CB8AC3E}">
        <p14:creationId xmlns:p14="http://schemas.microsoft.com/office/powerpoint/2010/main" val="150435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19B37A3-82F2-45D5-868F-F00F93F6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1275" cy="3690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noProof="0" dirty="0"/>
              <a:t>Plaats hier je titel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61B9A90-182E-49A3-8BF5-04F322881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593843"/>
            <a:ext cx="10753200" cy="4238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#1</a:t>
            </a:r>
          </a:p>
          <a:p>
            <a:pPr lvl="2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#2</a:t>
            </a:r>
          </a:p>
          <a:p>
            <a:pPr lvl="3"/>
            <a:r>
              <a:rPr lang="nl-NL" noProof="0" dirty="0"/>
              <a:t>Leestekst</a:t>
            </a:r>
          </a:p>
          <a:p>
            <a:pPr lvl="4"/>
            <a:r>
              <a:rPr lang="nl-NL" noProof="0" dirty="0"/>
              <a:t>Subtitel #1</a:t>
            </a:r>
          </a:p>
          <a:p>
            <a:pPr lvl="5"/>
            <a:r>
              <a:rPr lang="nl-NL" noProof="0" dirty="0"/>
              <a:t>Subtitel #2</a:t>
            </a:r>
          </a:p>
          <a:p>
            <a:pPr lvl="6"/>
            <a:r>
              <a:rPr lang="nl-NL" noProof="0" dirty="0"/>
              <a:t>Numerieke bullet</a:t>
            </a:r>
          </a:p>
          <a:p>
            <a:pPr lvl="7"/>
            <a:r>
              <a:rPr lang="nl-NL" noProof="0" dirty="0"/>
              <a:t>Alfabetische bullet</a:t>
            </a:r>
          </a:p>
          <a:p>
            <a:pPr lvl="8"/>
            <a:r>
              <a:rPr lang="nl-NL" noProof="0" dirty="0"/>
              <a:t>Bronvermelding</a:t>
            </a:r>
          </a:p>
        </p:txBody>
      </p:sp>
      <p:grpSp>
        <p:nvGrpSpPr>
          <p:cNvPr id="15" name="GRID" hidden="1">
            <a:extLst>
              <a:ext uri="{FF2B5EF4-FFF2-40B4-BE49-F238E27FC236}">
                <a16:creationId xmlns:a16="http://schemas.microsoft.com/office/drawing/2014/main" id="{4129D105-9E64-446B-9706-45C80CEFF79A}"/>
              </a:ext>
            </a:extLst>
          </p:cNvPr>
          <p:cNvGrpSpPr/>
          <p:nvPr userDrawn="1"/>
        </p:nvGrpSpPr>
        <p:grpSpPr>
          <a:xfrm>
            <a:off x="-12032" y="0"/>
            <a:ext cx="12204032" cy="6858000"/>
            <a:chOff x="-12032" y="0"/>
            <a:chExt cx="12204032" cy="6858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7D9988B5-FF41-44BF-9EBA-8ED0383D0B4A}"/>
                </a:ext>
              </a:extLst>
            </p:cNvPr>
            <p:cNvSpPr/>
            <p:nvPr userDrawn="1"/>
          </p:nvSpPr>
          <p:spPr>
            <a:xfrm>
              <a:off x="-12032" y="0"/>
              <a:ext cx="12192000" cy="72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223B51F0-7066-4BAC-B391-CBE4243866E1}"/>
                </a:ext>
              </a:extLst>
            </p:cNvPr>
            <p:cNvSpPr/>
            <p:nvPr userDrawn="1"/>
          </p:nvSpPr>
          <p:spPr>
            <a:xfrm>
              <a:off x="0" y="0"/>
              <a:ext cx="720000" cy="685799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986314BC-5B6A-423E-A18F-BE67EEBFD0AA}"/>
                </a:ext>
              </a:extLst>
            </p:cNvPr>
            <p:cNvSpPr/>
            <p:nvPr userDrawn="1"/>
          </p:nvSpPr>
          <p:spPr>
            <a:xfrm>
              <a:off x="11472000" y="0"/>
              <a:ext cx="720000" cy="685799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459F3FC6-346A-4720-8A58-EF51F3E955F9}"/>
                </a:ext>
              </a:extLst>
            </p:cNvPr>
            <p:cNvSpPr/>
            <p:nvPr userDrawn="1"/>
          </p:nvSpPr>
          <p:spPr>
            <a:xfrm>
              <a:off x="0" y="1064525"/>
              <a:ext cx="12192000" cy="54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3D4E2D73-574C-4613-A3A4-5612A2E130A4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52775937-D9EA-4974-9459-412AF5D1CBD4}"/>
                </a:ext>
              </a:extLst>
            </p:cNvPr>
            <p:cNvSpPr/>
            <p:nvPr userDrawn="1"/>
          </p:nvSpPr>
          <p:spPr>
            <a:xfrm>
              <a:off x="0" y="5806208"/>
              <a:ext cx="12192000" cy="54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</p:grpSp>
      <p:sp>
        <p:nvSpPr>
          <p:cNvPr id="20" name="Tekstvak 19">
            <a:extLst>
              <a:ext uri="{FF2B5EF4-FFF2-40B4-BE49-F238E27FC236}">
                <a16:creationId xmlns:a16="http://schemas.microsoft.com/office/drawing/2014/main" id="{88A106C3-3B5C-4817-A9B9-E1AA65368768}"/>
              </a:ext>
            </a:extLst>
          </p:cNvPr>
          <p:cNvSpPr txBox="1"/>
          <p:nvPr userDrawn="1"/>
        </p:nvSpPr>
        <p:spPr>
          <a:xfrm>
            <a:off x="0" y="-621351"/>
            <a:ext cx="3994152" cy="180000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algn="l"/>
            <a:r>
              <a:rPr lang="nl-NL" sz="1000" b="0" cap="all" baseline="0" noProof="0" dirty="0">
                <a:solidFill>
                  <a:schemeClr val="bg2"/>
                </a:solidFill>
                <a:latin typeface="+mn-lt"/>
              </a:rPr>
              <a:t>INDELING</a:t>
            </a:r>
          </a:p>
        </p:txBody>
      </p:sp>
      <p:sp>
        <p:nvSpPr>
          <p:cNvPr id="28" name="Tijdelijke aanduiding voor datum 3">
            <a:extLst>
              <a:ext uri="{FF2B5EF4-FFF2-40B4-BE49-F238E27FC236}">
                <a16:creationId xmlns:a16="http://schemas.microsoft.com/office/drawing/2014/main" id="{913F724C-C8A8-4D7C-A490-D6011A81D6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81441" y="6344941"/>
            <a:ext cx="2913306" cy="1447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fld id="{EE0E2C8C-3B9E-4BA8-96F0-0CB329BA8CBC}" type="datetime4">
              <a:rPr lang="nl-NL" smtClean="0"/>
              <a:pPr/>
              <a:t>20 juni 2025</a:t>
            </a:fld>
            <a:endParaRPr lang="nl-NL" dirty="0"/>
          </a:p>
        </p:txBody>
      </p:sp>
      <p:sp>
        <p:nvSpPr>
          <p:cNvPr id="29" name="Tijdelijke aanduiding voor voettekst 4">
            <a:extLst>
              <a:ext uri="{FF2B5EF4-FFF2-40B4-BE49-F238E27FC236}">
                <a16:creationId xmlns:a16="http://schemas.microsoft.com/office/drawing/2014/main" id="{8E242A96-65D5-44C2-9B90-81D00C90D4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9999" y="6344941"/>
            <a:ext cx="5376001" cy="1447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r>
              <a:rPr lang="nl-NL"/>
              <a:t>Template-set Klantnaam</a:t>
            </a:r>
            <a:endParaRPr lang="nl-NL" dirty="0"/>
          </a:p>
        </p:txBody>
      </p:sp>
      <p:sp>
        <p:nvSpPr>
          <p:cNvPr id="30" name="Tijdelijke aanduiding voor dianummer 5">
            <a:extLst>
              <a:ext uri="{FF2B5EF4-FFF2-40B4-BE49-F238E27FC236}">
                <a16:creationId xmlns:a16="http://schemas.microsoft.com/office/drawing/2014/main" id="{97B5FD88-660A-4FF5-BB5B-19029FB612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3200" y="6344941"/>
            <a:ext cx="270000" cy="1447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chemeClr val="bg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fld id="{9E843DB9-9987-4157-AB9C-CEA8D7D910B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991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8" r:id="rId4"/>
    <p:sldLayoutId id="2147483672" r:id="rId5"/>
    <p:sldLayoutId id="2147483673" r:id="rId6"/>
    <p:sldLayoutId id="2147483675" r:id="rId7"/>
    <p:sldLayoutId id="2147483676" r:id="rId8"/>
    <p:sldLayoutId id="2147483677" r:id="rId9"/>
    <p:sldLayoutId id="2147483678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lnSpc>
          <a:spcPts val="2400"/>
        </a:lnSpc>
        <a:spcBef>
          <a:spcPts val="0"/>
        </a:spcBef>
        <a:spcAft>
          <a:spcPts val="0"/>
        </a:spcAft>
        <a:buClr>
          <a:schemeClr val="bg1"/>
        </a:buClr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1pPr>
      <a:lvl2pPr marL="355600" indent="-177800" algn="l" defTabSz="914400" rtl="0" eaLnBrk="1" latinLnBrk="0" hangingPunct="1">
        <a:lnSpc>
          <a:spcPts val="2400"/>
        </a:lnSpc>
        <a:spcBef>
          <a:spcPts val="0"/>
        </a:spcBef>
        <a:spcAft>
          <a:spcPts val="0"/>
        </a:spcAft>
        <a:buClr>
          <a:schemeClr val="bg2"/>
        </a:buClr>
        <a:buFont typeface="Arial" panose="020B0604020202020204" pitchFamily="34" charset="0"/>
        <a:buChar char="•"/>
        <a:tabLst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531813" indent="-171450" algn="l" defTabSz="914400" rtl="0" eaLnBrk="1" latinLnBrk="0" hangingPunct="1">
        <a:lnSpc>
          <a:spcPts val="2400"/>
        </a:lnSpc>
        <a:spcBef>
          <a:spcPts val="0"/>
        </a:spcBef>
        <a:spcAft>
          <a:spcPts val="0"/>
        </a:spcAft>
        <a:buClr>
          <a:schemeClr val="accent3"/>
        </a:buClr>
        <a:buFont typeface="Segoe UI Light" panose="020B0502040204020203" pitchFamily="34" charset="0"/>
        <a:buChar char="–"/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000" b="1" kern="1200">
          <a:solidFill>
            <a:schemeClr val="bg1"/>
          </a:solidFill>
          <a:latin typeface="+mj-lt"/>
          <a:ea typeface="+mn-ea"/>
          <a:cs typeface="+mn-cs"/>
        </a:defRPr>
      </a:lvl5pPr>
      <a:lvl6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1800" b="1" kern="1200" cap="none" baseline="0">
          <a:solidFill>
            <a:schemeClr val="bg1"/>
          </a:solidFill>
          <a:latin typeface="+mj-lt"/>
          <a:ea typeface="+mn-ea"/>
          <a:cs typeface="+mn-cs"/>
        </a:defRPr>
      </a:lvl6pPr>
      <a:lvl7pPr marL="355600" indent="-355600" algn="l" defTabSz="914400" rtl="0" eaLnBrk="1" latinLnBrk="0" hangingPunct="1">
        <a:lnSpc>
          <a:spcPts val="2400"/>
        </a:lnSpc>
        <a:spcBef>
          <a:spcPts val="0"/>
        </a:spcBef>
        <a:spcAft>
          <a:spcPts val="0"/>
        </a:spcAft>
        <a:buClr>
          <a:schemeClr val="bg1"/>
        </a:buClr>
        <a:buFont typeface="+mj-lt"/>
        <a:buAutoNum type="arabicPeriod"/>
        <a:tabLst/>
        <a:defRPr sz="1600" kern="1200">
          <a:solidFill>
            <a:schemeClr val="bg2"/>
          </a:solidFill>
          <a:latin typeface="+mn-lt"/>
          <a:ea typeface="+mn-ea"/>
          <a:cs typeface="+mn-cs"/>
        </a:defRPr>
      </a:lvl7pPr>
      <a:lvl8pPr marL="355600" indent="-355600" algn="l" defTabSz="914400" rtl="0" eaLnBrk="1" latinLnBrk="0" hangingPunct="1">
        <a:lnSpc>
          <a:spcPts val="2400"/>
        </a:lnSpc>
        <a:spcBef>
          <a:spcPts val="0"/>
        </a:spcBef>
        <a:spcAft>
          <a:spcPts val="0"/>
        </a:spcAft>
        <a:buClr>
          <a:schemeClr val="bg1"/>
        </a:buClr>
        <a:buFont typeface="+mj-lt"/>
        <a:buAutoNum type="alphaLcPeriod"/>
        <a:defRPr sz="1600" kern="1200">
          <a:solidFill>
            <a:schemeClr val="bg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1400" i="1" kern="12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3">
          <p15:clr>
            <a:srgbClr val="A4A3A4"/>
          </p15:clr>
        </p15:guide>
        <p15:guide id="2" pos="453">
          <p15:clr>
            <a:srgbClr val="A4A3A4"/>
          </p15:clr>
        </p15:guide>
        <p15:guide id="3" orient="horz" pos="3674">
          <p15:clr>
            <a:srgbClr val="A4A3A4"/>
          </p15:clr>
        </p15:guide>
        <p15:guide id="6" pos="7226">
          <p15:clr>
            <a:srgbClr val="A4A3A4"/>
          </p15:clr>
        </p15:guide>
        <p15:guide id="9" orient="horz" pos="453">
          <p15:clr>
            <a:srgbClr val="A4A3A4"/>
          </p15:clr>
        </p15:guide>
        <p15:guide id="10" orient="horz" pos="687">
          <p15:clr>
            <a:srgbClr val="A4A3A4"/>
          </p15:clr>
        </p15:guide>
        <p15:guide id="12" orient="horz" pos="3996">
          <p15:clr>
            <a:srgbClr val="A4A3A4"/>
          </p15:clr>
        </p15:guide>
        <p15:guide id="13" pos="7680">
          <p15:clr>
            <a:srgbClr val="F26B43"/>
          </p15:clr>
        </p15:guide>
        <p15:guide id="14" orient="horz" pos="4320">
          <p15:clr>
            <a:srgbClr val="F26B43"/>
          </p15:clr>
        </p15:guide>
        <p15:guide id="15" orient="horz" pos="4088">
          <p15:clr>
            <a:srgbClr val="A4A3A4"/>
          </p15:clr>
        </p15:guide>
        <p15:guide id="16">
          <p15:clr>
            <a:srgbClr val="F26B43"/>
          </p15:clr>
        </p15:guide>
        <p15:guide id="17" orient="horz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svg"/><Relationship Id="rId5" Type="http://schemas.openxmlformats.org/officeDocument/2006/relationships/image" Target="../media/image2.png"/><Relationship Id="rId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bud.nl/onderwerpen/wone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Tijdelijke aanduiding voor afbeelding 13" descr="Afbeelding met lucht, buiten, grond, verschillende&#10;&#10;Automatisch gegenereerde beschrijving">
            <a:extLst>
              <a:ext uri="{FF2B5EF4-FFF2-40B4-BE49-F238E27FC236}">
                <a16:creationId xmlns:a16="http://schemas.microsoft.com/office/drawing/2014/main" id="{D2B29384-B161-37F8-F2F7-D6FCB7AD27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9" r="2869"/>
          <a:stretch/>
        </p:blipFill>
        <p:spPr>
          <a:xfrm>
            <a:off x="1472114" y="-283369"/>
            <a:ext cx="10719886" cy="7141369"/>
          </a:xfrm>
        </p:spPr>
      </p:pic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60F72DDE-2CF6-7844-7ACC-D6032E90821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 rot="10800000">
            <a:off x="3429845" y="0"/>
            <a:ext cx="8762155" cy="6858000"/>
          </a:xfrm>
        </p:spPr>
        <p:txBody>
          <a:bodyPr/>
          <a:lstStyle/>
          <a:p>
            <a:r>
              <a:rPr lang="en-GB" dirty="0"/>
              <a:t> </a:t>
            </a:r>
            <a:endParaRPr lang="en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07B6546-194E-6871-35B4-0F43BDAB5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596" y="2671399"/>
            <a:ext cx="7292680" cy="2272899"/>
          </a:xfrm>
        </p:spPr>
        <p:txBody>
          <a:bodyPr/>
          <a:lstStyle/>
          <a:p>
            <a:r>
              <a:rPr lang="nl-NL" dirty="0"/>
              <a:t>Thema-avond</a:t>
            </a:r>
            <a:br>
              <a:rPr lang="nl-NL" dirty="0"/>
            </a:br>
            <a:r>
              <a:rPr lang="nl-NL" dirty="0"/>
              <a:t>‘Woonlasten’</a:t>
            </a:r>
            <a:br>
              <a:rPr lang="nl-NL" dirty="0"/>
            </a:br>
            <a:r>
              <a:rPr lang="nl-NL" sz="4000" dirty="0"/>
              <a:t>26 mei 2025</a:t>
            </a:r>
            <a:endParaRPr lang="nl-NL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364B5C1-14E2-BE69-5287-F34856E5E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9607239" y="776659"/>
            <a:ext cx="944135" cy="31955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74B76E7-752F-4DD6-4BCF-A9B80C1A4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92889" y="4944299"/>
            <a:ext cx="801448" cy="271259"/>
          </a:xfrm>
          <a:prstGeom prst="rect">
            <a:avLst/>
          </a:prstGeom>
        </p:spPr>
      </p:pic>
      <p:grpSp>
        <p:nvGrpSpPr>
          <p:cNvPr id="8" name="Graphic 3">
            <a:extLst>
              <a:ext uri="{FF2B5EF4-FFF2-40B4-BE49-F238E27FC236}">
                <a16:creationId xmlns:a16="http://schemas.microsoft.com/office/drawing/2014/main" id="{88EB6E89-1BE9-A597-8995-5692194E4C34}"/>
              </a:ext>
            </a:extLst>
          </p:cNvPr>
          <p:cNvGrpSpPr/>
          <p:nvPr/>
        </p:nvGrpSpPr>
        <p:grpSpPr>
          <a:xfrm>
            <a:off x="2892261" y="470725"/>
            <a:ext cx="2175039" cy="1554651"/>
            <a:chOff x="381527" y="5079928"/>
            <a:chExt cx="2180640" cy="1558655"/>
          </a:xfrm>
          <a:solidFill>
            <a:schemeClr val="accent5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32600A6F-A14D-C89F-8204-7386627FB488}"/>
                </a:ext>
              </a:extLst>
            </p:cNvPr>
            <p:cNvSpPr/>
            <p:nvPr/>
          </p:nvSpPr>
          <p:spPr>
            <a:xfrm>
              <a:off x="598614" y="5079928"/>
              <a:ext cx="1963553" cy="1558655"/>
            </a:xfrm>
            <a:custGeom>
              <a:avLst/>
              <a:gdLst>
                <a:gd name="connsiteX0" fmla="*/ 222836 w 1963553"/>
                <a:gd name="connsiteY0" fmla="*/ 226856 h 1558655"/>
                <a:gd name="connsiteX1" fmla="*/ 249159 w 1963553"/>
                <a:gd name="connsiteY1" fmla="*/ 376063 h 1558655"/>
                <a:gd name="connsiteX2" fmla="*/ 371099 w 1963553"/>
                <a:gd name="connsiteY2" fmla="*/ 354577 h 1558655"/>
                <a:gd name="connsiteX3" fmla="*/ 344776 w 1963553"/>
                <a:gd name="connsiteY3" fmla="*/ 205371 h 1558655"/>
                <a:gd name="connsiteX4" fmla="*/ 445231 w 1963553"/>
                <a:gd name="connsiteY4" fmla="*/ 187654 h 1558655"/>
                <a:gd name="connsiteX5" fmla="*/ 513332 w 1963553"/>
                <a:gd name="connsiteY5" fmla="*/ 573706 h 1558655"/>
                <a:gd name="connsiteX6" fmla="*/ 412877 w 1963553"/>
                <a:gd name="connsiteY6" fmla="*/ 591422 h 1558655"/>
                <a:gd name="connsiteX7" fmla="*/ 386491 w 1963553"/>
                <a:gd name="connsiteY7" fmla="*/ 441650 h 1558655"/>
                <a:gd name="connsiteX8" fmla="*/ 264550 w 1963553"/>
                <a:gd name="connsiteY8" fmla="*/ 463136 h 1558655"/>
                <a:gd name="connsiteX9" fmla="*/ 290936 w 1963553"/>
                <a:gd name="connsiteY9" fmla="*/ 612908 h 1558655"/>
                <a:gd name="connsiteX10" fmla="*/ 191047 w 1963553"/>
                <a:gd name="connsiteY10" fmla="*/ 630498 h 1558655"/>
                <a:gd name="connsiteX11" fmla="*/ 122946 w 1963553"/>
                <a:gd name="connsiteY11" fmla="*/ 244447 h 1558655"/>
                <a:gd name="connsiteX12" fmla="*/ 222836 w 1963553"/>
                <a:gd name="connsiteY12" fmla="*/ 226856 h 1558655"/>
                <a:gd name="connsiteX13" fmla="*/ 717446 w 1963553"/>
                <a:gd name="connsiteY13" fmla="*/ 139594 h 1558655"/>
                <a:gd name="connsiteX14" fmla="*/ 919047 w 1963553"/>
                <a:gd name="connsiteY14" fmla="*/ 502150 h 1558655"/>
                <a:gd name="connsiteX15" fmla="*/ 813943 w 1963553"/>
                <a:gd name="connsiteY15" fmla="*/ 520683 h 1558655"/>
                <a:gd name="connsiteX16" fmla="*/ 772731 w 1963553"/>
                <a:gd name="connsiteY16" fmla="*/ 442970 h 1558655"/>
                <a:gd name="connsiteX17" fmla="*/ 657198 w 1963553"/>
                <a:gd name="connsiteY17" fmla="*/ 463325 h 1558655"/>
                <a:gd name="connsiteX18" fmla="*/ 645011 w 1963553"/>
                <a:gd name="connsiteY18" fmla="*/ 550461 h 1558655"/>
                <a:gd name="connsiteX19" fmla="*/ 547445 w 1963553"/>
                <a:gd name="connsiteY19" fmla="*/ 567675 h 1558655"/>
                <a:gd name="connsiteX20" fmla="*/ 605934 w 1963553"/>
                <a:gd name="connsiteY20" fmla="*/ 159258 h 1558655"/>
                <a:gd name="connsiteX21" fmla="*/ 717383 w 1963553"/>
                <a:gd name="connsiteY21" fmla="*/ 139594 h 1558655"/>
                <a:gd name="connsiteX22" fmla="*/ 678684 w 1963553"/>
                <a:gd name="connsiteY22" fmla="*/ 242248 h 1558655"/>
                <a:gd name="connsiteX23" fmla="*/ 675794 w 1963553"/>
                <a:gd name="connsiteY23" fmla="*/ 242751 h 1558655"/>
                <a:gd name="connsiteX24" fmla="*/ 661156 w 1963553"/>
                <a:gd name="connsiteY24" fmla="*/ 387182 h 1558655"/>
                <a:gd name="connsiteX25" fmla="*/ 743015 w 1963553"/>
                <a:gd name="connsiteY25" fmla="*/ 372733 h 1558655"/>
                <a:gd name="connsiteX26" fmla="*/ 678684 w 1963553"/>
                <a:gd name="connsiteY26" fmla="*/ 242185 h 1558655"/>
                <a:gd name="connsiteX27" fmla="*/ 1023963 w 1963553"/>
                <a:gd name="connsiteY27" fmla="*/ 85566 h 1558655"/>
                <a:gd name="connsiteX28" fmla="*/ 1192393 w 1963553"/>
                <a:gd name="connsiteY28" fmla="*/ 168430 h 1558655"/>
                <a:gd name="connsiteX29" fmla="*/ 1147097 w 1963553"/>
                <a:gd name="connsiteY29" fmla="*/ 278183 h 1558655"/>
                <a:gd name="connsiteX30" fmla="*/ 1183723 w 1963553"/>
                <a:gd name="connsiteY30" fmla="*/ 309469 h 1558655"/>
                <a:gd name="connsiteX31" fmla="*/ 1271991 w 1963553"/>
                <a:gd name="connsiteY31" fmla="*/ 439954 h 1558655"/>
                <a:gd name="connsiteX32" fmla="*/ 1164562 w 1963553"/>
                <a:gd name="connsiteY32" fmla="*/ 458864 h 1558655"/>
                <a:gd name="connsiteX33" fmla="*/ 1090179 w 1963553"/>
                <a:gd name="connsiteY33" fmla="*/ 342703 h 1558655"/>
                <a:gd name="connsiteX34" fmla="*/ 1055061 w 1963553"/>
                <a:gd name="connsiteY34" fmla="*/ 326746 h 1558655"/>
                <a:gd name="connsiteX35" fmla="*/ 1027795 w 1963553"/>
                <a:gd name="connsiteY35" fmla="*/ 331583 h 1558655"/>
                <a:gd name="connsiteX36" fmla="*/ 1053678 w 1963553"/>
                <a:gd name="connsiteY36" fmla="*/ 478465 h 1558655"/>
                <a:gd name="connsiteX37" fmla="*/ 953852 w 1963553"/>
                <a:gd name="connsiteY37" fmla="*/ 496056 h 1558655"/>
                <a:gd name="connsiteX38" fmla="*/ 885751 w 1963553"/>
                <a:gd name="connsiteY38" fmla="*/ 110004 h 1558655"/>
                <a:gd name="connsiteX39" fmla="*/ 1023900 w 1963553"/>
                <a:gd name="connsiteY39" fmla="*/ 85629 h 1558655"/>
                <a:gd name="connsiteX40" fmla="*/ 1092189 w 1963553"/>
                <a:gd name="connsiteY40" fmla="*/ 197455 h 1558655"/>
                <a:gd name="connsiteX41" fmla="*/ 1029554 w 1963553"/>
                <a:gd name="connsiteY41" fmla="*/ 164786 h 1558655"/>
                <a:gd name="connsiteX42" fmla="*/ 999336 w 1963553"/>
                <a:gd name="connsiteY42" fmla="*/ 170127 h 1558655"/>
                <a:gd name="connsiteX43" fmla="*/ 1015419 w 1963553"/>
                <a:gd name="connsiteY43" fmla="*/ 261284 h 1558655"/>
                <a:gd name="connsiteX44" fmla="*/ 1053176 w 1963553"/>
                <a:gd name="connsiteY44" fmla="*/ 254624 h 1558655"/>
                <a:gd name="connsiteX45" fmla="*/ 1092189 w 1963553"/>
                <a:gd name="connsiteY45" fmla="*/ 197455 h 1558655"/>
                <a:gd name="connsiteX46" fmla="*/ 1215198 w 1963553"/>
                <a:gd name="connsiteY46" fmla="*/ 141667 h 1558655"/>
                <a:gd name="connsiteX47" fmla="*/ 1199869 w 1963553"/>
                <a:gd name="connsiteY47" fmla="*/ 54594 h 1558655"/>
                <a:gd name="connsiteX48" fmla="*/ 1509276 w 1963553"/>
                <a:gd name="connsiteY48" fmla="*/ 0 h 1558655"/>
                <a:gd name="connsiteX49" fmla="*/ 1524605 w 1963553"/>
                <a:gd name="connsiteY49" fmla="*/ 87074 h 1558655"/>
                <a:gd name="connsiteX50" fmla="*/ 1417804 w 1963553"/>
                <a:gd name="connsiteY50" fmla="*/ 105921 h 1558655"/>
                <a:gd name="connsiteX51" fmla="*/ 1470513 w 1963553"/>
                <a:gd name="connsiteY51" fmla="*/ 404899 h 1558655"/>
                <a:gd name="connsiteX52" fmla="*/ 1371252 w 1963553"/>
                <a:gd name="connsiteY52" fmla="*/ 422426 h 1558655"/>
                <a:gd name="connsiteX53" fmla="*/ 1318543 w 1963553"/>
                <a:gd name="connsiteY53" fmla="*/ 123449 h 1558655"/>
                <a:gd name="connsiteX54" fmla="*/ 1215198 w 1963553"/>
                <a:gd name="connsiteY54" fmla="*/ 141667 h 1558655"/>
                <a:gd name="connsiteX55" fmla="*/ 248719 w 1963553"/>
                <a:gd name="connsiteY55" fmla="*/ 682705 h 1558655"/>
                <a:gd name="connsiteX56" fmla="*/ 374932 w 1963553"/>
                <a:gd name="connsiteY56" fmla="*/ 940031 h 1558655"/>
                <a:gd name="connsiteX57" fmla="*/ 376691 w 1963553"/>
                <a:gd name="connsiteY57" fmla="*/ 939716 h 1558655"/>
                <a:gd name="connsiteX58" fmla="*/ 408982 w 1963553"/>
                <a:gd name="connsiteY58" fmla="*/ 654497 h 1558655"/>
                <a:gd name="connsiteX59" fmla="*/ 505354 w 1963553"/>
                <a:gd name="connsiteY59" fmla="*/ 637535 h 1558655"/>
                <a:gd name="connsiteX60" fmla="*/ 445734 w 1963553"/>
                <a:gd name="connsiteY60" fmla="*/ 1046140 h 1558655"/>
                <a:gd name="connsiteX61" fmla="*/ 342389 w 1963553"/>
                <a:gd name="connsiteY61" fmla="*/ 1064359 h 1558655"/>
                <a:gd name="connsiteX62" fmla="*/ 148327 w 1963553"/>
                <a:gd name="connsiteY62" fmla="*/ 700484 h 1558655"/>
                <a:gd name="connsiteX63" fmla="*/ 248782 w 1963553"/>
                <a:gd name="connsiteY63" fmla="*/ 682768 h 1558655"/>
                <a:gd name="connsiteX64" fmla="*/ 547634 w 1963553"/>
                <a:gd name="connsiteY64" fmla="*/ 829964 h 1558655"/>
                <a:gd name="connsiteX65" fmla="*/ 690997 w 1963553"/>
                <a:gd name="connsiteY65" fmla="*/ 597579 h 1558655"/>
                <a:gd name="connsiteX66" fmla="*/ 894169 w 1963553"/>
                <a:gd name="connsiteY66" fmla="*/ 768899 h 1558655"/>
                <a:gd name="connsiteX67" fmla="*/ 753947 w 1963553"/>
                <a:gd name="connsiteY67" fmla="*/ 998959 h 1558655"/>
                <a:gd name="connsiteX68" fmla="*/ 547571 w 1963553"/>
                <a:gd name="connsiteY68" fmla="*/ 830026 h 1558655"/>
                <a:gd name="connsiteX69" fmla="*/ 792332 w 1963553"/>
                <a:gd name="connsiteY69" fmla="*/ 788626 h 1558655"/>
                <a:gd name="connsiteX70" fmla="*/ 699856 w 1963553"/>
                <a:gd name="connsiteY70" fmla="*/ 681637 h 1558655"/>
                <a:gd name="connsiteX71" fmla="*/ 649094 w 1963553"/>
                <a:gd name="connsiteY71" fmla="*/ 807912 h 1558655"/>
                <a:gd name="connsiteX72" fmla="*/ 743644 w 1963553"/>
                <a:gd name="connsiteY72" fmla="*/ 916346 h 1558655"/>
                <a:gd name="connsiteX73" fmla="*/ 792332 w 1963553"/>
                <a:gd name="connsiteY73" fmla="*/ 788626 h 1558655"/>
                <a:gd name="connsiteX74" fmla="*/ 934251 w 1963553"/>
                <a:gd name="connsiteY74" fmla="*/ 761800 h 1558655"/>
                <a:gd name="connsiteX75" fmla="*/ 1077614 w 1963553"/>
                <a:gd name="connsiteY75" fmla="*/ 529415 h 1558655"/>
                <a:gd name="connsiteX76" fmla="*/ 1280786 w 1963553"/>
                <a:gd name="connsiteY76" fmla="*/ 700735 h 1558655"/>
                <a:gd name="connsiteX77" fmla="*/ 1140564 w 1963553"/>
                <a:gd name="connsiteY77" fmla="*/ 930796 h 1558655"/>
                <a:gd name="connsiteX78" fmla="*/ 934188 w 1963553"/>
                <a:gd name="connsiteY78" fmla="*/ 761863 h 1558655"/>
                <a:gd name="connsiteX79" fmla="*/ 1179012 w 1963553"/>
                <a:gd name="connsiteY79" fmla="*/ 720399 h 1558655"/>
                <a:gd name="connsiteX80" fmla="*/ 1086535 w 1963553"/>
                <a:gd name="connsiteY80" fmla="*/ 613410 h 1558655"/>
                <a:gd name="connsiteX81" fmla="*/ 1035774 w 1963553"/>
                <a:gd name="connsiteY81" fmla="*/ 739686 h 1558655"/>
                <a:gd name="connsiteX82" fmla="*/ 1130323 w 1963553"/>
                <a:gd name="connsiteY82" fmla="*/ 848120 h 1558655"/>
                <a:gd name="connsiteX83" fmla="*/ 1179012 w 1963553"/>
                <a:gd name="connsiteY83" fmla="*/ 720399 h 1558655"/>
                <a:gd name="connsiteX84" fmla="*/ 1437091 w 1963553"/>
                <a:gd name="connsiteY84" fmla="*/ 473188 h 1558655"/>
                <a:gd name="connsiteX85" fmla="*/ 1605522 w 1963553"/>
                <a:gd name="connsiteY85" fmla="*/ 555990 h 1558655"/>
                <a:gd name="connsiteX86" fmla="*/ 1560226 w 1963553"/>
                <a:gd name="connsiteY86" fmla="*/ 665742 h 1558655"/>
                <a:gd name="connsiteX87" fmla="*/ 1596852 w 1963553"/>
                <a:gd name="connsiteY87" fmla="*/ 696966 h 1558655"/>
                <a:gd name="connsiteX88" fmla="*/ 1685119 w 1963553"/>
                <a:gd name="connsiteY88" fmla="*/ 827451 h 1558655"/>
                <a:gd name="connsiteX89" fmla="*/ 1577691 w 1963553"/>
                <a:gd name="connsiteY89" fmla="*/ 846361 h 1558655"/>
                <a:gd name="connsiteX90" fmla="*/ 1503307 w 1963553"/>
                <a:gd name="connsiteY90" fmla="*/ 730200 h 1558655"/>
                <a:gd name="connsiteX91" fmla="*/ 1468189 w 1963553"/>
                <a:gd name="connsiteY91" fmla="*/ 714242 h 1558655"/>
                <a:gd name="connsiteX92" fmla="*/ 1440923 w 1963553"/>
                <a:gd name="connsiteY92" fmla="*/ 719080 h 1558655"/>
                <a:gd name="connsiteX93" fmla="*/ 1466807 w 1963553"/>
                <a:gd name="connsiteY93" fmla="*/ 865961 h 1558655"/>
                <a:gd name="connsiteX94" fmla="*/ 1366980 w 1963553"/>
                <a:gd name="connsiteY94" fmla="*/ 883552 h 1558655"/>
                <a:gd name="connsiteX95" fmla="*/ 1298879 w 1963553"/>
                <a:gd name="connsiteY95" fmla="*/ 497501 h 1558655"/>
                <a:gd name="connsiteX96" fmla="*/ 1437028 w 1963553"/>
                <a:gd name="connsiteY96" fmla="*/ 473125 h 1558655"/>
                <a:gd name="connsiteX97" fmla="*/ 1505318 w 1963553"/>
                <a:gd name="connsiteY97" fmla="*/ 585077 h 1558655"/>
                <a:gd name="connsiteX98" fmla="*/ 1442683 w 1963553"/>
                <a:gd name="connsiteY98" fmla="*/ 552409 h 1558655"/>
                <a:gd name="connsiteX99" fmla="*/ 1412464 w 1963553"/>
                <a:gd name="connsiteY99" fmla="*/ 557749 h 1558655"/>
                <a:gd name="connsiteX100" fmla="*/ 1428547 w 1963553"/>
                <a:gd name="connsiteY100" fmla="*/ 648906 h 1558655"/>
                <a:gd name="connsiteX101" fmla="*/ 1466304 w 1963553"/>
                <a:gd name="connsiteY101" fmla="*/ 642246 h 1558655"/>
                <a:gd name="connsiteX102" fmla="*/ 1505318 w 1963553"/>
                <a:gd name="connsiteY102" fmla="*/ 585077 h 1558655"/>
                <a:gd name="connsiteX103" fmla="*/ 99890 w 1963553"/>
                <a:gd name="connsiteY103" fmla="*/ 1169400 h 1558655"/>
                <a:gd name="connsiteX104" fmla="*/ 188911 w 1963553"/>
                <a:gd name="connsiteY104" fmla="*/ 1409323 h 1558655"/>
                <a:gd name="connsiteX105" fmla="*/ 190042 w 1963553"/>
                <a:gd name="connsiteY105" fmla="*/ 1409135 h 1558655"/>
                <a:gd name="connsiteX106" fmla="*/ 196135 w 1963553"/>
                <a:gd name="connsiteY106" fmla="*/ 1182404 h 1558655"/>
                <a:gd name="connsiteX107" fmla="*/ 292507 w 1963553"/>
                <a:gd name="connsiteY107" fmla="*/ 1165379 h 1558655"/>
                <a:gd name="connsiteX108" fmla="*/ 370911 w 1963553"/>
                <a:gd name="connsiteY108" fmla="*/ 1368865 h 1558655"/>
                <a:gd name="connsiteX109" fmla="*/ 372670 w 1963553"/>
                <a:gd name="connsiteY109" fmla="*/ 1368551 h 1558655"/>
                <a:gd name="connsiteX110" fmla="*/ 366953 w 1963553"/>
                <a:gd name="connsiteY110" fmla="*/ 1122345 h 1558655"/>
                <a:gd name="connsiteX111" fmla="*/ 466780 w 1963553"/>
                <a:gd name="connsiteY111" fmla="*/ 1104754 h 1558655"/>
                <a:gd name="connsiteX112" fmla="*/ 457670 w 1963553"/>
                <a:gd name="connsiteY112" fmla="*/ 1504438 h 1558655"/>
                <a:gd name="connsiteX113" fmla="*/ 353760 w 1963553"/>
                <a:gd name="connsiteY113" fmla="*/ 1522783 h 1558655"/>
                <a:gd name="connsiteX114" fmla="*/ 269765 w 1963553"/>
                <a:gd name="connsiteY114" fmla="*/ 1321496 h 1558655"/>
                <a:gd name="connsiteX115" fmla="*/ 267440 w 1963553"/>
                <a:gd name="connsiteY115" fmla="*/ 1321873 h 1558655"/>
                <a:gd name="connsiteX116" fmla="*/ 256195 w 1963553"/>
                <a:gd name="connsiteY116" fmla="*/ 1539934 h 1558655"/>
                <a:gd name="connsiteX117" fmla="*/ 149960 w 1963553"/>
                <a:gd name="connsiteY117" fmla="*/ 1558655 h 1558655"/>
                <a:gd name="connsiteX118" fmla="*/ 0 w 1963553"/>
                <a:gd name="connsiteY118" fmla="*/ 1186990 h 1558655"/>
                <a:gd name="connsiteX119" fmla="*/ 99827 w 1963553"/>
                <a:gd name="connsiteY119" fmla="*/ 1169400 h 1558655"/>
                <a:gd name="connsiteX120" fmla="*/ 976531 w 1963553"/>
                <a:gd name="connsiteY120" fmla="*/ 1014854 h 1558655"/>
                <a:gd name="connsiteX121" fmla="*/ 1141883 w 1963553"/>
                <a:gd name="connsiteY121" fmla="*/ 1202382 h 1558655"/>
                <a:gd name="connsiteX122" fmla="*/ 1143014 w 1963553"/>
                <a:gd name="connsiteY122" fmla="*/ 1202194 h 1558655"/>
                <a:gd name="connsiteX123" fmla="*/ 1105948 w 1963553"/>
                <a:gd name="connsiteY123" fmla="*/ 992049 h 1558655"/>
                <a:gd name="connsiteX124" fmla="*/ 1204644 w 1963553"/>
                <a:gd name="connsiteY124" fmla="*/ 974646 h 1558655"/>
                <a:gd name="connsiteX125" fmla="*/ 1272745 w 1963553"/>
                <a:gd name="connsiteY125" fmla="*/ 1360698 h 1558655"/>
                <a:gd name="connsiteX126" fmla="*/ 1184477 w 1963553"/>
                <a:gd name="connsiteY126" fmla="*/ 1376278 h 1558655"/>
                <a:gd name="connsiteX127" fmla="*/ 1015419 w 1963553"/>
                <a:gd name="connsiteY127" fmla="*/ 1184603 h 1558655"/>
                <a:gd name="connsiteX128" fmla="*/ 1013094 w 1963553"/>
                <a:gd name="connsiteY128" fmla="*/ 1185043 h 1558655"/>
                <a:gd name="connsiteX129" fmla="*/ 1050977 w 1963553"/>
                <a:gd name="connsiteY129" fmla="*/ 1399837 h 1558655"/>
                <a:gd name="connsiteX130" fmla="*/ 952847 w 1963553"/>
                <a:gd name="connsiteY130" fmla="*/ 1417114 h 1558655"/>
                <a:gd name="connsiteX131" fmla="*/ 884746 w 1963553"/>
                <a:gd name="connsiteY131" fmla="*/ 1031062 h 1558655"/>
                <a:gd name="connsiteX132" fmla="*/ 976468 w 1963553"/>
                <a:gd name="connsiteY132" fmla="*/ 1014916 h 1558655"/>
                <a:gd name="connsiteX133" fmla="*/ 1522217 w 1963553"/>
                <a:gd name="connsiteY133" fmla="*/ 918608 h 1558655"/>
                <a:gd name="connsiteX134" fmla="*/ 1537546 w 1963553"/>
                <a:gd name="connsiteY134" fmla="*/ 1005681 h 1558655"/>
                <a:gd name="connsiteX135" fmla="*/ 1384885 w 1963553"/>
                <a:gd name="connsiteY135" fmla="*/ 1032633 h 1558655"/>
                <a:gd name="connsiteX136" fmla="*/ 1395314 w 1963553"/>
                <a:gd name="connsiteY136" fmla="*/ 1091813 h 1558655"/>
                <a:gd name="connsiteX137" fmla="*/ 1525924 w 1963553"/>
                <a:gd name="connsiteY137" fmla="*/ 1068756 h 1558655"/>
                <a:gd name="connsiteX138" fmla="*/ 1541064 w 1963553"/>
                <a:gd name="connsiteY138" fmla="*/ 1154699 h 1558655"/>
                <a:gd name="connsiteX139" fmla="*/ 1410454 w 1963553"/>
                <a:gd name="connsiteY139" fmla="*/ 1177755 h 1558655"/>
                <a:gd name="connsiteX140" fmla="*/ 1422202 w 1963553"/>
                <a:gd name="connsiteY140" fmla="*/ 1244537 h 1558655"/>
                <a:gd name="connsiteX141" fmla="*/ 1578947 w 1963553"/>
                <a:gd name="connsiteY141" fmla="*/ 1216895 h 1558655"/>
                <a:gd name="connsiteX142" fmla="*/ 1594276 w 1963553"/>
                <a:gd name="connsiteY142" fmla="*/ 1303968 h 1558655"/>
                <a:gd name="connsiteX143" fmla="*/ 1337641 w 1963553"/>
                <a:gd name="connsiteY143" fmla="*/ 1349201 h 1558655"/>
                <a:gd name="connsiteX144" fmla="*/ 1269541 w 1963553"/>
                <a:gd name="connsiteY144" fmla="*/ 963150 h 1558655"/>
                <a:gd name="connsiteX145" fmla="*/ 1522092 w 1963553"/>
                <a:gd name="connsiteY145" fmla="*/ 918608 h 1558655"/>
                <a:gd name="connsiteX146" fmla="*/ 1667340 w 1963553"/>
                <a:gd name="connsiteY146" fmla="*/ 893038 h 1558655"/>
                <a:gd name="connsiteX147" fmla="*/ 1832692 w 1963553"/>
                <a:gd name="connsiteY147" fmla="*/ 1080567 h 1558655"/>
                <a:gd name="connsiteX148" fmla="*/ 1833823 w 1963553"/>
                <a:gd name="connsiteY148" fmla="*/ 1080379 h 1558655"/>
                <a:gd name="connsiteX149" fmla="*/ 1796757 w 1963553"/>
                <a:gd name="connsiteY149" fmla="*/ 870234 h 1558655"/>
                <a:gd name="connsiteX150" fmla="*/ 1895453 w 1963553"/>
                <a:gd name="connsiteY150" fmla="*/ 852831 h 1558655"/>
                <a:gd name="connsiteX151" fmla="*/ 1963554 w 1963553"/>
                <a:gd name="connsiteY151" fmla="*/ 1238883 h 1558655"/>
                <a:gd name="connsiteX152" fmla="*/ 1875286 w 1963553"/>
                <a:gd name="connsiteY152" fmla="*/ 1254463 h 1558655"/>
                <a:gd name="connsiteX153" fmla="*/ 1706228 w 1963553"/>
                <a:gd name="connsiteY153" fmla="*/ 1062788 h 1558655"/>
                <a:gd name="connsiteX154" fmla="*/ 1703903 w 1963553"/>
                <a:gd name="connsiteY154" fmla="*/ 1063165 h 1558655"/>
                <a:gd name="connsiteX155" fmla="*/ 1741786 w 1963553"/>
                <a:gd name="connsiteY155" fmla="*/ 1277959 h 1558655"/>
                <a:gd name="connsiteX156" fmla="*/ 1643656 w 1963553"/>
                <a:gd name="connsiteY156" fmla="*/ 1295236 h 1558655"/>
                <a:gd name="connsiteX157" fmla="*/ 1575555 w 1963553"/>
                <a:gd name="connsiteY157" fmla="*/ 909184 h 1558655"/>
                <a:gd name="connsiteX158" fmla="*/ 1667277 w 1963553"/>
                <a:gd name="connsiteY158" fmla="*/ 893038 h 1558655"/>
                <a:gd name="connsiteX159" fmla="*/ 520117 w 1963553"/>
                <a:gd name="connsiteY159" fmla="*/ 1295236 h 1558655"/>
                <a:gd name="connsiteX160" fmla="*/ 663481 w 1963553"/>
                <a:gd name="connsiteY160" fmla="*/ 1062851 h 1558655"/>
                <a:gd name="connsiteX161" fmla="*/ 866652 w 1963553"/>
                <a:gd name="connsiteY161" fmla="*/ 1234171 h 1558655"/>
                <a:gd name="connsiteX162" fmla="*/ 726430 w 1963553"/>
                <a:gd name="connsiteY162" fmla="*/ 1464231 h 1558655"/>
                <a:gd name="connsiteX163" fmla="*/ 520054 w 1963553"/>
                <a:gd name="connsiteY163" fmla="*/ 1295298 h 1558655"/>
                <a:gd name="connsiteX164" fmla="*/ 823053 w 1963553"/>
                <a:gd name="connsiteY164" fmla="*/ 1240768 h 1558655"/>
                <a:gd name="connsiteX165" fmla="*/ 779579 w 1963553"/>
                <a:gd name="connsiteY165" fmla="*/ 1181336 h 1558655"/>
                <a:gd name="connsiteX166" fmla="*/ 701929 w 1963553"/>
                <a:gd name="connsiteY166" fmla="*/ 1238443 h 1558655"/>
                <a:gd name="connsiteX167" fmla="*/ 641555 w 1963553"/>
                <a:gd name="connsiteY167" fmla="*/ 1154636 h 1558655"/>
                <a:gd name="connsiteX168" fmla="*/ 582438 w 1963553"/>
                <a:gd name="connsiteY168" fmla="*/ 1203262 h 1558655"/>
                <a:gd name="connsiteX169" fmla="*/ 607693 w 1963553"/>
                <a:gd name="connsiteY169" fmla="*/ 1308617 h 1558655"/>
                <a:gd name="connsiteX170" fmla="*/ 650225 w 1963553"/>
                <a:gd name="connsiteY170" fmla="*/ 1362017 h 1558655"/>
                <a:gd name="connsiteX171" fmla="*/ 671711 w 1963553"/>
                <a:gd name="connsiteY171" fmla="*/ 1386707 h 1558655"/>
                <a:gd name="connsiteX172" fmla="*/ 689113 w 1963553"/>
                <a:gd name="connsiteY172" fmla="*/ 1386204 h 1558655"/>
                <a:gd name="connsiteX173" fmla="*/ 823053 w 1963553"/>
                <a:gd name="connsiteY173" fmla="*/ 1240705 h 155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1963553" h="1558655">
                  <a:moveTo>
                    <a:pt x="222836" y="226856"/>
                  </a:moveTo>
                  <a:lnTo>
                    <a:pt x="249159" y="376063"/>
                  </a:lnTo>
                  <a:lnTo>
                    <a:pt x="371099" y="354577"/>
                  </a:lnTo>
                  <a:lnTo>
                    <a:pt x="344776" y="205371"/>
                  </a:lnTo>
                  <a:lnTo>
                    <a:pt x="445231" y="187654"/>
                  </a:lnTo>
                  <a:lnTo>
                    <a:pt x="513332" y="573706"/>
                  </a:lnTo>
                  <a:lnTo>
                    <a:pt x="412877" y="591422"/>
                  </a:lnTo>
                  <a:lnTo>
                    <a:pt x="386491" y="441650"/>
                  </a:lnTo>
                  <a:lnTo>
                    <a:pt x="264550" y="463136"/>
                  </a:lnTo>
                  <a:lnTo>
                    <a:pt x="290936" y="612908"/>
                  </a:lnTo>
                  <a:lnTo>
                    <a:pt x="191047" y="630498"/>
                  </a:lnTo>
                  <a:lnTo>
                    <a:pt x="122946" y="244447"/>
                  </a:lnTo>
                  <a:lnTo>
                    <a:pt x="222836" y="226856"/>
                  </a:lnTo>
                  <a:close/>
                  <a:moveTo>
                    <a:pt x="717446" y="139594"/>
                  </a:moveTo>
                  <a:lnTo>
                    <a:pt x="919047" y="502150"/>
                  </a:lnTo>
                  <a:lnTo>
                    <a:pt x="813943" y="520683"/>
                  </a:lnTo>
                  <a:lnTo>
                    <a:pt x="772731" y="442970"/>
                  </a:lnTo>
                  <a:lnTo>
                    <a:pt x="657198" y="463325"/>
                  </a:lnTo>
                  <a:lnTo>
                    <a:pt x="645011" y="550461"/>
                  </a:lnTo>
                  <a:lnTo>
                    <a:pt x="547445" y="567675"/>
                  </a:lnTo>
                  <a:lnTo>
                    <a:pt x="605934" y="159258"/>
                  </a:lnTo>
                  <a:lnTo>
                    <a:pt x="717383" y="139594"/>
                  </a:lnTo>
                  <a:close/>
                  <a:moveTo>
                    <a:pt x="678684" y="242248"/>
                  </a:moveTo>
                  <a:lnTo>
                    <a:pt x="675794" y="242751"/>
                  </a:lnTo>
                  <a:lnTo>
                    <a:pt x="661156" y="387182"/>
                  </a:lnTo>
                  <a:lnTo>
                    <a:pt x="743015" y="372733"/>
                  </a:lnTo>
                  <a:lnTo>
                    <a:pt x="678684" y="242185"/>
                  </a:lnTo>
                  <a:close/>
                  <a:moveTo>
                    <a:pt x="1023963" y="85566"/>
                  </a:moveTo>
                  <a:cubicBezTo>
                    <a:pt x="1113361" y="69797"/>
                    <a:pt x="1178007" y="86571"/>
                    <a:pt x="1192393" y="168430"/>
                  </a:cubicBezTo>
                  <a:cubicBezTo>
                    <a:pt x="1201126" y="217810"/>
                    <a:pt x="1177127" y="258519"/>
                    <a:pt x="1147097" y="278183"/>
                  </a:cubicBezTo>
                  <a:cubicBezTo>
                    <a:pt x="1162740" y="282015"/>
                    <a:pt x="1170970" y="291313"/>
                    <a:pt x="1183723" y="309469"/>
                  </a:cubicBezTo>
                  <a:lnTo>
                    <a:pt x="1271991" y="439954"/>
                  </a:lnTo>
                  <a:lnTo>
                    <a:pt x="1164562" y="458864"/>
                  </a:lnTo>
                  <a:lnTo>
                    <a:pt x="1090179" y="342703"/>
                  </a:lnTo>
                  <a:cubicBezTo>
                    <a:pt x="1081258" y="329322"/>
                    <a:pt x="1070704" y="323982"/>
                    <a:pt x="1055061" y="326746"/>
                  </a:cubicBezTo>
                  <a:lnTo>
                    <a:pt x="1027795" y="331583"/>
                  </a:lnTo>
                  <a:lnTo>
                    <a:pt x="1053678" y="478465"/>
                  </a:lnTo>
                  <a:lnTo>
                    <a:pt x="953852" y="496056"/>
                  </a:lnTo>
                  <a:lnTo>
                    <a:pt x="885751" y="110004"/>
                  </a:lnTo>
                  <a:lnTo>
                    <a:pt x="1023900" y="85629"/>
                  </a:lnTo>
                  <a:close/>
                  <a:moveTo>
                    <a:pt x="1092189" y="197455"/>
                  </a:moveTo>
                  <a:cubicBezTo>
                    <a:pt x="1086033" y="162588"/>
                    <a:pt x="1066118" y="158316"/>
                    <a:pt x="1029554" y="164786"/>
                  </a:cubicBezTo>
                  <a:lnTo>
                    <a:pt x="999336" y="170127"/>
                  </a:lnTo>
                  <a:lnTo>
                    <a:pt x="1015419" y="261284"/>
                  </a:lnTo>
                  <a:lnTo>
                    <a:pt x="1053176" y="254624"/>
                  </a:lnTo>
                  <a:cubicBezTo>
                    <a:pt x="1082766" y="249410"/>
                    <a:pt x="1097718" y="228804"/>
                    <a:pt x="1092189" y="197455"/>
                  </a:cubicBezTo>
                  <a:close/>
                  <a:moveTo>
                    <a:pt x="1215198" y="141667"/>
                  </a:moveTo>
                  <a:lnTo>
                    <a:pt x="1199869" y="54594"/>
                  </a:lnTo>
                  <a:lnTo>
                    <a:pt x="1509276" y="0"/>
                  </a:lnTo>
                  <a:lnTo>
                    <a:pt x="1524605" y="87074"/>
                  </a:lnTo>
                  <a:lnTo>
                    <a:pt x="1417804" y="105921"/>
                  </a:lnTo>
                  <a:lnTo>
                    <a:pt x="1470513" y="404899"/>
                  </a:lnTo>
                  <a:lnTo>
                    <a:pt x="1371252" y="422426"/>
                  </a:lnTo>
                  <a:lnTo>
                    <a:pt x="1318543" y="123449"/>
                  </a:lnTo>
                  <a:lnTo>
                    <a:pt x="1215198" y="141667"/>
                  </a:lnTo>
                  <a:close/>
                  <a:moveTo>
                    <a:pt x="248719" y="682705"/>
                  </a:moveTo>
                  <a:lnTo>
                    <a:pt x="374932" y="940031"/>
                  </a:lnTo>
                  <a:lnTo>
                    <a:pt x="376691" y="939716"/>
                  </a:lnTo>
                  <a:lnTo>
                    <a:pt x="408982" y="654497"/>
                  </a:lnTo>
                  <a:lnTo>
                    <a:pt x="505354" y="637535"/>
                  </a:lnTo>
                  <a:lnTo>
                    <a:pt x="445734" y="1046140"/>
                  </a:lnTo>
                  <a:lnTo>
                    <a:pt x="342389" y="1064359"/>
                  </a:lnTo>
                  <a:lnTo>
                    <a:pt x="148327" y="700484"/>
                  </a:lnTo>
                  <a:lnTo>
                    <a:pt x="248782" y="682768"/>
                  </a:lnTo>
                  <a:close/>
                  <a:moveTo>
                    <a:pt x="547634" y="829964"/>
                  </a:moveTo>
                  <a:cubicBezTo>
                    <a:pt x="521436" y="681323"/>
                    <a:pt x="606877" y="612405"/>
                    <a:pt x="690997" y="597579"/>
                  </a:cubicBezTo>
                  <a:cubicBezTo>
                    <a:pt x="780395" y="581810"/>
                    <a:pt x="868223" y="621389"/>
                    <a:pt x="894169" y="768899"/>
                  </a:cubicBezTo>
                  <a:cubicBezTo>
                    <a:pt x="917540" y="901268"/>
                    <a:pt x="859051" y="980426"/>
                    <a:pt x="753947" y="998959"/>
                  </a:cubicBezTo>
                  <a:cubicBezTo>
                    <a:pt x="645953" y="1017995"/>
                    <a:pt x="570816" y="961830"/>
                    <a:pt x="547571" y="830026"/>
                  </a:cubicBezTo>
                  <a:close/>
                  <a:moveTo>
                    <a:pt x="792332" y="788626"/>
                  </a:moveTo>
                  <a:cubicBezTo>
                    <a:pt x="783725" y="739874"/>
                    <a:pt x="758470" y="671271"/>
                    <a:pt x="699856" y="681637"/>
                  </a:cubicBezTo>
                  <a:cubicBezTo>
                    <a:pt x="647586" y="690872"/>
                    <a:pt x="638854" y="749863"/>
                    <a:pt x="649094" y="807912"/>
                  </a:cubicBezTo>
                  <a:cubicBezTo>
                    <a:pt x="658643" y="861878"/>
                    <a:pt x="682077" y="927215"/>
                    <a:pt x="743644" y="916346"/>
                  </a:cubicBezTo>
                  <a:cubicBezTo>
                    <a:pt x="797044" y="906923"/>
                    <a:pt x="802824" y="847868"/>
                    <a:pt x="792332" y="788626"/>
                  </a:cubicBezTo>
                  <a:close/>
                  <a:moveTo>
                    <a:pt x="934251" y="761800"/>
                  </a:moveTo>
                  <a:cubicBezTo>
                    <a:pt x="908053" y="613159"/>
                    <a:pt x="993431" y="544241"/>
                    <a:pt x="1077614" y="529415"/>
                  </a:cubicBezTo>
                  <a:cubicBezTo>
                    <a:pt x="1167012" y="513646"/>
                    <a:pt x="1254840" y="553225"/>
                    <a:pt x="1280786" y="700735"/>
                  </a:cubicBezTo>
                  <a:cubicBezTo>
                    <a:pt x="1304156" y="833105"/>
                    <a:pt x="1245668" y="912263"/>
                    <a:pt x="1140564" y="930796"/>
                  </a:cubicBezTo>
                  <a:cubicBezTo>
                    <a:pt x="1032570" y="949831"/>
                    <a:pt x="957433" y="893667"/>
                    <a:pt x="934188" y="761863"/>
                  </a:cubicBezTo>
                  <a:close/>
                  <a:moveTo>
                    <a:pt x="1179012" y="720399"/>
                  </a:moveTo>
                  <a:cubicBezTo>
                    <a:pt x="1170405" y="671648"/>
                    <a:pt x="1145150" y="603044"/>
                    <a:pt x="1086535" y="613410"/>
                  </a:cubicBezTo>
                  <a:cubicBezTo>
                    <a:pt x="1034266" y="622645"/>
                    <a:pt x="1025533" y="681637"/>
                    <a:pt x="1035774" y="739686"/>
                  </a:cubicBezTo>
                  <a:cubicBezTo>
                    <a:pt x="1045323" y="793651"/>
                    <a:pt x="1068756" y="858988"/>
                    <a:pt x="1130323" y="848120"/>
                  </a:cubicBezTo>
                  <a:cubicBezTo>
                    <a:pt x="1183723" y="838696"/>
                    <a:pt x="1189503" y="779642"/>
                    <a:pt x="1179012" y="720399"/>
                  </a:cubicBezTo>
                  <a:close/>
                  <a:moveTo>
                    <a:pt x="1437091" y="473188"/>
                  </a:moveTo>
                  <a:cubicBezTo>
                    <a:pt x="1526489" y="457419"/>
                    <a:pt x="1591135" y="474193"/>
                    <a:pt x="1605522" y="555990"/>
                  </a:cubicBezTo>
                  <a:cubicBezTo>
                    <a:pt x="1614254" y="605369"/>
                    <a:pt x="1590255" y="646079"/>
                    <a:pt x="1560226" y="665742"/>
                  </a:cubicBezTo>
                  <a:cubicBezTo>
                    <a:pt x="1575869" y="669575"/>
                    <a:pt x="1584099" y="678873"/>
                    <a:pt x="1596852" y="696966"/>
                  </a:cubicBezTo>
                  <a:lnTo>
                    <a:pt x="1685119" y="827451"/>
                  </a:lnTo>
                  <a:lnTo>
                    <a:pt x="1577691" y="846361"/>
                  </a:lnTo>
                  <a:lnTo>
                    <a:pt x="1503307" y="730200"/>
                  </a:lnTo>
                  <a:cubicBezTo>
                    <a:pt x="1494386" y="716818"/>
                    <a:pt x="1483832" y="711478"/>
                    <a:pt x="1468189" y="714242"/>
                  </a:cubicBezTo>
                  <a:lnTo>
                    <a:pt x="1440923" y="719080"/>
                  </a:lnTo>
                  <a:lnTo>
                    <a:pt x="1466807" y="865961"/>
                  </a:lnTo>
                  <a:lnTo>
                    <a:pt x="1366980" y="883552"/>
                  </a:lnTo>
                  <a:lnTo>
                    <a:pt x="1298879" y="497501"/>
                  </a:lnTo>
                  <a:lnTo>
                    <a:pt x="1437028" y="473125"/>
                  </a:lnTo>
                  <a:close/>
                  <a:moveTo>
                    <a:pt x="1505318" y="585077"/>
                  </a:moveTo>
                  <a:cubicBezTo>
                    <a:pt x="1499161" y="550210"/>
                    <a:pt x="1479246" y="546001"/>
                    <a:pt x="1442683" y="552409"/>
                  </a:cubicBezTo>
                  <a:lnTo>
                    <a:pt x="1412464" y="557749"/>
                  </a:lnTo>
                  <a:lnTo>
                    <a:pt x="1428547" y="648906"/>
                  </a:lnTo>
                  <a:lnTo>
                    <a:pt x="1466304" y="642246"/>
                  </a:lnTo>
                  <a:cubicBezTo>
                    <a:pt x="1495894" y="637032"/>
                    <a:pt x="1510846" y="616426"/>
                    <a:pt x="1505318" y="585077"/>
                  </a:cubicBezTo>
                  <a:close/>
                  <a:moveTo>
                    <a:pt x="99890" y="1169400"/>
                  </a:moveTo>
                  <a:lnTo>
                    <a:pt x="188911" y="1409323"/>
                  </a:lnTo>
                  <a:lnTo>
                    <a:pt x="190042" y="1409135"/>
                  </a:lnTo>
                  <a:lnTo>
                    <a:pt x="196135" y="1182404"/>
                  </a:lnTo>
                  <a:lnTo>
                    <a:pt x="292507" y="1165379"/>
                  </a:lnTo>
                  <a:lnTo>
                    <a:pt x="370911" y="1368865"/>
                  </a:lnTo>
                  <a:lnTo>
                    <a:pt x="372670" y="1368551"/>
                  </a:lnTo>
                  <a:lnTo>
                    <a:pt x="366953" y="1122345"/>
                  </a:lnTo>
                  <a:lnTo>
                    <a:pt x="466780" y="1104754"/>
                  </a:lnTo>
                  <a:lnTo>
                    <a:pt x="457670" y="1504438"/>
                  </a:lnTo>
                  <a:lnTo>
                    <a:pt x="353760" y="1522783"/>
                  </a:lnTo>
                  <a:lnTo>
                    <a:pt x="269765" y="1321496"/>
                  </a:lnTo>
                  <a:lnTo>
                    <a:pt x="267440" y="1321873"/>
                  </a:lnTo>
                  <a:lnTo>
                    <a:pt x="256195" y="1539934"/>
                  </a:lnTo>
                  <a:lnTo>
                    <a:pt x="149960" y="1558655"/>
                  </a:lnTo>
                  <a:lnTo>
                    <a:pt x="0" y="1186990"/>
                  </a:lnTo>
                  <a:lnTo>
                    <a:pt x="99827" y="1169400"/>
                  </a:lnTo>
                  <a:close/>
                  <a:moveTo>
                    <a:pt x="976531" y="1014854"/>
                  </a:moveTo>
                  <a:lnTo>
                    <a:pt x="1141883" y="1202382"/>
                  </a:lnTo>
                  <a:lnTo>
                    <a:pt x="1143014" y="1202194"/>
                  </a:lnTo>
                  <a:lnTo>
                    <a:pt x="1105948" y="992049"/>
                  </a:lnTo>
                  <a:lnTo>
                    <a:pt x="1204644" y="974646"/>
                  </a:lnTo>
                  <a:lnTo>
                    <a:pt x="1272745" y="1360698"/>
                  </a:lnTo>
                  <a:lnTo>
                    <a:pt x="1184477" y="1376278"/>
                  </a:lnTo>
                  <a:lnTo>
                    <a:pt x="1015419" y="1184603"/>
                  </a:lnTo>
                  <a:lnTo>
                    <a:pt x="1013094" y="1185043"/>
                  </a:lnTo>
                  <a:lnTo>
                    <a:pt x="1050977" y="1399837"/>
                  </a:lnTo>
                  <a:lnTo>
                    <a:pt x="952847" y="1417114"/>
                  </a:lnTo>
                  <a:lnTo>
                    <a:pt x="884746" y="1031062"/>
                  </a:lnTo>
                  <a:lnTo>
                    <a:pt x="976468" y="1014916"/>
                  </a:lnTo>
                  <a:close/>
                  <a:moveTo>
                    <a:pt x="1522217" y="918608"/>
                  </a:moveTo>
                  <a:lnTo>
                    <a:pt x="1537546" y="1005681"/>
                  </a:lnTo>
                  <a:lnTo>
                    <a:pt x="1384885" y="1032633"/>
                  </a:lnTo>
                  <a:lnTo>
                    <a:pt x="1395314" y="1091813"/>
                  </a:lnTo>
                  <a:lnTo>
                    <a:pt x="1525924" y="1068756"/>
                  </a:lnTo>
                  <a:lnTo>
                    <a:pt x="1541064" y="1154699"/>
                  </a:lnTo>
                  <a:lnTo>
                    <a:pt x="1410454" y="1177755"/>
                  </a:lnTo>
                  <a:lnTo>
                    <a:pt x="1422202" y="1244537"/>
                  </a:lnTo>
                  <a:lnTo>
                    <a:pt x="1578947" y="1216895"/>
                  </a:lnTo>
                  <a:lnTo>
                    <a:pt x="1594276" y="1303968"/>
                  </a:lnTo>
                  <a:lnTo>
                    <a:pt x="1337641" y="1349201"/>
                  </a:lnTo>
                  <a:lnTo>
                    <a:pt x="1269541" y="963150"/>
                  </a:lnTo>
                  <a:lnTo>
                    <a:pt x="1522092" y="918608"/>
                  </a:lnTo>
                  <a:close/>
                  <a:moveTo>
                    <a:pt x="1667340" y="893038"/>
                  </a:moveTo>
                  <a:lnTo>
                    <a:pt x="1832692" y="1080567"/>
                  </a:lnTo>
                  <a:lnTo>
                    <a:pt x="1833823" y="1080379"/>
                  </a:lnTo>
                  <a:lnTo>
                    <a:pt x="1796757" y="870234"/>
                  </a:lnTo>
                  <a:lnTo>
                    <a:pt x="1895453" y="852831"/>
                  </a:lnTo>
                  <a:lnTo>
                    <a:pt x="1963554" y="1238883"/>
                  </a:lnTo>
                  <a:lnTo>
                    <a:pt x="1875286" y="1254463"/>
                  </a:lnTo>
                  <a:lnTo>
                    <a:pt x="1706228" y="1062788"/>
                  </a:lnTo>
                  <a:lnTo>
                    <a:pt x="1703903" y="1063165"/>
                  </a:lnTo>
                  <a:lnTo>
                    <a:pt x="1741786" y="1277959"/>
                  </a:lnTo>
                  <a:lnTo>
                    <a:pt x="1643656" y="1295236"/>
                  </a:lnTo>
                  <a:lnTo>
                    <a:pt x="1575555" y="909184"/>
                  </a:lnTo>
                  <a:lnTo>
                    <a:pt x="1667277" y="893038"/>
                  </a:lnTo>
                  <a:close/>
                  <a:moveTo>
                    <a:pt x="520117" y="1295236"/>
                  </a:moveTo>
                  <a:cubicBezTo>
                    <a:pt x="493920" y="1146595"/>
                    <a:pt x="579297" y="1077677"/>
                    <a:pt x="663481" y="1062851"/>
                  </a:cubicBezTo>
                  <a:cubicBezTo>
                    <a:pt x="752879" y="1047082"/>
                    <a:pt x="840706" y="1086661"/>
                    <a:pt x="866652" y="1234171"/>
                  </a:cubicBezTo>
                  <a:cubicBezTo>
                    <a:pt x="890023" y="1366541"/>
                    <a:pt x="831534" y="1445698"/>
                    <a:pt x="726430" y="1464231"/>
                  </a:cubicBezTo>
                  <a:cubicBezTo>
                    <a:pt x="618436" y="1483267"/>
                    <a:pt x="543299" y="1427103"/>
                    <a:pt x="520054" y="1295298"/>
                  </a:cubicBezTo>
                  <a:close/>
                  <a:moveTo>
                    <a:pt x="823053" y="1240768"/>
                  </a:moveTo>
                  <a:cubicBezTo>
                    <a:pt x="827325" y="1210110"/>
                    <a:pt x="812121" y="1178949"/>
                    <a:pt x="779579" y="1181336"/>
                  </a:cubicBezTo>
                  <a:cubicBezTo>
                    <a:pt x="746220" y="1183786"/>
                    <a:pt x="722221" y="1213439"/>
                    <a:pt x="701929" y="1238443"/>
                  </a:cubicBezTo>
                  <a:cubicBezTo>
                    <a:pt x="693008" y="1206529"/>
                    <a:pt x="674161" y="1165316"/>
                    <a:pt x="641555" y="1154636"/>
                  </a:cubicBezTo>
                  <a:cubicBezTo>
                    <a:pt x="609013" y="1144019"/>
                    <a:pt x="588155" y="1172667"/>
                    <a:pt x="582438" y="1203262"/>
                  </a:cubicBezTo>
                  <a:cubicBezTo>
                    <a:pt x="575402" y="1241270"/>
                    <a:pt x="587778" y="1277771"/>
                    <a:pt x="607693" y="1308617"/>
                  </a:cubicBezTo>
                  <a:cubicBezTo>
                    <a:pt x="620132" y="1327904"/>
                    <a:pt x="635210" y="1345055"/>
                    <a:pt x="650225" y="1362017"/>
                  </a:cubicBezTo>
                  <a:cubicBezTo>
                    <a:pt x="657450" y="1370184"/>
                    <a:pt x="664737" y="1378351"/>
                    <a:pt x="671711" y="1386707"/>
                  </a:cubicBezTo>
                  <a:cubicBezTo>
                    <a:pt x="678810" y="1395251"/>
                    <a:pt x="680380" y="1392110"/>
                    <a:pt x="689113" y="1386204"/>
                  </a:cubicBezTo>
                  <a:cubicBezTo>
                    <a:pt x="740754" y="1351400"/>
                    <a:pt x="813189" y="1311633"/>
                    <a:pt x="823053" y="1240705"/>
                  </a:cubicBezTo>
                  <a:close/>
                </a:path>
              </a:pathLst>
            </a:custGeom>
            <a:grpFill/>
            <a:ln w="6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+mn-cs"/>
              </a:endParaRPr>
            </a:p>
          </p:txBody>
        </p:sp>
        <p:grpSp>
          <p:nvGrpSpPr>
            <p:cNvPr id="10" name="Graphic 3">
              <a:extLst>
                <a:ext uri="{FF2B5EF4-FFF2-40B4-BE49-F238E27FC236}">
                  <a16:creationId xmlns:a16="http://schemas.microsoft.com/office/drawing/2014/main" id="{90470259-D27D-F05D-C06B-6A8A56FF0509}"/>
                </a:ext>
              </a:extLst>
            </p:cNvPr>
            <p:cNvGrpSpPr/>
            <p:nvPr/>
          </p:nvGrpSpPr>
          <p:grpSpPr>
            <a:xfrm>
              <a:off x="381527" y="6100511"/>
              <a:ext cx="561652" cy="459479"/>
              <a:chOff x="381527" y="6100511"/>
              <a:chExt cx="561652" cy="459479"/>
            </a:xfrm>
            <a:grpFill/>
          </p:grpSpPr>
          <p:sp>
            <p:nvSpPr>
              <p:cNvPr id="11" name="Vrije vorm: vorm 10">
                <a:extLst>
                  <a:ext uri="{FF2B5EF4-FFF2-40B4-BE49-F238E27FC236}">
                    <a16:creationId xmlns:a16="http://schemas.microsoft.com/office/drawing/2014/main" id="{7A923DB7-AAC4-9E38-5DAF-F39654DF202E}"/>
                  </a:ext>
                </a:extLst>
              </p:cNvPr>
              <p:cNvSpPr/>
              <p:nvPr/>
            </p:nvSpPr>
            <p:spPr>
              <a:xfrm>
                <a:off x="381527" y="6257070"/>
                <a:ext cx="181151" cy="302920"/>
              </a:xfrm>
              <a:custGeom>
                <a:avLst/>
                <a:gdLst>
                  <a:gd name="connsiteX0" fmla="*/ 40113 w 181151"/>
                  <a:gd name="connsiteY0" fmla="*/ 301349 h 302920"/>
                  <a:gd name="connsiteX1" fmla="*/ 31380 w 181151"/>
                  <a:gd name="connsiteY1" fmla="*/ 302920 h 302920"/>
                  <a:gd name="connsiteX2" fmla="*/ 23025 w 181151"/>
                  <a:gd name="connsiteY2" fmla="*/ 301664 h 302920"/>
                  <a:gd name="connsiteX3" fmla="*/ 18502 w 181151"/>
                  <a:gd name="connsiteY3" fmla="*/ 299905 h 302920"/>
                  <a:gd name="connsiteX4" fmla="*/ 17308 w 181151"/>
                  <a:gd name="connsiteY4" fmla="*/ 299653 h 302920"/>
                  <a:gd name="connsiteX5" fmla="*/ 16051 w 181151"/>
                  <a:gd name="connsiteY5" fmla="*/ 300533 h 302920"/>
                  <a:gd name="connsiteX6" fmla="*/ 14795 w 181151"/>
                  <a:gd name="connsiteY6" fmla="*/ 301412 h 302920"/>
                  <a:gd name="connsiteX7" fmla="*/ 11465 w 181151"/>
                  <a:gd name="connsiteY7" fmla="*/ 298585 h 302920"/>
                  <a:gd name="connsiteX8" fmla="*/ 9957 w 181151"/>
                  <a:gd name="connsiteY8" fmla="*/ 297894 h 302920"/>
                  <a:gd name="connsiteX9" fmla="*/ 9706 w 181151"/>
                  <a:gd name="connsiteY9" fmla="*/ 298020 h 302920"/>
                  <a:gd name="connsiteX10" fmla="*/ 9518 w 181151"/>
                  <a:gd name="connsiteY10" fmla="*/ 298334 h 302920"/>
                  <a:gd name="connsiteX11" fmla="*/ 9266 w 181151"/>
                  <a:gd name="connsiteY11" fmla="*/ 298774 h 302920"/>
                  <a:gd name="connsiteX12" fmla="*/ 8827 w 181151"/>
                  <a:gd name="connsiteY12" fmla="*/ 299276 h 302920"/>
                  <a:gd name="connsiteX13" fmla="*/ 7005 w 181151"/>
                  <a:gd name="connsiteY13" fmla="*/ 298585 h 302920"/>
                  <a:gd name="connsiteX14" fmla="*/ 5811 w 181151"/>
                  <a:gd name="connsiteY14" fmla="*/ 296763 h 302920"/>
                  <a:gd name="connsiteX15" fmla="*/ 2544 w 181151"/>
                  <a:gd name="connsiteY15" fmla="*/ 291361 h 302920"/>
                  <a:gd name="connsiteX16" fmla="*/ 1602 w 181151"/>
                  <a:gd name="connsiteY16" fmla="*/ 289978 h 302920"/>
                  <a:gd name="connsiteX17" fmla="*/ 1162 w 181151"/>
                  <a:gd name="connsiteY17" fmla="*/ 288408 h 302920"/>
                  <a:gd name="connsiteX18" fmla="*/ 1037 w 181151"/>
                  <a:gd name="connsiteY18" fmla="*/ 287151 h 302920"/>
                  <a:gd name="connsiteX19" fmla="*/ 722 w 181151"/>
                  <a:gd name="connsiteY19" fmla="*/ 274335 h 302920"/>
                  <a:gd name="connsiteX20" fmla="*/ 974 w 181151"/>
                  <a:gd name="connsiteY20" fmla="*/ 273142 h 302920"/>
                  <a:gd name="connsiteX21" fmla="*/ 3110 w 181151"/>
                  <a:gd name="connsiteY21" fmla="*/ 261896 h 302920"/>
                  <a:gd name="connsiteX22" fmla="*/ 4303 w 181151"/>
                  <a:gd name="connsiteY22" fmla="*/ 257499 h 302920"/>
                  <a:gd name="connsiteX23" fmla="*/ 15172 w 181151"/>
                  <a:gd name="connsiteY23" fmla="*/ 229856 h 302920"/>
                  <a:gd name="connsiteX24" fmla="*/ 16491 w 181151"/>
                  <a:gd name="connsiteY24" fmla="*/ 227280 h 302920"/>
                  <a:gd name="connsiteX25" fmla="*/ 20449 w 181151"/>
                  <a:gd name="connsiteY25" fmla="*/ 219930 h 302920"/>
                  <a:gd name="connsiteX26" fmla="*/ 24784 w 181151"/>
                  <a:gd name="connsiteY26" fmla="*/ 211386 h 302920"/>
                  <a:gd name="connsiteX27" fmla="*/ 33077 w 181151"/>
                  <a:gd name="connsiteY27" fmla="*/ 198256 h 302920"/>
                  <a:gd name="connsiteX28" fmla="*/ 46395 w 181151"/>
                  <a:gd name="connsiteY28" fmla="*/ 179157 h 302920"/>
                  <a:gd name="connsiteX29" fmla="*/ 55191 w 181151"/>
                  <a:gd name="connsiteY29" fmla="*/ 166655 h 302920"/>
                  <a:gd name="connsiteX30" fmla="*/ 61599 w 181151"/>
                  <a:gd name="connsiteY30" fmla="*/ 157483 h 302920"/>
                  <a:gd name="connsiteX31" fmla="*/ 64803 w 181151"/>
                  <a:gd name="connsiteY31" fmla="*/ 153588 h 302920"/>
                  <a:gd name="connsiteX32" fmla="*/ 66499 w 181151"/>
                  <a:gd name="connsiteY32" fmla="*/ 152960 h 302920"/>
                  <a:gd name="connsiteX33" fmla="*/ 67127 w 181151"/>
                  <a:gd name="connsiteY33" fmla="*/ 150573 h 302920"/>
                  <a:gd name="connsiteX34" fmla="*/ 86225 w 181151"/>
                  <a:gd name="connsiteY34" fmla="*/ 124061 h 302920"/>
                  <a:gd name="connsiteX35" fmla="*/ 88487 w 181151"/>
                  <a:gd name="connsiteY35" fmla="*/ 120669 h 302920"/>
                  <a:gd name="connsiteX36" fmla="*/ 91188 w 181151"/>
                  <a:gd name="connsiteY36" fmla="*/ 116962 h 302920"/>
                  <a:gd name="connsiteX37" fmla="*/ 93262 w 181151"/>
                  <a:gd name="connsiteY37" fmla="*/ 114637 h 302920"/>
                  <a:gd name="connsiteX38" fmla="*/ 94016 w 181151"/>
                  <a:gd name="connsiteY38" fmla="*/ 111559 h 302920"/>
                  <a:gd name="connsiteX39" fmla="*/ 94016 w 181151"/>
                  <a:gd name="connsiteY39" fmla="*/ 111119 h 302920"/>
                  <a:gd name="connsiteX40" fmla="*/ 94267 w 181151"/>
                  <a:gd name="connsiteY40" fmla="*/ 110994 h 302920"/>
                  <a:gd name="connsiteX41" fmla="*/ 96340 w 181151"/>
                  <a:gd name="connsiteY41" fmla="*/ 108292 h 302920"/>
                  <a:gd name="connsiteX42" fmla="*/ 97345 w 181151"/>
                  <a:gd name="connsiteY42" fmla="*/ 103706 h 302920"/>
                  <a:gd name="connsiteX43" fmla="*/ 97911 w 181151"/>
                  <a:gd name="connsiteY43" fmla="*/ 94848 h 302920"/>
                  <a:gd name="connsiteX44" fmla="*/ 99607 w 181151"/>
                  <a:gd name="connsiteY44" fmla="*/ 83854 h 302920"/>
                  <a:gd name="connsiteX45" fmla="*/ 99607 w 181151"/>
                  <a:gd name="connsiteY45" fmla="*/ 81969 h 302920"/>
                  <a:gd name="connsiteX46" fmla="*/ 99858 w 181151"/>
                  <a:gd name="connsiteY46" fmla="*/ 80084 h 302920"/>
                  <a:gd name="connsiteX47" fmla="*/ 100424 w 181151"/>
                  <a:gd name="connsiteY47" fmla="*/ 73865 h 302920"/>
                  <a:gd name="connsiteX48" fmla="*/ 102685 w 181151"/>
                  <a:gd name="connsiteY48" fmla="*/ 57594 h 302920"/>
                  <a:gd name="connsiteX49" fmla="*/ 102811 w 181151"/>
                  <a:gd name="connsiteY49" fmla="*/ 56651 h 302920"/>
                  <a:gd name="connsiteX50" fmla="*/ 102937 w 181151"/>
                  <a:gd name="connsiteY50" fmla="*/ 55709 h 302920"/>
                  <a:gd name="connsiteX51" fmla="*/ 102560 w 181151"/>
                  <a:gd name="connsiteY51" fmla="*/ 55081 h 302920"/>
                  <a:gd name="connsiteX52" fmla="*/ 102560 w 181151"/>
                  <a:gd name="connsiteY52" fmla="*/ 50118 h 302920"/>
                  <a:gd name="connsiteX53" fmla="*/ 103502 w 181151"/>
                  <a:gd name="connsiteY53" fmla="*/ 37867 h 302920"/>
                  <a:gd name="connsiteX54" fmla="*/ 103816 w 181151"/>
                  <a:gd name="connsiteY54" fmla="*/ 30768 h 302920"/>
                  <a:gd name="connsiteX55" fmla="*/ 103816 w 181151"/>
                  <a:gd name="connsiteY55" fmla="*/ 30579 h 302920"/>
                  <a:gd name="connsiteX56" fmla="*/ 104381 w 181151"/>
                  <a:gd name="connsiteY56" fmla="*/ 21533 h 302920"/>
                  <a:gd name="connsiteX57" fmla="*/ 102811 w 181151"/>
                  <a:gd name="connsiteY57" fmla="*/ 9785 h 302920"/>
                  <a:gd name="connsiteX58" fmla="*/ 103125 w 181151"/>
                  <a:gd name="connsiteY58" fmla="*/ 8780 h 302920"/>
                  <a:gd name="connsiteX59" fmla="*/ 103690 w 181151"/>
                  <a:gd name="connsiteY59" fmla="*/ 6769 h 302920"/>
                  <a:gd name="connsiteX60" fmla="*/ 105701 w 181151"/>
                  <a:gd name="connsiteY60" fmla="*/ 4759 h 302920"/>
                  <a:gd name="connsiteX61" fmla="*/ 109407 w 181151"/>
                  <a:gd name="connsiteY61" fmla="*/ 2686 h 302920"/>
                  <a:gd name="connsiteX62" fmla="*/ 115438 w 181151"/>
                  <a:gd name="connsiteY62" fmla="*/ 3125 h 302920"/>
                  <a:gd name="connsiteX63" fmla="*/ 119082 w 181151"/>
                  <a:gd name="connsiteY63" fmla="*/ 3628 h 302920"/>
                  <a:gd name="connsiteX64" fmla="*/ 120967 w 181151"/>
                  <a:gd name="connsiteY64" fmla="*/ 2497 h 302920"/>
                  <a:gd name="connsiteX65" fmla="*/ 122223 w 181151"/>
                  <a:gd name="connsiteY65" fmla="*/ 989 h 302920"/>
                  <a:gd name="connsiteX66" fmla="*/ 123103 w 181151"/>
                  <a:gd name="connsiteY66" fmla="*/ 47 h 302920"/>
                  <a:gd name="connsiteX67" fmla="*/ 123543 w 181151"/>
                  <a:gd name="connsiteY67" fmla="*/ 47 h 302920"/>
                  <a:gd name="connsiteX68" fmla="*/ 123668 w 181151"/>
                  <a:gd name="connsiteY68" fmla="*/ 298 h 302920"/>
                  <a:gd name="connsiteX69" fmla="*/ 123668 w 181151"/>
                  <a:gd name="connsiteY69" fmla="*/ 675 h 302920"/>
                  <a:gd name="connsiteX70" fmla="*/ 123794 w 181151"/>
                  <a:gd name="connsiteY70" fmla="*/ 1555 h 302920"/>
                  <a:gd name="connsiteX71" fmla="*/ 123982 w 181151"/>
                  <a:gd name="connsiteY71" fmla="*/ 1681 h 302920"/>
                  <a:gd name="connsiteX72" fmla="*/ 124736 w 181151"/>
                  <a:gd name="connsiteY72" fmla="*/ 1869 h 302920"/>
                  <a:gd name="connsiteX73" fmla="*/ 125427 w 181151"/>
                  <a:gd name="connsiteY73" fmla="*/ 3000 h 302920"/>
                  <a:gd name="connsiteX74" fmla="*/ 125427 w 181151"/>
                  <a:gd name="connsiteY74" fmla="*/ 3879 h 302920"/>
                  <a:gd name="connsiteX75" fmla="*/ 125867 w 181151"/>
                  <a:gd name="connsiteY75" fmla="*/ 4696 h 302920"/>
                  <a:gd name="connsiteX76" fmla="*/ 126181 w 181151"/>
                  <a:gd name="connsiteY76" fmla="*/ 6078 h 302920"/>
                  <a:gd name="connsiteX77" fmla="*/ 126181 w 181151"/>
                  <a:gd name="connsiteY77" fmla="*/ 6832 h 302920"/>
                  <a:gd name="connsiteX78" fmla="*/ 125993 w 181151"/>
                  <a:gd name="connsiteY78" fmla="*/ 7083 h 302920"/>
                  <a:gd name="connsiteX79" fmla="*/ 125993 w 181151"/>
                  <a:gd name="connsiteY79" fmla="*/ 7272 h 302920"/>
                  <a:gd name="connsiteX80" fmla="*/ 126872 w 181151"/>
                  <a:gd name="connsiteY80" fmla="*/ 6330 h 302920"/>
                  <a:gd name="connsiteX81" fmla="*/ 128380 w 181151"/>
                  <a:gd name="connsiteY81" fmla="*/ 5199 h 302920"/>
                  <a:gd name="connsiteX82" fmla="*/ 126181 w 181151"/>
                  <a:gd name="connsiteY82" fmla="*/ 43270 h 302920"/>
                  <a:gd name="connsiteX83" fmla="*/ 125490 w 181151"/>
                  <a:gd name="connsiteY83" fmla="*/ 53761 h 302920"/>
                  <a:gd name="connsiteX84" fmla="*/ 124925 w 181151"/>
                  <a:gd name="connsiteY84" fmla="*/ 64065 h 302920"/>
                  <a:gd name="connsiteX85" fmla="*/ 124799 w 181151"/>
                  <a:gd name="connsiteY85" fmla="*/ 71289 h 302920"/>
                  <a:gd name="connsiteX86" fmla="*/ 125867 w 181151"/>
                  <a:gd name="connsiteY86" fmla="*/ 72483 h 302920"/>
                  <a:gd name="connsiteX87" fmla="*/ 130579 w 181151"/>
                  <a:gd name="connsiteY87" fmla="*/ 68085 h 302920"/>
                  <a:gd name="connsiteX88" fmla="*/ 131961 w 181151"/>
                  <a:gd name="connsiteY88" fmla="*/ 66263 h 302920"/>
                  <a:gd name="connsiteX89" fmla="*/ 134914 w 181151"/>
                  <a:gd name="connsiteY89" fmla="*/ 62180 h 302920"/>
                  <a:gd name="connsiteX90" fmla="*/ 136924 w 181151"/>
                  <a:gd name="connsiteY90" fmla="*/ 59227 h 302920"/>
                  <a:gd name="connsiteX91" fmla="*/ 138432 w 181151"/>
                  <a:gd name="connsiteY91" fmla="*/ 57908 h 302920"/>
                  <a:gd name="connsiteX92" fmla="*/ 139437 w 181151"/>
                  <a:gd name="connsiteY92" fmla="*/ 57154 h 302920"/>
                  <a:gd name="connsiteX93" fmla="*/ 140128 w 181151"/>
                  <a:gd name="connsiteY93" fmla="*/ 55960 h 302920"/>
                  <a:gd name="connsiteX94" fmla="*/ 142767 w 181151"/>
                  <a:gd name="connsiteY94" fmla="*/ 52128 h 302920"/>
                  <a:gd name="connsiteX95" fmla="*/ 144903 w 181151"/>
                  <a:gd name="connsiteY95" fmla="*/ 50432 h 302920"/>
                  <a:gd name="connsiteX96" fmla="*/ 145154 w 181151"/>
                  <a:gd name="connsiteY96" fmla="*/ 50432 h 302920"/>
                  <a:gd name="connsiteX97" fmla="*/ 145280 w 181151"/>
                  <a:gd name="connsiteY97" fmla="*/ 50683 h 302920"/>
                  <a:gd name="connsiteX98" fmla="*/ 145405 w 181151"/>
                  <a:gd name="connsiteY98" fmla="*/ 50934 h 302920"/>
                  <a:gd name="connsiteX99" fmla="*/ 145845 w 181151"/>
                  <a:gd name="connsiteY99" fmla="*/ 50934 h 302920"/>
                  <a:gd name="connsiteX100" fmla="*/ 146850 w 181151"/>
                  <a:gd name="connsiteY100" fmla="*/ 48484 h 302920"/>
                  <a:gd name="connsiteX101" fmla="*/ 147353 w 181151"/>
                  <a:gd name="connsiteY101" fmla="*/ 46851 h 302920"/>
                  <a:gd name="connsiteX102" fmla="*/ 149866 w 181151"/>
                  <a:gd name="connsiteY102" fmla="*/ 45280 h 302920"/>
                  <a:gd name="connsiteX103" fmla="*/ 150934 w 181151"/>
                  <a:gd name="connsiteY103" fmla="*/ 45155 h 302920"/>
                  <a:gd name="connsiteX104" fmla="*/ 152693 w 181151"/>
                  <a:gd name="connsiteY104" fmla="*/ 42076 h 302920"/>
                  <a:gd name="connsiteX105" fmla="*/ 155771 w 181151"/>
                  <a:gd name="connsiteY105" fmla="*/ 38307 h 302920"/>
                  <a:gd name="connsiteX106" fmla="*/ 158724 w 181151"/>
                  <a:gd name="connsiteY106" fmla="*/ 34914 h 302920"/>
                  <a:gd name="connsiteX107" fmla="*/ 161300 w 181151"/>
                  <a:gd name="connsiteY107" fmla="*/ 32024 h 302920"/>
                  <a:gd name="connsiteX108" fmla="*/ 162431 w 181151"/>
                  <a:gd name="connsiteY108" fmla="*/ 32087 h 302920"/>
                  <a:gd name="connsiteX109" fmla="*/ 163373 w 181151"/>
                  <a:gd name="connsiteY109" fmla="*/ 32213 h 302920"/>
                  <a:gd name="connsiteX110" fmla="*/ 164127 w 181151"/>
                  <a:gd name="connsiteY110" fmla="*/ 31647 h 302920"/>
                  <a:gd name="connsiteX111" fmla="*/ 164567 w 181151"/>
                  <a:gd name="connsiteY111" fmla="*/ 30454 h 302920"/>
                  <a:gd name="connsiteX112" fmla="*/ 165006 w 181151"/>
                  <a:gd name="connsiteY112" fmla="*/ 29260 h 302920"/>
                  <a:gd name="connsiteX113" fmla="*/ 165572 w 181151"/>
                  <a:gd name="connsiteY113" fmla="*/ 27375 h 302920"/>
                  <a:gd name="connsiteX114" fmla="*/ 167017 w 181151"/>
                  <a:gd name="connsiteY114" fmla="*/ 26559 h 302920"/>
                  <a:gd name="connsiteX115" fmla="*/ 167771 w 181151"/>
                  <a:gd name="connsiteY115" fmla="*/ 26559 h 302920"/>
                  <a:gd name="connsiteX116" fmla="*/ 169969 w 181151"/>
                  <a:gd name="connsiteY116" fmla="*/ 23732 h 302920"/>
                  <a:gd name="connsiteX117" fmla="*/ 172482 w 181151"/>
                  <a:gd name="connsiteY117" fmla="*/ 20653 h 302920"/>
                  <a:gd name="connsiteX118" fmla="*/ 175058 w 181151"/>
                  <a:gd name="connsiteY118" fmla="*/ 18643 h 302920"/>
                  <a:gd name="connsiteX119" fmla="*/ 175247 w 181151"/>
                  <a:gd name="connsiteY119" fmla="*/ 18643 h 302920"/>
                  <a:gd name="connsiteX120" fmla="*/ 180021 w 181151"/>
                  <a:gd name="connsiteY120" fmla="*/ 13052 h 302920"/>
                  <a:gd name="connsiteX121" fmla="*/ 180398 w 181151"/>
                  <a:gd name="connsiteY121" fmla="*/ 14434 h 302920"/>
                  <a:gd name="connsiteX122" fmla="*/ 181152 w 181151"/>
                  <a:gd name="connsiteY122" fmla="*/ 13114 h 302920"/>
                  <a:gd name="connsiteX123" fmla="*/ 176817 w 181151"/>
                  <a:gd name="connsiteY123" fmla="*/ 26622 h 302920"/>
                  <a:gd name="connsiteX124" fmla="*/ 176817 w 181151"/>
                  <a:gd name="connsiteY124" fmla="*/ 24423 h 302920"/>
                  <a:gd name="connsiteX125" fmla="*/ 174493 w 181151"/>
                  <a:gd name="connsiteY125" fmla="*/ 28946 h 302920"/>
                  <a:gd name="connsiteX126" fmla="*/ 174493 w 181151"/>
                  <a:gd name="connsiteY126" fmla="*/ 28066 h 302920"/>
                  <a:gd name="connsiteX127" fmla="*/ 175686 w 181151"/>
                  <a:gd name="connsiteY127" fmla="*/ 24423 h 302920"/>
                  <a:gd name="connsiteX128" fmla="*/ 175498 w 181151"/>
                  <a:gd name="connsiteY128" fmla="*/ 24423 h 302920"/>
                  <a:gd name="connsiteX129" fmla="*/ 173739 w 181151"/>
                  <a:gd name="connsiteY129" fmla="*/ 26245 h 302920"/>
                  <a:gd name="connsiteX130" fmla="*/ 173173 w 181151"/>
                  <a:gd name="connsiteY130" fmla="*/ 28255 h 302920"/>
                  <a:gd name="connsiteX131" fmla="*/ 172796 w 181151"/>
                  <a:gd name="connsiteY131" fmla="*/ 29951 h 302920"/>
                  <a:gd name="connsiteX132" fmla="*/ 172294 w 181151"/>
                  <a:gd name="connsiteY132" fmla="*/ 31585 h 302920"/>
                  <a:gd name="connsiteX133" fmla="*/ 171666 w 181151"/>
                  <a:gd name="connsiteY133" fmla="*/ 32401 h 302920"/>
                  <a:gd name="connsiteX134" fmla="*/ 171980 w 181151"/>
                  <a:gd name="connsiteY134" fmla="*/ 30077 h 302920"/>
                  <a:gd name="connsiteX135" fmla="*/ 172168 w 181151"/>
                  <a:gd name="connsiteY135" fmla="*/ 26684 h 302920"/>
                  <a:gd name="connsiteX136" fmla="*/ 171414 w 181151"/>
                  <a:gd name="connsiteY136" fmla="*/ 28946 h 302920"/>
                  <a:gd name="connsiteX137" fmla="*/ 170723 w 181151"/>
                  <a:gd name="connsiteY137" fmla="*/ 31962 h 302920"/>
                  <a:gd name="connsiteX138" fmla="*/ 170535 w 181151"/>
                  <a:gd name="connsiteY138" fmla="*/ 33783 h 302920"/>
                  <a:gd name="connsiteX139" fmla="*/ 169215 w 181151"/>
                  <a:gd name="connsiteY139" fmla="*/ 36548 h 302920"/>
                  <a:gd name="connsiteX140" fmla="*/ 169341 w 181151"/>
                  <a:gd name="connsiteY140" fmla="*/ 34851 h 302920"/>
                  <a:gd name="connsiteX141" fmla="*/ 169215 w 181151"/>
                  <a:gd name="connsiteY141" fmla="*/ 33595 h 302920"/>
                  <a:gd name="connsiteX142" fmla="*/ 168462 w 181151"/>
                  <a:gd name="connsiteY142" fmla="*/ 32841 h 302920"/>
                  <a:gd name="connsiteX143" fmla="*/ 167645 w 181151"/>
                  <a:gd name="connsiteY143" fmla="*/ 33783 h 302920"/>
                  <a:gd name="connsiteX144" fmla="*/ 167205 w 181151"/>
                  <a:gd name="connsiteY144" fmla="*/ 37616 h 302920"/>
                  <a:gd name="connsiteX145" fmla="*/ 166451 w 181151"/>
                  <a:gd name="connsiteY145" fmla="*/ 40003 h 302920"/>
                  <a:gd name="connsiteX146" fmla="*/ 165069 w 181151"/>
                  <a:gd name="connsiteY146" fmla="*/ 41322 h 302920"/>
                  <a:gd name="connsiteX147" fmla="*/ 162116 w 181151"/>
                  <a:gd name="connsiteY147" fmla="*/ 43961 h 302920"/>
                  <a:gd name="connsiteX148" fmla="*/ 161048 w 181151"/>
                  <a:gd name="connsiteY148" fmla="*/ 44778 h 302920"/>
                  <a:gd name="connsiteX149" fmla="*/ 160860 w 181151"/>
                  <a:gd name="connsiteY149" fmla="*/ 44652 h 302920"/>
                  <a:gd name="connsiteX150" fmla="*/ 160986 w 181151"/>
                  <a:gd name="connsiteY150" fmla="*/ 43710 h 302920"/>
                  <a:gd name="connsiteX151" fmla="*/ 160609 w 181151"/>
                  <a:gd name="connsiteY151" fmla="*/ 43898 h 302920"/>
                  <a:gd name="connsiteX152" fmla="*/ 160232 w 181151"/>
                  <a:gd name="connsiteY152" fmla="*/ 44275 h 302920"/>
                  <a:gd name="connsiteX153" fmla="*/ 159227 w 181151"/>
                  <a:gd name="connsiteY153" fmla="*/ 46034 h 302920"/>
                  <a:gd name="connsiteX154" fmla="*/ 156839 w 181151"/>
                  <a:gd name="connsiteY154" fmla="*/ 48861 h 302920"/>
                  <a:gd name="connsiteX155" fmla="*/ 155583 w 181151"/>
                  <a:gd name="connsiteY155" fmla="*/ 50495 h 302920"/>
                  <a:gd name="connsiteX156" fmla="*/ 154012 w 181151"/>
                  <a:gd name="connsiteY156" fmla="*/ 52945 h 302920"/>
                  <a:gd name="connsiteX157" fmla="*/ 152881 w 181151"/>
                  <a:gd name="connsiteY157" fmla="*/ 54829 h 302920"/>
                  <a:gd name="connsiteX158" fmla="*/ 152190 w 181151"/>
                  <a:gd name="connsiteY158" fmla="*/ 55646 h 302920"/>
                  <a:gd name="connsiteX159" fmla="*/ 152002 w 181151"/>
                  <a:gd name="connsiteY159" fmla="*/ 55520 h 302920"/>
                  <a:gd name="connsiteX160" fmla="*/ 152253 w 181151"/>
                  <a:gd name="connsiteY160" fmla="*/ 53070 h 302920"/>
                  <a:gd name="connsiteX161" fmla="*/ 152127 w 181151"/>
                  <a:gd name="connsiteY161" fmla="*/ 52945 h 302920"/>
                  <a:gd name="connsiteX162" fmla="*/ 151876 w 181151"/>
                  <a:gd name="connsiteY162" fmla="*/ 52945 h 302920"/>
                  <a:gd name="connsiteX163" fmla="*/ 150997 w 181151"/>
                  <a:gd name="connsiteY163" fmla="*/ 54201 h 302920"/>
                  <a:gd name="connsiteX164" fmla="*/ 150243 w 181151"/>
                  <a:gd name="connsiteY164" fmla="*/ 57154 h 302920"/>
                  <a:gd name="connsiteX165" fmla="*/ 149175 w 181151"/>
                  <a:gd name="connsiteY165" fmla="*/ 59667 h 302920"/>
                  <a:gd name="connsiteX166" fmla="*/ 147353 w 181151"/>
                  <a:gd name="connsiteY166" fmla="*/ 60860 h 302920"/>
                  <a:gd name="connsiteX167" fmla="*/ 145782 w 181151"/>
                  <a:gd name="connsiteY167" fmla="*/ 61928 h 302920"/>
                  <a:gd name="connsiteX168" fmla="*/ 144840 w 181151"/>
                  <a:gd name="connsiteY168" fmla="*/ 63939 h 302920"/>
                  <a:gd name="connsiteX169" fmla="*/ 143772 w 181151"/>
                  <a:gd name="connsiteY169" fmla="*/ 67520 h 302920"/>
                  <a:gd name="connsiteX170" fmla="*/ 143332 w 181151"/>
                  <a:gd name="connsiteY170" fmla="*/ 67520 h 302920"/>
                  <a:gd name="connsiteX171" fmla="*/ 143081 w 181151"/>
                  <a:gd name="connsiteY171" fmla="*/ 67520 h 302920"/>
                  <a:gd name="connsiteX172" fmla="*/ 142830 w 181151"/>
                  <a:gd name="connsiteY172" fmla="*/ 67520 h 302920"/>
                  <a:gd name="connsiteX173" fmla="*/ 142578 w 181151"/>
                  <a:gd name="connsiteY173" fmla="*/ 67520 h 302920"/>
                  <a:gd name="connsiteX174" fmla="*/ 141322 w 181151"/>
                  <a:gd name="connsiteY174" fmla="*/ 68965 h 302920"/>
                  <a:gd name="connsiteX175" fmla="*/ 138495 w 181151"/>
                  <a:gd name="connsiteY175" fmla="*/ 72860 h 302920"/>
                  <a:gd name="connsiteX176" fmla="*/ 134725 w 181151"/>
                  <a:gd name="connsiteY176" fmla="*/ 78137 h 302920"/>
                  <a:gd name="connsiteX177" fmla="*/ 134662 w 181151"/>
                  <a:gd name="connsiteY177" fmla="*/ 78514 h 302920"/>
                  <a:gd name="connsiteX178" fmla="*/ 134662 w 181151"/>
                  <a:gd name="connsiteY178" fmla="*/ 81090 h 302920"/>
                  <a:gd name="connsiteX179" fmla="*/ 132778 w 181151"/>
                  <a:gd name="connsiteY179" fmla="*/ 78828 h 302920"/>
                  <a:gd name="connsiteX180" fmla="*/ 131584 w 181151"/>
                  <a:gd name="connsiteY180" fmla="*/ 79896 h 302920"/>
                  <a:gd name="connsiteX181" fmla="*/ 130453 w 181151"/>
                  <a:gd name="connsiteY181" fmla="*/ 81781 h 302920"/>
                  <a:gd name="connsiteX182" fmla="*/ 130014 w 181151"/>
                  <a:gd name="connsiteY182" fmla="*/ 83477 h 302920"/>
                  <a:gd name="connsiteX183" fmla="*/ 129574 w 181151"/>
                  <a:gd name="connsiteY183" fmla="*/ 84545 h 302920"/>
                  <a:gd name="connsiteX184" fmla="*/ 128254 w 181151"/>
                  <a:gd name="connsiteY184" fmla="*/ 84545 h 302920"/>
                  <a:gd name="connsiteX185" fmla="*/ 127940 w 181151"/>
                  <a:gd name="connsiteY185" fmla="*/ 84671 h 302920"/>
                  <a:gd name="connsiteX186" fmla="*/ 127689 w 181151"/>
                  <a:gd name="connsiteY186" fmla="*/ 85173 h 302920"/>
                  <a:gd name="connsiteX187" fmla="*/ 126307 w 181151"/>
                  <a:gd name="connsiteY187" fmla="*/ 86995 h 302920"/>
                  <a:gd name="connsiteX188" fmla="*/ 125239 w 181151"/>
                  <a:gd name="connsiteY188" fmla="*/ 89885 h 302920"/>
                  <a:gd name="connsiteX189" fmla="*/ 124359 w 181151"/>
                  <a:gd name="connsiteY189" fmla="*/ 90702 h 302920"/>
                  <a:gd name="connsiteX190" fmla="*/ 123668 w 181151"/>
                  <a:gd name="connsiteY190" fmla="*/ 94220 h 302920"/>
                  <a:gd name="connsiteX191" fmla="*/ 121595 w 181151"/>
                  <a:gd name="connsiteY191" fmla="*/ 103832 h 302920"/>
                  <a:gd name="connsiteX192" fmla="*/ 120150 w 181151"/>
                  <a:gd name="connsiteY192" fmla="*/ 109360 h 302920"/>
                  <a:gd name="connsiteX193" fmla="*/ 118768 w 181151"/>
                  <a:gd name="connsiteY193" fmla="*/ 115831 h 302920"/>
                  <a:gd name="connsiteX194" fmla="*/ 119019 w 181151"/>
                  <a:gd name="connsiteY194" fmla="*/ 116836 h 302920"/>
                  <a:gd name="connsiteX195" fmla="*/ 119899 w 181151"/>
                  <a:gd name="connsiteY195" fmla="*/ 117339 h 302920"/>
                  <a:gd name="connsiteX196" fmla="*/ 118454 w 181151"/>
                  <a:gd name="connsiteY196" fmla="*/ 122365 h 302920"/>
                  <a:gd name="connsiteX197" fmla="*/ 118014 w 181151"/>
                  <a:gd name="connsiteY197" fmla="*/ 123433 h 302920"/>
                  <a:gd name="connsiteX198" fmla="*/ 117512 w 181151"/>
                  <a:gd name="connsiteY198" fmla="*/ 129087 h 302920"/>
                  <a:gd name="connsiteX199" fmla="*/ 117386 w 181151"/>
                  <a:gd name="connsiteY199" fmla="*/ 133547 h 302920"/>
                  <a:gd name="connsiteX200" fmla="*/ 117009 w 181151"/>
                  <a:gd name="connsiteY200" fmla="*/ 135495 h 302920"/>
                  <a:gd name="connsiteX201" fmla="*/ 116758 w 181151"/>
                  <a:gd name="connsiteY201" fmla="*/ 142217 h 302920"/>
                  <a:gd name="connsiteX202" fmla="*/ 114182 w 181151"/>
                  <a:gd name="connsiteY202" fmla="*/ 155284 h 302920"/>
                  <a:gd name="connsiteX203" fmla="*/ 109533 w 181151"/>
                  <a:gd name="connsiteY203" fmla="*/ 178655 h 302920"/>
                  <a:gd name="connsiteX204" fmla="*/ 96843 w 181151"/>
                  <a:gd name="connsiteY204" fmla="*/ 223574 h 302920"/>
                  <a:gd name="connsiteX205" fmla="*/ 81200 w 181151"/>
                  <a:gd name="connsiteY205" fmla="*/ 260828 h 302920"/>
                  <a:gd name="connsiteX206" fmla="*/ 79315 w 181151"/>
                  <a:gd name="connsiteY206" fmla="*/ 266105 h 302920"/>
                  <a:gd name="connsiteX207" fmla="*/ 79189 w 181151"/>
                  <a:gd name="connsiteY207" fmla="*/ 266294 h 302920"/>
                  <a:gd name="connsiteX208" fmla="*/ 73535 w 181151"/>
                  <a:gd name="connsiteY208" fmla="*/ 272074 h 302920"/>
                  <a:gd name="connsiteX209" fmla="*/ 71273 w 181151"/>
                  <a:gd name="connsiteY209" fmla="*/ 274712 h 302920"/>
                  <a:gd name="connsiteX210" fmla="*/ 67692 w 181151"/>
                  <a:gd name="connsiteY210" fmla="*/ 279927 h 302920"/>
                  <a:gd name="connsiteX211" fmla="*/ 60656 w 181151"/>
                  <a:gd name="connsiteY211" fmla="*/ 287340 h 302920"/>
                  <a:gd name="connsiteX212" fmla="*/ 56761 w 181151"/>
                  <a:gd name="connsiteY212" fmla="*/ 290795 h 302920"/>
                  <a:gd name="connsiteX213" fmla="*/ 52363 w 181151"/>
                  <a:gd name="connsiteY213" fmla="*/ 295130 h 302920"/>
                  <a:gd name="connsiteX214" fmla="*/ 40301 w 181151"/>
                  <a:gd name="connsiteY214" fmla="*/ 301664 h 302920"/>
                  <a:gd name="connsiteX215" fmla="*/ 29307 w 181151"/>
                  <a:gd name="connsiteY215" fmla="*/ 283005 h 302920"/>
                  <a:gd name="connsiteX216" fmla="*/ 29621 w 181151"/>
                  <a:gd name="connsiteY216" fmla="*/ 282754 h 302920"/>
                  <a:gd name="connsiteX217" fmla="*/ 32323 w 181151"/>
                  <a:gd name="connsiteY217" fmla="*/ 280555 h 302920"/>
                  <a:gd name="connsiteX218" fmla="*/ 52363 w 181151"/>
                  <a:gd name="connsiteY218" fmla="*/ 263718 h 302920"/>
                  <a:gd name="connsiteX219" fmla="*/ 66562 w 181151"/>
                  <a:gd name="connsiteY219" fmla="*/ 234631 h 302920"/>
                  <a:gd name="connsiteX220" fmla="*/ 76551 w 181151"/>
                  <a:gd name="connsiteY220" fmla="*/ 205166 h 302920"/>
                  <a:gd name="connsiteX221" fmla="*/ 78058 w 181151"/>
                  <a:gd name="connsiteY221" fmla="*/ 200517 h 302920"/>
                  <a:gd name="connsiteX222" fmla="*/ 79755 w 181151"/>
                  <a:gd name="connsiteY222" fmla="*/ 194361 h 302920"/>
                  <a:gd name="connsiteX223" fmla="*/ 84592 w 181151"/>
                  <a:gd name="connsiteY223" fmla="*/ 175199 h 302920"/>
                  <a:gd name="connsiteX224" fmla="*/ 90623 w 181151"/>
                  <a:gd name="connsiteY224" fmla="*/ 147369 h 302920"/>
                  <a:gd name="connsiteX225" fmla="*/ 90623 w 181151"/>
                  <a:gd name="connsiteY225" fmla="*/ 145358 h 302920"/>
                  <a:gd name="connsiteX226" fmla="*/ 90372 w 181151"/>
                  <a:gd name="connsiteY226" fmla="*/ 145044 h 302920"/>
                  <a:gd name="connsiteX227" fmla="*/ 90183 w 181151"/>
                  <a:gd name="connsiteY227" fmla="*/ 143034 h 302920"/>
                  <a:gd name="connsiteX228" fmla="*/ 90812 w 181151"/>
                  <a:gd name="connsiteY228" fmla="*/ 137882 h 302920"/>
                  <a:gd name="connsiteX229" fmla="*/ 90309 w 181151"/>
                  <a:gd name="connsiteY229" fmla="*/ 137380 h 302920"/>
                  <a:gd name="connsiteX230" fmla="*/ 89744 w 181151"/>
                  <a:gd name="connsiteY230" fmla="*/ 137254 h 302920"/>
                  <a:gd name="connsiteX231" fmla="*/ 89555 w 181151"/>
                  <a:gd name="connsiteY231" fmla="*/ 137945 h 302920"/>
                  <a:gd name="connsiteX232" fmla="*/ 89555 w 181151"/>
                  <a:gd name="connsiteY232" fmla="*/ 139139 h 302920"/>
                  <a:gd name="connsiteX233" fmla="*/ 87545 w 181151"/>
                  <a:gd name="connsiteY233" fmla="*/ 147431 h 302920"/>
                  <a:gd name="connsiteX234" fmla="*/ 86665 w 181151"/>
                  <a:gd name="connsiteY234" fmla="*/ 146929 h 302920"/>
                  <a:gd name="connsiteX235" fmla="*/ 86728 w 181151"/>
                  <a:gd name="connsiteY235" fmla="*/ 146175 h 302920"/>
                  <a:gd name="connsiteX236" fmla="*/ 86854 w 181151"/>
                  <a:gd name="connsiteY236" fmla="*/ 144856 h 302920"/>
                  <a:gd name="connsiteX237" fmla="*/ 87168 w 181151"/>
                  <a:gd name="connsiteY237" fmla="*/ 143222 h 302920"/>
                  <a:gd name="connsiteX238" fmla="*/ 87168 w 181151"/>
                  <a:gd name="connsiteY238" fmla="*/ 142029 h 302920"/>
                  <a:gd name="connsiteX239" fmla="*/ 86665 w 181151"/>
                  <a:gd name="connsiteY239" fmla="*/ 141589 h 302920"/>
                  <a:gd name="connsiteX240" fmla="*/ 86288 w 181151"/>
                  <a:gd name="connsiteY240" fmla="*/ 141526 h 302920"/>
                  <a:gd name="connsiteX241" fmla="*/ 85911 w 181151"/>
                  <a:gd name="connsiteY241" fmla="*/ 141903 h 302920"/>
                  <a:gd name="connsiteX242" fmla="*/ 85660 w 181151"/>
                  <a:gd name="connsiteY242" fmla="*/ 142594 h 302920"/>
                  <a:gd name="connsiteX243" fmla="*/ 85220 w 181151"/>
                  <a:gd name="connsiteY243" fmla="*/ 143348 h 302920"/>
                  <a:gd name="connsiteX244" fmla="*/ 84843 w 181151"/>
                  <a:gd name="connsiteY244" fmla="*/ 143725 h 302920"/>
                  <a:gd name="connsiteX245" fmla="*/ 84843 w 181151"/>
                  <a:gd name="connsiteY245" fmla="*/ 143536 h 302920"/>
                  <a:gd name="connsiteX246" fmla="*/ 82959 w 181151"/>
                  <a:gd name="connsiteY246" fmla="*/ 143536 h 302920"/>
                  <a:gd name="connsiteX247" fmla="*/ 84341 w 181151"/>
                  <a:gd name="connsiteY247" fmla="*/ 147431 h 302920"/>
                  <a:gd name="connsiteX248" fmla="*/ 84341 w 181151"/>
                  <a:gd name="connsiteY248" fmla="*/ 149002 h 302920"/>
                  <a:gd name="connsiteX249" fmla="*/ 83712 w 181151"/>
                  <a:gd name="connsiteY249" fmla="*/ 150196 h 302920"/>
                  <a:gd name="connsiteX250" fmla="*/ 83147 w 181151"/>
                  <a:gd name="connsiteY250" fmla="*/ 151452 h 302920"/>
                  <a:gd name="connsiteX251" fmla="*/ 80697 w 181151"/>
                  <a:gd name="connsiteY251" fmla="*/ 154719 h 302920"/>
                  <a:gd name="connsiteX252" fmla="*/ 78561 w 181151"/>
                  <a:gd name="connsiteY252" fmla="*/ 154907 h 302920"/>
                  <a:gd name="connsiteX253" fmla="*/ 80446 w 181151"/>
                  <a:gd name="connsiteY253" fmla="*/ 150321 h 302920"/>
                  <a:gd name="connsiteX254" fmla="*/ 79189 w 181151"/>
                  <a:gd name="connsiteY254" fmla="*/ 149191 h 302920"/>
                  <a:gd name="connsiteX255" fmla="*/ 78058 w 181151"/>
                  <a:gd name="connsiteY255" fmla="*/ 152646 h 302920"/>
                  <a:gd name="connsiteX256" fmla="*/ 79001 w 181151"/>
                  <a:gd name="connsiteY256" fmla="*/ 155536 h 302920"/>
                  <a:gd name="connsiteX257" fmla="*/ 77556 w 181151"/>
                  <a:gd name="connsiteY257" fmla="*/ 163326 h 302920"/>
                  <a:gd name="connsiteX258" fmla="*/ 76928 w 181151"/>
                  <a:gd name="connsiteY258" fmla="*/ 163703 h 302920"/>
                  <a:gd name="connsiteX259" fmla="*/ 76362 w 181151"/>
                  <a:gd name="connsiteY259" fmla="*/ 163703 h 302920"/>
                  <a:gd name="connsiteX260" fmla="*/ 76048 w 181151"/>
                  <a:gd name="connsiteY260" fmla="*/ 163326 h 302920"/>
                  <a:gd name="connsiteX261" fmla="*/ 75797 w 181151"/>
                  <a:gd name="connsiteY261" fmla="*/ 162321 h 302920"/>
                  <a:gd name="connsiteX262" fmla="*/ 75357 w 181151"/>
                  <a:gd name="connsiteY262" fmla="*/ 162132 h 302920"/>
                  <a:gd name="connsiteX263" fmla="*/ 74792 w 181151"/>
                  <a:gd name="connsiteY263" fmla="*/ 162132 h 302920"/>
                  <a:gd name="connsiteX264" fmla="*/ 74226 w 181151"/>
                  <a:gd name="connsiteY264" fmla="*/ 165964 h 302920"/>
                  <a:gd name="connsiteX265" fmla="*/ 72781 w 181151"/>
                  <a:gd name="connsiteY265" fmla="*/ 169922 h 302920"/>
                  <a:gd name="connsiteX266" fmla="*/ 71085 w 181151"/>
                  <a:gd name="connsiteY266" fmla="*/ 171933 h 302920"/>
                  <a:gd name="connsiteX267" fmla="*/ 69828 w 181151"/>
                  <a:gd name="connsiteY267" fmla="*/ 171367 h 302920"/>
                  <a:gd name="connsiteX268" fmla="*/ 68258 w 181151"/>
                  <a:gd name="connsiteY268" fmla="*/ 171053 h 302920"/>
                  <a:gd name="connsiteX269" fmla="*/ 68698 w 181151"/>
                  <a:gd name="connsiteY269" fmla="*/ 170676 h 302920"/>
                  <a:gd name="connsiteX270" fmla="*/ 69137 w 181151"/>
                  <a:gd name="connsiteY270" fmla="*/ 169545 h 302920"/>
                  <a:gd name="connsiteX271" fmla="*/ 69514 w 181151"/>
                  <a:gd name="connsiteY271" fmla="*/ 168917 h 302920"/>
                  <a:gd name="connsiteX272" fmla="*/ 69514 w 181151"/>
                  <a:gd name="connsiteY272" fmla="*/ 168415 h 302920"/>
                  <a:gd name="connsiteX273" fmla="*/ 69954 w 181151"/>
                  <a:gd name="connsiteY273" fmla="*/ 168038 h 302920"/>
                  <a:gd name="connsiteX274" fmla="*/ 70834 w 181151"/>
                  <a:gd name="connsiteY274" fmla="*/ 167095 h 302920"/>
                  <a:gd name="connsiteX275" fmla="*/ 70645 w 181151"/>
                  <a:gd name="connsiteY275" fmla="*/ 166404 h 302920"/>
                  <a:gd name="connsiteX276" fmla="*/ 69954 w 181151"/>
                  <a:gd name="connsiteY276" fmla="*/ 166970 h 302920"/>
                  <a:gd name="connsiteX277" fmla="*/ 69640 w 181151"/>
                  <a:gd name="connsiteY277" fmla="*/ 167598 h 302920"/>
                  <a:gd name="connsiteX278" fmla="*/ 69389 w 181151"/>
                  <a:gd name="connsiteY278" fmla="*/ 168038 h 302920"/>
                  <a:gd name="connsiteX279" fmla="*/ 69012 w 181151"/>
                  <a:gd name="connsiteY279" fmla="*/ 163137 h 302920"/>
                  <a:gd name="connsiteX280" fmla="*/ 68823 w 181151"/>
                  <a:gd name="connsiteY280" fmla="*/ 163012 h 302920"/>
                  <a:gd name="connsiteX281" fmla="*/ 68446 w 181151"/>
                  <a:gd name="connsiteY281" fmla="*/ 164331 h 302920"/>
                  <a:gd name="connsiteX282" fmla="*/ 68132 w 181151"/>
                  <a:gd name="connsiteY282" fmla="*/ 167347 h 302920"/>
                  <a:gd name="connsiteX283" fmla="*/ 68321 w 181151"/>
                  <a:gd name="connsiteY283" fmla="*/ 170739 h 302920"/>
                  <a:gd name="connsiteX284" fmla="*/ 68572 w 181151"/>
                  <a:gd name="connsiteY284" fmla="*/ 176582 h 302920"/>
                  <a:gd name="connsiteX285" fmla="*/ 66624 w 181151"/>
                  <a:gd name="connsiteY285" fmla="*/ 178969 h 302920"/>
                  <a:gd name="connsiteX286" fmla="*/ 63986 w 181151"/>
                  <a:gd name="connsiteY286" fmla="*/ 182990 h 302920"/>
                  <a:gd name="connsiteX287" fmla="*/ 60028 w 181151"/>
                  <a:gd name="connsiteY287" fmla="*/ 190152 h 302920"/>
                  <a:gd name="connsiteX288" fmla="*/ 59023 w 181151"/>
                  <a:gd name="connsiteY288" fmla="*/ 189586 h 302920"/>
                  <a:gd name="connsiteX289" fmla="*/ 58332 w 181151"/>
                  <a:gd name="connsiteY289" fmla="*/ 188769 h 302920"/>
                  <a:gd name="connsiteX290" fmla="*/ 57955 w 181151"/>
                  <a:gd name="connsiteY290" fmla="*/ 188330 h 302920"/>
                  <a:gd name="connsiteX291" fmla="*/ 57641 w 181151"/>
                  <a:gd name="connsiteY291" fmla="*/ 188204 h 302920"/>
                  <a:gd name="connsiteX292" fmla="*/ 58080 w 181151"/>
                  <a:gd name="connsiteY292" fmla="*/ 192539 h 302920"/>
                  <a:gd name="connsiteX293" fmla="*/ 57389 w 181151"/>
                  <a:gd name="connsiteY293" fmla="*/ 196937 h 302920"/>
                  <a:gd name="connsiteX294" fmla="*/ 55191 w 181151"/>
                  <a:gd name="connsiteY294" fmla="*/ 196245 h 302920"/>
                  <a:gd name="connsiteX295" fmla="*/ 53557 w 181151"/>
                  <a:gd name="connsiteY295" fmla="*/ 195554 h 302920"/>
                  <a:gd name="connsiteX296" fmla="*/ 53369 w 181151"/>
                  <a:gd name="connsiteY296" fmla="*/ 195554 h 302920"/>
                  <a:gd name="connsiteX297" fmla="*/ 53997 w 181151"/>
                  <a:gd name="connsiteY297" fmla="*/ 197251 h 302920"/>
                  <a:gd name="connsiteX298" fmla="*/ 53997 w 181151"/>
                  <a:gd name="connsiteY298" fmla="*/ 201900 h 302920"/>
                  <a:gd name="connsiteX299" fmla="*/ 45264 w 181151"/>
                  <a:gd name="connsiteY299" fmla="*/ 215469 h 302920"/>
                  <a:gd name="connsiteX300" fmla="*/ 35150 w 181151"/>
                  <a:gd name="connsiteY300" fmla="*/ 232934 h 302920"/>
                  <a:gd name="connsiteX301" fmla="*/ 29496 w 181151"/>
                  <a:gd name="connsiteY301" fmla="*/ 247007 h 302920"/>
                  <a:gd name="connsiteX302" fmla="*/ 18816 w 181151"/>
                  <a:gd name="connsiteY302" fmla="*/ 280115 h 302920"/>
                  <a:gd name="connsiteX303" fmla="*/ 20323 w 181151"/>
                  <a:gd name="connsiteY303" fmla="*/ 281874 h 302920"/>
                  <a:gd name="connsiteX304" fmla="*/ 23276 w 181151"/>
                  <a:gd name="connsiteY304" fmla="*/ 282251 h 302920"/>
                  <a:gd name="connsiteX305" fmla="*/ 28428 w 181151"/>
                  <a:gd name="connsiteY305" fmla="*/ 282879 h 302920"/>
                  <a:gd name="connsiteX306" fmla="*/ 29056 w 181151"/>
                  <a:gd name="connsiteY306" fmla="*/ 283068 h 302920"/>
                  <a:gd name="connsiteX307" fmla="*/ 57829 w 181151"/>
                  <a:gd name="connsiteY307" fmla="*/ 184937 h 302920"/>
                  <a:gd name="connsiteX308" fmla="*/ 58206 w 181151"/>
                  <a:gd name="connsiteY308" fmla="*/ 184623 h 302920"/>
                  <a:gd name="connsiteX309" fmla="*/ 58332 w 181151"/>
                  <a:gd name="connsiteY309" fmla="*/ 184058 h 302920"/>
                  <a:gd name="connsiteX310" fmla="*/ 58332 w 181151"/>
                  <a:gd name="connsiteY310" fmla="*/ 183869 h 302920"/>
                  <a:gd name="connsiteX311" fmla="*/ 57641 w 181151"/>
                  <a:gd name="connsiteY311" fmla="*/ 183492 h 302920"/>
                  <a:gd name="connsiteX312" fmla="*/ 57327 w 181151"/>
                  <a:gd name="connsiteY312" fmla="*/ 184309 h 302920"/>
                  <a:gd name="connsiteX313" fmla="*/ 57829 w 181151"/>
                  <a:gd name="connsiteY313" fmla="*/ 184937 h 302920"/>
                  <a:gd name="connsiteX314" fmla="*/ 62667 w 181151"/>
                  <a:gd name="connsiteY314" fmla="*/ 184372 h 302920"/>
                  <a:gd name="connsiteX315" fmla="*/ 62667 w 181151"/>
                  <a:gd name="connsiteY315" fmla="*/ 182173 h 302920"/>
                  <a:gd name="connsiteX316" fmla="*/ 61410 w 181151"/>
                  <a:gd name="connsiteY316" fmla="*/ 180288 h 302920"/>
                  <a:gd name="connsiteX317" fmla="*/ 61410 w 181151"/>
                  <a:gd name="connsiteY317" fmla="*/ 182299 h 302920"/>
                  <a:gd name="connsiteX318" fmla="*/ 62541 w 181151"/>
                  <a:gd name="connsiteY318" fmla="*/ 184372 h 302920"/>
                  <a:gd name="connsiteX319" fmla="*/ 62729 w 181151"/>
                  <a:gd name="connsiteY319" fmla="*/ 184372 h 302920"/>
                  <a:gd name="connsiteX320" fmla="*/ 63420 w 181151"/>
                  <a:gd name="connsiteY320" fmla="*/ 179597 h 302920"/>
                  <a:gd name="connsiteX321" fmla="*/ 63672 w 181151"/>
                  <a:gd name="connsiteY321" fmla="*/ 179220 h 302920"/>
                  <a:gd name="connsiteX322" fmla="*/ 63923 w 181151"/>
                  <a:gd name="connsiteY322" fmla="*/ 178341 h 302920"/>
                  <a:gd name="connsiteX323" fmla="*/ 63923 w 181151"/>
                  <a:gd name="connsiteY323" fmla="*/ 177210 h 302920"/>
                  <a:gd name="connsiteX324" fmla="*/ 62918 w 181151"/>
                  <a:gd name="connsiteY324" fmla="*/ 175639 h 302920"/>
                  <a:gd name="connsiteX325" fmla="*/ 62541 w 181151"/>
                  <a:gd name="connsiteY325" fmla="*/ 177775 h 302920"/>
                  <a:gd name="connsiteX326" fmla="*/ 63420 w 181151"/>
                  <a:gd name="connsiteY326" fmla="*/ 179597 h 302920"/>
                  <a:gd name="connsiteX327" fmla="*/ 65305 w 181151"/>
                  <a:gd name="connsiteY327" fmla="*/ 176833 h 302920"/>
                  <a:gd name="connsiteX328" fmla="*/ 65933 w 181151"/>
                  <a:gd name="connsiteY328" fmla="*/ 176079 h 302920"/>
                  <a:gd name="connsiteX329" fmla="*/ 66185 w 181151"/>
                  <a:gd name="connsiteY329" fmla="*/ 175262 h 302920"/>
                  <a:gd name="connsiteX330" fmla="*/ 65871 w 181151"/>
                  <a:gd name="connsiteY330" fmla="*/ 174697 h 302920"/>
                  <a:gd name="connsiteX331" fmla="*/ 65305 w 181151"/>
                  <a:gd name="connsiteY331" fmla="*/ 174571 h 302920"/>
                  <a:gd name="connsiteX332" fmla="*/ 64865 w 181151"/>
                  <a:gd name="connsiteY332" fmla="*/ 176330 h 302920"/>
                  <a:gd name="connsiteX333" fmla="*/ 64991 w 181151"/>
                  <a:gd name="connsiteY333" fmla="*/ 176582 h 302920"/>
                  <a:gd name="connsiteX334" fmla="*/ 65305 w 181151"/>
                  <a:gd name="connsiteY334" fmla="*/ 176770 h 302920"/>
                  <a:gd name="connsiteX335" fmla="*/ 72781 w 181151"/>
                  <a:gd name="connsiteY335" fmla="*/ 162823 h 302920"/>
                  <a:gd name="connsiteX336" fmla="*/ 74666 w 181151"/>
                  <a:gd name="connsiteY336" fmla="*/ 160122 h 302920"/>
                  <a:gd name="connsiteX337" fmla="*/ 75922 w 181151"/>
                  <a:gd name="connsiteY337" fmla="*/ 156667 h 302920"/>
                  <a:gd name="connsiteX338" fmla="*/ 75608 w 181151"/>
                  <a:gd name="connsiteY338" fmla="*/ 155724 h 302920"/>
                  <a:gd name="connsiteX339" fmla="*/ 75043 w 181151"/>
                  <a:gd name="connsiteY339" fmla="*/ 154656 h 302920"/>
                  <a:gd name="connsiteX340" fmla="*/ 73409 w 181151"/>
                  <a:gd name="connsiteY340" fmla="*/ 158237 h 302920"/>
                  <a:gd name="connsiteX341" fmla="*/ 72593 w 181151"/>
                  <a:gd name="connsiteY341" fmla="*/ 160122 h 302920"/>
                  <a:gd name="connsiteX342" fmla="*/ 72593 w 181151"/>
                  <a:gd name="connsiteY342" fmla="*/ 162132 h 302920"/>
                  <a:gd name="connsiteX343" fmla="*/ 72781 w 181151"/>
                  <a:gd name="connsiteY343" fmla="*/ 162823 h 302920"/>
                  <a:gd name="connsiteX344" fmla="*/ 82644 w 181151"/>
                  <a:gd name="connsiteY344" fmla="*/ 148562 h 302920"/>
                  <a:gd name="connsiteX345" fmla="*/ 82896 w 181151"/>
                  <a:gd name="connsiteY345" fmla="*/ 148185 h 302920"/>
                  <a:gd name="connsiteX346" fmla="*/ 83084 w 181151"/>
                  <a:gd name="connsiteY346" fmla="*/ 147494 h 302920"/>
                  <a:gd name="connsiteX347" fmla="*/ 82393 w 181151"/>
                  <a:gd name="connsiteY347" fmla="*/ 146929 h 302920"/>
                  <a:gd name="connsiteX348" fmla="*/ 81828 w 181151"/>
                  <a:gd name="connsiteY348" fmla="*/ 147557 h 302920"/>
                  <a:gd name="connsiteX349" fmla="*/ 81828 w 181151"/>
                  <a:gd name="connsiteY349" fmla="*/ 148185 h 302920"/>
                  <a:gd name="connsiteX350" fmla="*/ 82016 w 181151"/>
                  <a:gd name="connsiteY350" fmla="*/ 148499 h 302920"/>
                  <a:gd name="connsiteX351" fmla="*/ 82330 w 181151"/>
                  <a:gd name="connsiteY351" fmla="*/ 148625 h 302920"/>
                  <a:gd name="connsiteX352" fmla="*/ 82644 w 181151"/>
                  <a:gd name="connsiteY352" fmla="*/ 148625 h 302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</a:cxnLst>
                <a:rect l="l" t="t" r="r" b="b"/>
                <a:pathLst>
                  <a:path w="181151" h="302920">
                    <a:moveTo>
                      <a:pt x="40113" y="301349"/>
                    </a:moveTo>
                    <a:cubicBezTo>
                      <a:pt x="36218" y="302417"/>
                      <a:pt x="33328" y="302920"/>
                      <a:pt x="31380" y="302920"/>
                    </a:cubicBezTo>
                    <a:cubicBezTo>
                      <a:pt x="29496" y="302920"/>
                      <a:pt x="26669" y="302543"/>
                      <a:pt x="23025" y="301664"/>
                    </a:cubicBezTo>
                    <a:cubicBezTo>
                      <a:pt x="21391" y="301664"/>
                      <a:pt x="19884" y="301035"/>
                      <a:pt x="18502" y="299905"/>
                    </a:cubicBezTo>
                    <a:cubicBezTo>
                      <a:pt x="18313" y="299590"/>
                      <a:pt x="17936" y="299528"/>
                      <a:pt x="17308" y="299653"/>
                    </a:cubicBezTo>
                    <a:cubicBezTo>
                      <a:pt x="16868" y="299779"/>
                      <a:pt x="16428" y="300093"/>
                      <a:pt x="16051" y="300533"/>
                    </a:cubicBezTo>
                    <a:cubicBezTo>
                      <a:pt x="15737" y="300721"/>
                      <a:pt x="15298" y="301035"/>
                      <a:pt x="14795" y="301412"/>
                    </a:cubicBezTo>
                    <a:cubicBezTo>
                      <a:pt x="13727" y="300219"/>
                      <a:pt x="12596" y="299276"/>
                      <a:pt x="11465" y="298585"/>
                    </a:cubicBezTo>
                    <a:cubicBezTo>
                      <a:pt x="11277" y="297894"/>
                      <a:pt x="10774" y="297643"/>
                      <a:pt x="9957" y="297894"/>
                    </a:cubicBezTo>
                    <a:cubicBezTo>
                      <a:pt x="9832" y="297894"/>
                      <a:pt x="9769" y="297957"/>
                      <a:pt x="9706" y="298020"/>
                    </a:cubicBezTo>
                    <a:cubicBezTo>
                      <a:pt x="9706" y="298083"/>
                      <a:pt x="9581" y="298208"/>
                      <a:pt x="9518" y="298334"/>
                    </a:cubicBezTo>
                    <a:cubicBezTo>
                      <a:pt x="9455" y="298460"/>
                      <a:pt x="9329" y="298648"/>
                      <a:pt x="9266" y="298774"/>
                    </a:cubicBezTo>
                    <a:cubicBezTo>
                      <a:pt x="9204" y="298899"/>
                      <a:pt x="9015" y="299088"/>
                      <a:pt x="8827" y="299276"/>
                    </a:cubicBezTo>
                    <a:cubicBezTo>
                      <a:pt x="8261" y="299402"/>
                      <a:pt x="7633" y="299213"/>
                      <a:pt x="7005" y="298585"/>
                    </a:cubicBezTo>
                    <a:cubicBezTo>
                      <a:pt x="6377" y="297957"/>
                      <a:pt x="5937" y="297392"/>
                      <a:pt x="5811" y="296763"/>
                    </a:cubicBezTo>
                    <a:cubicBezTo>
                      <a:pt x="5120" y="294125"/>
                      <a:pt x="3989" y="292303"/>
                      <a:pt x="2544" y="291361"/>
                    </a:cubicBezTo>
                    <a:cubicBezTo>
                      <a:pt x="2042" y="290858"/>
                      <a:pt x="1728" y="290418"/>
                      <a:pt x="1602" y="289978"/>
                    </a:cubicBezTo>
                    <a:lnTo>
                      <a:pt x="1162" y="288408"/>
                    </a:lnTo>
                    <a:lnTo>
                      <a:pt x="1037" y="287151"/>
                    </a:lnTo>
                    <a:cubicBezTo>
                      <a:pt x="-220" y="282440"/>
                      <a:pt x="-346" y="278167"/>
                      <a:pt x="722" y="274335"/>
                    </a:cubicBezTo>
                    <a:cubicBezTo>
                      <a:pt x="974" y="273896"/>
                      <a:pt x="1037" y="273519"/>
                      <a:pt x="974" y="273142"/>
                    </a:cubicBezTo>
                    <a:cubicBezTo>
                      <a:pt x="1099" y="269058"/>
                      <a:pt x="1790" y="265289"/>
                      <a:pt x="3110" y="261896"/>
                    </a:cubicBezTo>
                    <a:cubicBezTo>
                      <a:pt x="3487" y="260451"/>
                      <a:pt x="3864" y="259006"/>
                      <a:pt x="4303" y="257499"/>
                    </a:cubicBezTo>
                    <a:cubicBezTo>
                      <a:pt x="7068" y="247510"/>
                      <a:pt x="10649" y="238337"/>
                      <a:pt x="15172" y="229856"/>
                    </a:cubicBezTo>
                    <a:cubicBezTo>
                      <a:pt x="15549" y="229039"/>
                      <a:pt x="15989" y="228160"/>
                      <a:pt x="16491" y="227280"/>
                    </a:cubicBezTo>
                    <a:cubicBezTo>
                      <a:pt x="17622" y="225019"/>
                      <a:pt x="18941" y="222569"/>
                      <a:pt x="20449" y="219930"/>
                    </a:cubicBezTo>
                    <a:cubicBezTo>
                      <a:pt x="22020" y="217417"/>
                      <a:pt x="23465" y="214590"/>
                      <a:pt x="24784" y="211386"/>
                    </a:cubicBezTo>
                    <a:cubicBezTo>
                      <a:pt x="27422" y="208370"/>
                      <a:pt x="30187" y="203973"/>
                      <a:pt x="33077" y="198256"/>
                    </a:cubicBezTo>
                    <a:cubicBezTo>
                      <a:pt x="37223" y="191722"/>
                      <a:pt x="41683" y="185377"/>
                      <a:pt x="46395" y="179157"/>
                    </a:cubicBezTo>
                    <a:cubicBezTo>
                      <a:pt x="49411" y="174885"/>
                      <a:pt x="52363" y="170739"/>
                      <a:pt x="55191" y="166655"/>
                    </a:cubicBezTo>
                    <a:cubicBezTo>
                      <a:pt x="57641" y="163012"/>
                      <a:pt x="59777" y="159996"/>
                      <a:pt x="61599" y="157483"/>
                    </a:cubicBezTo>
                    <a:cubicBezTo>
                      <a:pt x="63420" y="154970"/>
                      <a:pt x="64426" y="153651"/>
                      <a:pt x="64803" y="153588"/>
                    </a:cubicBezTo>
                    <a:lnTo>
                      <a:pt x="66499" y="152960"/>
                    </a:lnTo>
                    <a:cubicBezTo>
                      <a:pt x="66436" y="152646"/>
                      <a:pt x="66624" y="151829"/>
                      <a:pt x="67127" y="150573"/>
                    </a:cubicBezTo>
                    <a:cubicBezTo>
                      <a:pt x="67630" y="149191"/>
                      <a:pt x="73975" y="140395"/>
                      <a:pt x="86225" y="124061"/>
                    </a:cubicBezTo>
                    <a:cubicBezTo>
                      <a:pt x="87168" y="122930"/>
                      <a:pt x="87922" y="121799"/>
                      <a:pt x="88487" y="120669"/>
                    </a:cubicBezTo>
                    <a:cubicBezTo>
                      <a:pt x="89241" y="119224"/>
                      <a:pt x="90120" y="118030"/>
                      <a:pt x="91188" y="116962"/>
                    </a:cubicBezTo>
                    <a:cubicBezTo>
                      <a:pt x="92005" y="116271"/>
                      <a:pt x="92696" y="115517"/>
                      <a:pt x="93262" y="114637"/>
                    </a:cubicBezTo>
                    <a:cubicBezTo>
                      <a:pt x="93827" y="113821"/>
                      <a:pt x="94078" y="112753"/>
                      <a:pt x="94016" y="111559"/>
                    </a:cubicBezTo>
                    <a:cubicBezTo>
                      <a:pt x="94016" y="111308"/>
                      <a:pt x="93953" y="111182"/>
                      <a:pt x="94016" y="111119"/>
                    </a:cubicBezTo>
                    <a:cubicBezTo>
                      <a:pt x="94016" y="111057"/>
                      <a:pt x="94141" y="110994"/>
                      <a:pt x="94267" y="110994"/>
                    </a:cubicBezTo>
                    <a:cubicBezTo>
                      <a:pt x="95146" y="110240"/>
                      <a:pt x="95837" y="109360"/>
                      <a:pt x="96340" y="108292"/>
                    </a:cubicBezTo>
                    <a:cubicBezTo>
                      <a:pt x="96780" y="107224"/>
                      <a:pt x="97094" y="105717"/>
                      <a:pt x="97345" y="103706"/>
                    </a:cubicBezTo>
                    <a:cubicBezTo>
                      <a:pt x="97534" y="101696"/>
                      <a:pt x="97722" y="98743"/>
                      <a:pt x="97911" y="94848"/>
                    </a:cubicBezTo>
                    <a:cubicBezTo>
                      <a:pt x="98036" y="91141"/>
                      <a:pt x="98602" y="87498"/>
                      <a:pt x="99607" y="83854"/>
                    </a:cubicBezTo>
                    <a:cubicBezTo>
                      <a:pt x="99795" y="83163"/>
                      <a:pt x="99795" y="82597"/>
                      <a:pt x="99607" y="81969"/>
                    </a:cubicBezTo>
                    <a:cubicBezTo>
                      <a:pt x="99544" y="81278"/>
                      <a:pt x="99607" y="80587"/>
                      <a:pt x="99858" y="80084"/>
                    </a:cubicBezTo>
                    <a:cubicBezTo>
                      <a:pt x="100549" y="77697"/>
                      <a:pt x="100738" y="75624"/>
                      <a:pt x="100424" y="73865"/>
                    </a:cubicBezTo>
                    <a:cubicBezTo>
                      <a:pt x="99795" y="68839"/>
                      <a:pt x="100549" y="63436"/>
                      <a:pt x="102685" y="57594"/>
                    </a:cubicBezTo>
                    <a:cubicBezTo>
                      <a:pt x="102685" y="57217"/>
                      <a:pt x="102685" y="56903"/>
                      <a:pt x="102811" y="56651"/>
                    </a:cubicBezTo>
                    <a:cubicBezTo>
                      <a:pt x="102937" y="56274"/>
                      <a:pt x="102999" y="55960"/>
                      <a:pt x="102937" y="55709"/>
                    </a:cubicBezTo>
                    <a:lnTo>
                      <a:pt x="102560" y="55081"/>
                    </a:lnTo>
                    <a:cubicBezTo>
                      <a:pt x="102120" y="53447"/>
                      <a:pt x="102120" y="51814"/>
                      <a:pt x="102560" y="50118"/>
                    </a:cubicBezTo>
                    <a:cubicBezTo>
                      <a:pt x="103062" y="46034"/>
                      <a:pt x="103376" y="41951"/>
                      <a:pt x="103502" y="37867"/>
                    </a:cubicBezTo>
                    <a:cubicBezTo>
                      <a:pt x="103502" y="35668"/>
                      <a:pt x="103628" y="33281"/>
                      <a:pt x="103816" y="30768"/>
                    </a:cubicBezTo>
                    <a:lnTo>
                      <a:pt x="103816" y="30579"/>
                    </a:lnTo>
                    <a:cubicBezTo>
                      <a:pt x="104130" y="28255"/>
                      <a:pt x="104319" y="25239"/>
                      <a:pt x="104381" y="21533"/>
                    </a:cubicBezTo>
                    <a:cubicBezTo>
                      <a:pt x="104381" y="17826"/>
                      <a:pt x="103879" y="13931"/>
                      <a:pt x="102811" y="9785"/>
                    </a:cubicBezTo>
                    <a:cubicBezTo>
                      <a:pt x="102811" y="9534"/>
                      <a:pt x="102937" y="9219"/>
                      <a:pt x="103125" y="8780"/>
                    </a:cubicBezTo>
                    <a:cubicBezTo>
                      <a:pt x="103376" y="8214"/>
                      <a:pt x="103565" y="7586"/>
                      <a:pt x="103690" y="6769"/>
                    </a:cubicBezTo>
                    <a:cubicBezTo>
                      <a:pt x="103690" y="6015"/>
                      <a:pt x="104444" y="5324"/>
                      <a:pt x="105701" y="4759"/>
                    </a:cubicBezTo>
                    <a:cubicBezTo>
                      <a:pt x="107334" y="3565"/>
                      <a:pt x="108591" y="2874"/>
                      <a:pt x="109407" y="2686"/>
                    </a:cubicBezTo>
                    <a:cubicBezTo>
                      <a:pt x="110664" y="2372"/>
                      <a:pt x="112674" y="2497"/>
                      <a:pt x="115438" y="3125"/>
                    </a:cubicBezTo>
                    <a:cubicBezTo>
                      <a:pt x="116758" y="3502"/>
                      <a:pt x="118014" y="3691"/>
                      <a:pt x="119082" y="3628"/>
                    </a:cubicBezTo>
                    <a:cubicBezTo>
                      <a:pt x="119899" y="3440"/>
                      <a:pt x="120527" y="3000"/>
                      <a:pt x="120967" y="2497"/>
                    </a:cubicBezTo>
                    <a:cubicBezTo>
                      <a:pt x="121407" y="1932"/>
                      <a:pt x="121846" y="1429"/>
                      <a:pt x="122223" y="989"/>
                    </a:cubicBezTo>
                    <a:cubicBezTo>
                      <a:pt x="122537" y="424"/>
                      <a:pt x="122852" y="110"/>
                      <a:pt x="123103" y="47"/>
                    </a:cubicBezTo>
                    <a:cubicBezTo>
                      <a:pt x="123354" y="-16"/>
                      <a:pt x="123480" y="-16"/>
                      <a:pt x="123543" y="47"/>
                    </a:cubicBezTo>
                    <a:cubicBezTo>
                      <a:pt x="123605" y="47"/>
                      <a:pt x="123668" y="173"/>
                      <a:pt x="123668" y="298"/>
                    </a:cubicBezTo>
                    <a:lnTo>
                      <a:pt x="123668" y="675"/>
                    </a:lnTo>
                    <a:cubicBezTo>
                      <a:pt x="123668" y="675"/>
                      <a:pt x="123794" y="1555"/>
                      <a:pt x="123794" y="1555"/>
                    </a:cubicBezTo>
                    <a:lnTo>
                      <a:pt x="123982" y="1681"/>
                    </a:lnTo>
                    <a:cubicBezTo>
                      <a:pt x="123982" y="1681"/>
                      <a:pt x="124485" y="1681"/>
                      <a:pt x="124736" y="1869"/>
                    </a:cubicBezTo>
                    <a:cubicBezTo>
                      <a:pt x="125050" y="2057"/>
                      <a:pt x="125239" y="2434"/>
                      <a:pt x="125427" y="3000"/>
                    </a:cubicBezTo>
                    <a:lnTo>
                      <a:pt x="125427" y="3879"/>
                    </a:lnTo>
                    <a:cubicBezTo>
                      <a:pt x="125427" y="3879"/>
                      <a:pt x="125867" y="4696"/>
                      <a:pt x="125867" y="4696"/>
                    </a:cubicBezTo>
                    <a:cubicBezTo>
                      <a:pt x="125993" y="5262"/>
                      <a:pt x="126118" y="5764"/>
                      <a:pt x="126181" y="6078"/>
                    </a:cubicBezTo>
                    <a:cubicBezTo>
                      <a:pt x="126181" y="6455"/>
                      <a:pt x="126181" y="6706"/>
                      <a:pt x="126181" y="6832"/>
                    </a:cubicBezTo>
                    <a:cubicBezTo>
                      <a:pt x="126181" y="6958"/>
                      <a:pt x="126056" y="7021"/>
                      <a:pt x="125993" y="7083"/>
                    </a:cubicBezTo>
                    <a:lnTo>
                      <a:pt x="125993" y="7272"/>
                    </a:lnTo>
                    <a:cubicBezTo>
                      <a:pt x="126433" y="6895"/>
                      <a:pt x="126747" y="6581"/>
                      <a:pt x="126872" y="6330"/>
                    </a:cubicBezTo>
                    <a:cubicBezTo>
                      <a:pt x="127563" y="5638"/>
                      <a:pt x="128066" y="5262"/>
                      <a:pt x="128380" y="5199"/>
                    </a:cubicBezTo>
                    <a:cubicBezTo>
                      <a:pt x="129385" y="13429"/>
                      <a:pt x="128631" y="26119"/>
                      <a:pt x="126181" y="43270"/>
                    </a:cubicBezTo>
                    <a:cubicBezTo>
                      <a:pt x="125804" y="46914"/>
                      <a:pt x="125553" y="50432"/>
                      <a:pt x="125490" y="53761"/>
                    </a:cubicBezTo>
                    <a:cubicBezTo>
                      <a:pt x="125490" y="57091"/>
                      <a:pt x="125302" y="60484"/>
                      <a:pt x="124925" y="64065"/>
                    </a:cubicBezTo>
                    <a:cubicBezTo>
                      <a:pt x="124548" y="67645"/>
                      <a:pt x="124485" y="70033"/>
                      <a:pt x="124799" y="71289"/>
                    </a:cubicBezTo>
                    <a:cubicBezTo>
                      <a:pt x="124988" y="72106"/>
                      <a:pt x="125365" y="72483"/>
                      <a:pt x="125867" y="72483"/>
                    </a:cubicBezTo>
                    <a:cubicBezTo>
                      <a:pt x="126558" y="72294"/>
                      <a:pt x="128129" y="70849"/>
                      <a:pt x="130579" y="68085"/>
                    </a:cubicBezTo>
                    <a:cubicBezTo>
                      <a:pt x="130893" y="67520"/>
                      <a:pt x="131396" y="66892"/>
                      <a:pt x="131961" y="66263"/>
                    </a:cubicBezTo>
                    <a:cubicBezTo>
                      <a:pt x="133029" y="65132"/>
                      <a:pt x="133971" y="63750"/>
                      <a:pt x="134914" y="62180"/>
                    </a:cubicBezTo>
                    <a:cubicBezTo>
                      <a:pt x="135668" y="60860"/>
                      <a:pt x="136359" y="59918"/>
                      <a:pt x="136924" y="59227"/>
                    </a:cubicBezTo>
                    <a:cubicBezTo>
                      <a:pt x="137490" y="58599"/>
                      <a:pt x="137992" y="58159"/>
                      <a:pt x="138432" y="57908"/>
                    </a:cubicBezTo>
                    <a:cubicBezTo>
                      <a:pt x="138872" y="57656"/>
                      <a:pt x="139186" y="57405"/>
                      <a:pt x="139437" y="57154"/>
                    </a:cubicBezTo>
                    <a:cubicBezTo>
                      <a:pt x="139688" y="56903"/>
                      <a:pt x="139940" y="56526"/>
                      <a:pt x="140128" y="55960"/>
                    </a:cubicBezTo>
                    <a:cubicBezTo>
                      <a:pt x="140819" y="54452"/>
                      <a:pt x="141699" y="53133"/>
                      <a:pt x="142767" y="52128"/>
                    </a:cubicBezTo>
                    <a:cubicBezTo>
                      <a:pt x="143835" y="51123"/>
                      <a:pt x="144526" y="50557"/>
                      <a:pt x="144903" y="50432"/>
                    </a:cubicBezTo>
                    <a:cubicBezTo>
                      <a:pt x="145028" y="50432"/>
                      <a:pt x="145091" y="50432"/>
                      <a:pt x="145154" y="50432"/>
                    </a:cubicBezTo>
                    <a:cubicBezTo>
                      <a:pt x="145217" y="50432"/>
                      <a:pt x="145280" y="50557"/>
                      <a:pt x="145280" y="50683"/>
                    </a:cubicBezTo>
                    <a:cubicBezTo>
                      <a:pt x="145280" y="50809"/>
                      <a:pt x="145342" y="50871"/>
                      <a:pt x="145405" y="50934"/>
                    </a:cubicBezTo>
                    <a:cubicBezTo>
                      <a:pt x="145468" y="50934"/>
                      <a:pt x="145657" y="50934"/>
                      <a:pt x="145845" y="50934"/>
                    </a:cubicBezTo>
                    <a:cubicBezTo>
                      <a:pt x="146348" y="49929"/>
                      <a:pt x="146662" y="49112"/>
                      <a:pt x="146850" y="48484"/>
                    </a:cubicBezTo>
                    <a:cubicBezTo>
                      <a:pt x="146913" y="47856"/>
                      <a:pt x="147102" y="47290"/>
                      <a:pt x="147353" y="46851"/>
                    </a:cubicBezTo>
                    <a:cubicBezTo>
                      <a:pt x="147667" y="46160"/>
                      <a:pt x="148484" y="45594"/>
                      <a:pt x="149866" y="45280"/>
                    </a:cubicBezTo>
                    <a:lnTo>
                      <a:pt x="150934" y="45155"/>
                    </a:lnTo>
                    <a:cubicBezTo>
                      <a:pt x="151876" y="44903"/>
                      <a:pt x="152442" y="43898"/>
                      <a:pt x="152693" y="42076"/>
                    </a:cubicBezTo>
                    <a:cubicBezTo>
                      <a:pt x="153007" y="40380"/>
                      <a:pt x="154012" y="39123"/>
                      <a:pt x="155771" y="38307"/>
                    </a:cubicBezTo>
                    <a:cubicBezTo>
                      <a:pt x="156399" y="37867"/>
                      <a:pt x="157405" y="36736"/>
                      <a:pt x="158724" y="34914"/>
                    </a:cubicBezTo>
                    <a:cubicBezTo>
                      <a:pt x="159603" y="33218"/>
                      <a:pt x="160483" y="32213"/>
                      <a:pt x="161300" y="32024"/>
                    </a:cubicBezTo>
                    <a:cubicBezTo>
                      <a:pt x="161614" y="31962"/>
                      <a:pt x="161991" y="31962"/>
                      <a:pt x="162431" y="32087"/>
                    </a:cubicBezTo>
                    <a:cubicBezTo>
                      <a:pt x="162807" y="32213"/>
                      <a:pt x="163122" y="32276"/>
                      <a:pt x="163373" y="32213"/>
                    </a:cubicBezTo>
                    <a:cubicBezTo>
                      <a:pt x="163687" y="32150"/>
                      <a:pt x="164001" y="31962"/>
                      <a:pt x="164127" y="31647"/>
                    </a:cubicBezTo>
                    <a:cubicBezTo>
                      <a:pt x="164315" y="31333"/>
                      <a:pt x="164441" y="30956"/>
                      <a:pt x="164567" y="30454"/>
                    </a:cubicBezTo>
                    <a:cubicBezTo>
                      <a:pt x="164692" y="30077"/>
                      <a:pt x="164818" y="29637"/>
                      <a:pt x="165006" y="29260"/>
                    </a:cubicBezTo>
                    <a:cubicBezTo>
                      <a:pt x="165132" y="28381"/>
                      <a:pt x="165320" y="27752"/>
                      <a:pt x="165572" y="27375"/>
                    </a:cubicBezTo>
                    <a:cubicBezTo>
                      <a:pt x="165823" y="26998"/>
                      <a:pt x="166326" y="26684"/>
                      <a:pt x="167017" y="26559"/>
                    </a:cubicBezTo>
                    <a:lnTo>
                      <a:pt x="167771" y="26559"/>
                    </a:lnTo>
                    <a:cubicBezTo>
                      <a:pt x="168462" y="26370"/>
                      <a:pt x="169215" y="25428"/>
                      <a:pt x="169969" y="23732"/>
                    </a:cubicBezTo>
                    <a:cubicBezTo>
                      <a:pt x="170472" y="22727"/>
                      <a:pt x="171289" y="21721"/>
                      <a:pt x="172482" y="20653"/>
                    </a:cubicBezTo>
                    <a:cubicBezTo>
                      <a:pt x="173613" y="20214"/>
                      <a:pt x="174493" y="19585"/>
                      <a:pt x="175058" y="18643"/>
                    </a:cubicBezTo>
                    <a:lnTo>
                      <a:pt x="175247" y="18643"/>
                    </a:lnTo>
                    <a:cubicBezTo>
                      <a:pt x="175247" y="18643"/>
                      <a:pt x="180021" y="13052"/>
                      <a:pt x="180021" y="13052"/>
                    </a:cubicBezTo>
                    <a:lnTo>
                      <a:pt x="180398" y="14434"/>
                    </a:lnTo>
                    <a:lnTo>
                      <a:pt x="181152" y="13114"/>
                    </a:lnTo>
                    <a:cubicBezTo>
                      <a:pt x="179896" y="19334"/>
                      <a:pt x="178451" y="23857"/>
                      <a:pt x="176817" y="26622"/>
                    </a:cubicBezTo>
                    <a:lnTo>
                      <a:pt x="176817" y="24423"/>
                    </a:lnTo>
                    <a:cubicBezTo>
                      <a:pt x="176817" y="24423"/>
                      <a:pt x="174493" y="28946"/>
                      <a:pt x="174493" y="28946"/>
                    </a:cubicBezTo>
                    <a:lnTo>
                      <a:pt x="174493" y="28066"/>
                    </a:lnTo>
                    <a:cubicBezTo>
                      <a:pt x="174493" y="28066"/>
                      <a:pt x="175686" y="24423"/>
                      <a:pt x="175686" y="24423"/>
                    </a:cubicBezTo>
                    <a:lnTo>
                      <a:pt x="175498" y="24423"/>
                    </a:lnTo>
                    <a:cubicBezTo>
                      <a:pt x="174681" y="25177"/>
                      <a:pt x="174116" y="25742"/>
                      <a:pt x="173739" y="26245"/>
                    </a:cubicBezTo>
                    <a:cubicBezTo>
                      <a:pt x="173362" y="26684"/>
                      <a:pt x="173173" y="27375"/>
                      <a:pt x="173173" y="28255"/>
                    </a:cubicBezTo>
                    <a:cubicBezTo>
                      <a:pt x="173048" y="28758"/>
                      <a:pt x="172922" y="29323"/>
                      <a:pt x="172796" y="29951"/>
                    </a:cubicBezTo>
                    <a:cubicBezTo>
                      <a:pt x="172671" y="30517"/>
                      <a:pt x="172482" y="31082"/>
                      <a:pt x="172294" y="31585"/>
                    </a:cubicBezTo>
                    <a:cubicBezTo>
                      <a:pt x="172105" y="32087"/>
                      <a:pt x="171917" y="32339"/>
                      <a:pt x="171666" y="32401"/>
                    </a:cubicBezTo>
                    <a:lnTo>
                      <a:pt x="171980" y="30077"/>
                    </a:lnTo>
                    <a:cubicBezTo>
                      <a:pt x="172357" y="28632"/>
                      <a:pt x="172419" y="27501"/>
                      <a:pt x="172168" y="26684"/>
                    </a:cubicBezTo>
                    <a:cubicBezTo>
                      <a:pt x="171917" y="27124"/>
                      <a:pt x="171666" y="27878"/>
                      <a:pt x="171414" y="28946"/>
                    </a:cubicBezTo>
                    <a:cubicBezTo>
                      <a:pt x="171163" y="30014"/>
                      <a:pt x="170912" y="31019"/>
                      <a:pt x="170723" y="31962"/>
                    </a:cubicBezTo>
                    <a:cubicBezTo>
                      <a:pt x="170535" y="32904"/>
                      <a:pt x="170472" y="33532"/>
                      <a:pt x="170535" y="33783"/>
                    </a:cubicBezTo>
                    <a:cubicBezTo>
                      <a:pt x="169907" y="35543"/>
                      <a:pt x="169467" y="36485"/>
                      <a:pt x="169215" y="36548"/>
                    </a:cubicBezTo>
                    <a:cubicBezTo>
                      <a:pt x="169153" y="35857"/>
                      <a:pt x="169215" y="35291"/>
                      <a:pt x="169341" y="34851"/>
                    </a:cubicBezTo>
                    <a:cubicBezTo>
                      <a:pt x="169341" y="34349"/>
                      <a:pt x="169341" y="33972"/>
                      <a:pt x="169215" y="33595"/>
                    </a:cubicBezTo>
                    <a:cubicBezTo>
                      <a:pt x="169090" y="33030"/>
                      <a:pt x="168839" y="32778"/>
                      <a:pt x="168462" y="32841"/>
                    </a:cubicBezTo>
                    <a:cubicBezTo>
                      <a:pt x="168022" y="32967"/>
                      <a:pt x="167708" y="33281"/>
                      <a:pt x="167645" y="33783"/>
                    </a:cubicBezTo>
                    <a:lnTo>
                      <a:pt x="167205" y="37616"/>
                    </a:lnTo>
                    <a:cubicBezTo>
                      <a:pt x="167017" y="38746"/>
                      <a:pt x="166765" y="39563"/>
                      <a:pt x="166451" y="40003"/>
                    </a:cubicBezTo>
                    <a:cubicBezTo>
                      <a:pt x="166137" y="40443"/>
                      <a:pt x="165697" y="40883"/>
                      <a:pt x="165069" y="41322"/>
                    </a:cubicBezTo>
                    <a:cubicBezTo>
                      <a:pt x="164315" y="41762"/>
                      <a:pt x="163310" y="42642"/>
                      <a:pt x="162116" y="43961"/>
                    </a:cubicBezTo>
                    <a:lnTo>
                      <a:pt x="161048" y="44778"/>
                    </a:lnTo>
                    <a:lnTo>
                      <a:pt x="160860" y="44652"/>
                    </a:lnTo>
                    <a:lnTo>
                      <a:pt x="160986" y="43710"/>
                    </a:lnTo>
                    <a:cubicBezTo>
                      <a:pt x="160986" y="43710"/>
                      <a:pt x="160734" y="43835"/>
                      <a:pt x="160609" y="43898"/>
                    </a:cubicBezTo>
                    <a:cubicBezTo>
                      <a:pt x="160483" y="44024"/>
                      <a:pt x="160357" y="44149"/>
                      <a:pt x="160232" y="44275"/>
                    </a:cubicBezTo>
                    <a:cubicBezTo>
                      <a:pt x="159415" y="44840"/>
                      <a:pt x="159101" y="45469"/>
                      <a:pt x="159227" y="46034"/>
                    </a:cubicBezTo>
                    <a:cubicBezTo>
                      <a:pt x="159038" y="46788"/>
                      <a:pt x="158284" y="47793"/>
                      <a:pt x="156839" y="48861"/>
                    </a:cubicBezTo>
                    <a:cubicBezTo>
                      <a:pt x="156525" y="49175"/>
                      <a:pt x="156148" y="49741"/>
                      <a:pt x="155583" y="50495"/>
                    </a:cubicBezTo>
                    <a:cubicBezTo>
                      <a:pt x="155017" y="51248"/>
                      <a:pt x="154515" y="52065"/>
                      <a:pt x="154012" y="52945"/>
                    </a:cubicBezTo>
                    <a:cubicBezTo>
                      <a:pt x="153572" y="53699"/>
                      <a:pt x="153195" y="54327"/>
                      <a:pt x="152881" y="54829"/>
                    </a:cubicBezTo>
                    <a:cubicBezTo>
                      <a:pt x="152504" y="55332"/>
                      <a:pt x="152316" y="55646"/>
                      <a:pt x="152190" y="55646"/>
                    </a:cubicBezTo>
                    <a:lnTo>
                      <a:pt x="152002" y="55520"/>
                    </a:lnTo>
                    <a:lnTo>
                      <a:pt x="152253" y="53070"/>
                    </a:lnTo>
                    <a:cubicBezTo>
                      <a:pt x="152253" y="53070"/>
                      <a:pt x="152190" y="52882"/>
                      <a:pt x="152127" y="52945"/>
                    </a:cubicBezTo>
                    <a:lnTo>
                      <a:pt x="151876" y="52945"/>
                    </a:lnTo>
                    <a:cubicBezTo>
                      <a:pt x="151876" y="52945"/>
                      <a:pt x="151374" y="53447"/>
                      <a:pt x="150997" y="54201"/>
                    </a:cubicBezTo>
                    <a:cubicBezTo>
                      <a:pt x="150620" y="54892"/>
                      <a:pt x="150368" y="55897"/>
                      <a:pt x="150243" y="57154"/>
                    </a:cubicBezTo>
                    <a:cubicBezTo>
                      <a:pt x="150054" y="58285"/>
                      <a:pt x="149677" y="59164"/>
                      <a:pt x="149175" y="59667"/>
                    </a:cubicBezTo>
                    <a:cubicBezTo>
                      <a:pt x="148609" y="60169"/>
                      <a:pt x="148044" y="60609"/>
                      <a:pt x="147353" y="60860"/>
                    </a:cubicBezTo>
                    <a:cubicBezTo>
                      <a:pt x="146787" y="61112"/>
                      <a:pt x="146285" y="61489"/>
                      <a:pt x="145782" y="61928"/>
                    </a:cubicBezTo>
                    <a:cubicBezTo>
                      <a:pt x="145280" y="62368"/>
                      <a:pt x="144966" y="63059"/>
                      <a:pt x="144840" y="63939"/>
                    </a:cubicBezTo>
                    <a:cubicBezTo>
                      <a:pt x="144463" y="66263"/>
                      <a:pt x="144149" y="67457"/>
                      <a:pt x="143772" y="67520"/>
                    </a:cubicBezTo>
                    <a:cubicBezTo>
                      <a:pt x="143521" y="67520"/>
                      <a:pt x="143395" y="67583"/>
                      <a:pt x="143332" y="67520"/>
                    </a:cubicBezTo>
                    <a:cubicBezTo>
                      <a:pt x="143269" y="67520"/>
                      <a:pt x="143144" y="67520"/>
                      <a:pt x="143081" y="67520"/>
                    </a:cubicBezTo>
                    <a:cubicBezTo>
                      <a:pt x="143018" y="67520"/>
                      <a:pt x="142892" y="67520"/>
                      <a:pt x="142830" y="67520"/>
                    </a:cubicBezTo>
                    <a:cubicBezTo>
                      <a:pt x="142767" y="67520"/>
                      <a:pt x="142641" y="67520"/>
                      <a:pt x="142578" y="67520"/>
                    </a:cubicBezTo>
                    <a:cubicBezTo>
                      <a:pt x="142138" y="67645"/>
                      <a:pt x="141699" y="68148"/>
                      <a:pt x="141322" y="68965"/>
                    </a:cubicBezTo>
                    <a:cubicBezTo>
                      <a:pt x="140317" y="71101"/>
                      <a:pt x="139374" y="72357"/>
                      <a:pt x="138495" y="72860"/>
                    </a:cubicBezTo>
                    <a:cubicBezTo>
                      <a:pt x="136233" y="74053"/>
                      <a:pt x="134977" y="75812"/>
                      <a:pt x="134725" y="78137"/>
                    </a:cubicBezTo>
                    <a:cubicBezTo>
                      <a:pt x="134725" y="78263"/>
                      <a:pt x="134725" y="78388"/>
                      <a:pt x="134662" y="78514"/>
                    </a:cubicBezTo>
                    <a:cubicBezTo>
                      <a:pt x="134537" y="79770"/>
                      <a:pt x="134474" y="80650"/>
                      <a:pt x="134662" y="81090"/>
                    </a:cubicBezTo>
                    <a:cubicBezTo>
                      <a:pt x="133909" y="79582"/>
                      <a:pt x="133280" y="78828"/>
                      <a:pt x="132778" y="78828"/>
                    </a:cubicBezTo>
                    <a:cubicBezTo>
                      <a:pt x="132464" y="78891"/>
                      <a:pt x="132024" y="79268"/>
                      <a:pt x="131584" y="79896"/>
                    </a:cubicBezTo>
                    <a:cubicBezTo>
                      <a:pt x="131144" y="80524"/>
                      <a:pt x="130767" y="81152"/>
                      <a:pt x="130453" y="81781"/>
                    </a:cubicBezTo>
                    <a:cubicBezTo>
                      <a:pt x="130139" y="82409"/>
                      <a:pt x="129951" y="82974"/>
                      <a:pt x="130014" y="83477"/>
                    </a:cubicBezTo>
                    <a:lnTo>
                      <a:pt x="129574" y="84545"/>
                    </a:lnTo>
                    <a:lnTo>
                      <a:pt x="128254" y="84545"/>
                    </a:lnTo>
                    <a:cubicBezTo>
                      <a:pt x="128254" y="84545"/>
                      <a:pt x="128003" y="84608"/>
                      <a:pt x="127940" y="84671"/>
                    </a:cubicBezTo>
                    <a:cubicBezTo>
                      <a:pt x="127815" y="84733"/>
                      <a:pt x="127752" y="84922"/>
                      <a:pt x="127689" y="85173"/>
                    </a:cubicBezTo>
                    <a:cubicBezTo>
                      <a:pt x="127501" y="85487"/>
                      <a:pt x="127061" y="86053"/>
                      <a:pt x="126307" y="86995"/>
                    </a:cubicBezTo>
                    <a:cubicBezTo>
                      <a:pt x="125427" y="87875"/>
                      <a:pt x="125050" y="88817"/>
                      <a:pt x="125239" y="89885"/>
                    </a:cubicBezTo>
                    <a:cubicBezTo>
                      <a:pt x="125302" y="90199"/>
                      <a:pt x="125050" y="90513"/>
                      <a:pt x="124359" y="90702"/>
                    </a:cubicBezTo>
                    <a:cubicBezTo>
                      <a:pt x="123668" y="90890"/>
                      <a:pt x="123417" y="92084"/>
                      <a:pt x="123668" y="94220"/>
                    </a:cubicBezTo>
                    <a:cubicBezTo>
                      <a:pt x="124359" y="98240"/>
                      <a:pt x="123668" y="101382"/>
                      <a:pt x="121595" y="103832"/>
                    </a:cubicBezTo>
                    <a:cubicBezTo>
                      <a:pt x="120967" y="104334"/>
                      <a:pt x="120527" y="106219"/>
                      <a:pt x="120150" y="109360"/>
                    </a:cubicBezTo>
                    <a:cubicBezTo>
                      <a:pt x="119899" y="111622"/>
                      <a:pt x="119459" y="113821"/>
                      <a:pt x="118768" y="115831"/>
                    </a:cubicBezTo>
                    <a:lnTo>
                      <a:pt x="119019" y="116836"/>
                    </a:lnTo>
                    <a:lnTo>
                      <a:pt x="119899" y="117339"/>
                    </a:lnTo>
                    <a:cubicBezTo>
                      <a:pt x="120150" y="118344"/>
                      <a:pt x="119710" y="120040"/>
                      <a:pt x="118454" y="122365"/>
                    </a:cubicBezTo>
                    <a:cubicBezTo>
                      <a:pt x="118265" y="122679"/>
                      <a:pt x="118140" y="122993"/>
                      <a:pt x="118014" y="123433"/>
                    </a:cubicBezTo>
                    <a:cubicBezTo>
                      <a:pt x="117512" y="125192"/>
                      <a:pt x="117323" y="127077"/>
                      <a:pt x="117512" y="129087"/>
                    </a:cubicBezTo>
                    <a:cubicBezTo>
                      <a:pt x="117700" y="130658"/>
                      <a:pt x="117637" y="132102"/>
                      <a:pt x="117386" y="133547"/>
                    </a:cubicBezTo>
                    <a:cubicBezTo>
                      <a:pt x="117135" y="134364"/>
                      <a:pt x="116946" y="134992"/>
                      <a:pt x="117009" y="135495"/>
                    </a:cubicBezTo>
                    <a:cubicBezTo>
                      <a:pt x="117323" y="138008"/>
                      <a:pt x="117260" y="140207"/>
                      <a:pt x="116758" y="142217"/>
                    </a:cubicBezTo>
                    <a:cubicBezTo>
                      <a:pt x="115878" y="146615"/>
                      <a:pt x="114999" y="151012"/>
                      <a:pt x="114182" y="155284"/>
                    </a:cubicBezTo>
                    <a:cubicBezTo>
                      <a:pt x="113302" y="161316"/>
                      <a:pt x="111795" y="169106"/>
                      <a:pt x="109533" y="178655"/>
                    </a:cubicBezTo>
                    <a:cubicBezTo>
                      <a:pt x="106832" y="191911"/>
                      <a:pt x="102560" y="206925"/>
                      <a:pt x="96843" y="223574"/>
                    </a:cubicBezTo>
                    <a:cubicBezTo>
                      <a:pt x="92696" y="236139"/>
                      <a:pt x="87482" y="248515"/>
                      <a:pt x="81200" y="260828"/>
                    </a:cubicBezTo>
                    <a:cubicBezTo>
                      <a:pt x="80383" y="262273"/>
                      <a:pt x="79755" y="264032"/>
                      <a:pt x="79315" y="266105"/>
                    </a:cubicBezTo>
                    <a:lnTo>
                      <a:pt x="79189" y="266294"/>
                    </a:lnTo>
                    <a:cubicBezTo>
                      <a:pt x="77556" y="266985"/>
                      <a:pt x="75671" y="268932"/>
                      <a:pt x="73535" y="272074"/>
                    </a:cubicBezTo>
                    <a:cubicBezTo>
                      <a:pt x="72781" y="273016"/>
                      <a:pt x="72027" y="273896"/>
                      <a:pt x="71273" y="274712"/>
                    </a:cubicBezTo>
                    <a:cubicBezTo>
                      <a:pt x="69828" y="276220"/>
                      <a:pt x="68635" y="277916"/>
                      <a:pt x="67692" y="279927"/>
                    </a:cubicBezTo>
                    <a:cubicBezTo>
                      <a:pt x="65808" y="283508"/>
                      <a:pt x="63483" y="285958"/>
                      <a:pt x="60656" y="287340"/>
                    </a:cubicBezTo>
                    <a:cubicBezTo>
                      <a:pt x="59714" y="287968"/>
                      <a:pt x="58395" y="289099"/>
                      <a:pt x="56761" y="290795"/>
                    </a:cubicBezTo>
                    <a:cubicBezTo>
                      <a:pt x="55442" y="292240"/>
                      <a:pt x="53997" y="293685"/>
                      <a:pt x="52363" y="295130"/>
                    </a:cubicBezTo>
                    <a:cubicBezTo>
                      <a:pt x="48594" y="298020"/>
                      <a:pt x="44573" y="300156"/>
                      <a:pt x="40301" y="301664"/>
                    </a:cubicBezTo>
                    <a:close/>
                    <a:moveTo>
                      <a:pt x="29307" y="283005"/>
                    </a:moveTo>
                    <a:lnTo>
                      <a:pt x="29621" y="282754"/>
                    </a:lnTo>
                    <a:cubicBezTo>
                      <a:pt x="29810" y="282000"/>
                      <a:pt x="30689" y="281246"/>
                      <a:pt x="32323" y="280555"/>
                    </a:cubicBezTo>
                    <a:cubicBezTo>
                      <a:pt x="40867" y="276660"/>
                      <a:pt x="47589" y="271068"/>
                      <a:pt x="52363" y="263718"/>
                    </a:cubicBezTo>
                    <a:cubicBezTo>
                      <a:pt x="57766" y="255363"/>
                      <a:pt x="62478" y="245688"/>
                      <a:pt x="66562" y="234631"/>
                    </a:cubicBezTo>
                    <a:cubicBezTo>
                      <a:pt x="70645" y="225521"/>
                      <a:pt x="73975" y="215721"/>
                      <a:pt x="76551" y="205166"/>
                    </a:cubicBezTo>
                    <a:cubicBezTo>
                      <a:pt x="77053" y="203282"/>
                      <a:pt x="77556" y="201774"/>
                      <a:pt x="78058" y="200517"/>
                    </a:cubicBezTo>
                    <a:cubicBezTo>
                      <a:pt x="78624" y="199010"/>
                      <a:pt x="79189" y="196937"/>
                      <a:pt x="79755" y="194361"/>
                    </a:cubicBezTo>
                    <a:cubicBezTo>
                      <a:pt x="81200" y="187701"/>
                      <a:pt x="82770" y="181293"/>
                      <a:pt x="84592" y="175199"/>
                    </a:cubicBezTo>
                    <a:cubicBezTo>
                      <a:pt x="87356" y="166341"/>
                      <a:pt x="89367" y="157043"/>
                      <a:pt x="90623" y="147369"/>
                    </a:cubicBezTo>
                    <a:lnTo>
                      <a:pt x="90623" y="145358"/>
                    </a:lnTo>
                    <a:cubicBezTo>
                      <a:pt x="90623" y="145358"/>
                      <a:pt x="90372" y="145044"/>
                      <a:pt x="90372" y="145044"/>
                    </a:cubicBezTo>
                    <a:cubicBezTo>
                      <a:pt x="90120" y="144102"/>
                      <a:pt x="90058" y="143474"/>
                      <a:pt x="90183" y="143034"/>
                    </a:cubicBezTo>
                    <a:cubicBezTo>
                      <a:pt x="90749" y="140081"/>
                      <a:pt x="90937" y="138322"/>
                      <a:pt x="90812" y="137882"/>
                    </a:cubicBezTo>
                    <a:cubicBezTo>
                      <a:pt x="90623" y="137694"/>
                      <a:pt x="90497" y="137505"/>
                      <a:pt x="90309" y="137380"/>
                    </a:cubicBezTo>
                    <a:cubicBezTo>
                      <a:pt x="90120" y="137254"/>
                      <a:pt x="89932" y="137191"/>
                      <a:pt x="89744" y="137254"/>
                    </a:cubicBezTo>
                    <a:cubicBezTo>
                      <a:pt x="89681" y="137380"/>
                      <a:pt x="89618" y="137631"/>
                      <a:pt x="89555" y="137945"/>
                    </a:cubicBezTo>
                    <a:cubicBezTo>
                      <a:pt x="89555" y="138259"/>
                      <a:pt x="89555" y="138636"/>
                      <a:pt x="89555" y="139139"/>
                    </a:cubicBezTo>
                    <a:cubicBezTo>
                      <a:pt x="89241" y="144416"/>
                      <a:pt x="88550" y="147180"/>
                      <a:pt x="87545" y="147431"/>
                    </a:cubicBezTo>
                    <a:cubicBezTo>
                      <a:pt x="87105" y="147557"/>
                      <a:pt x="86791" y="147431"/>
                      <a:pt x="86665" y="146929"/>
                    </a:cubicBezTo>
                    <a:cubicBezTo>
                      <a:pt x="86665" y="146803"/>
                      <a:pt x="86665" y="146552"/>
                      <a:pt x="86728" y="146175"/>
                    </a:cubicBezTo>
                    <a:cubicBezTo>
                      <a:pt x="86791" y="145798"/>
                      <a:pt x="86854" y="145358"/>
                      <a:pt x="86854" y="144856"/>
                    </a:cubicBezTo>
                    <a:cubicBezTo>
                      <a:pt x="86979" y="144353"/>
                      <a:pt x="87042" y="143788"/>
                      <a:pt x="87168" y="143222"/>
                    </a:cubicBezTo>
                    <a:cubicBezTo>
                      <a:pt x="87231" y="142657"/>
                      <a:pt x="87293" y="142217"/>
                      <a:pt x="87168" y="142029"/>
                    </a:cubicBezTo>
                    <a:cubicBezTo>
                      <a:pt x="86979" y="141840"/>
                      <a:pt x="86854" y="141714"/>
                      <a:pt x="86665" y="141589"/>
                    </a:cubicBezTo>
                    <a:cubicBezTo>
                      <a:pt x="86540" y="141526"/>
                      <a:pt x="86414" y="141463"/>
                      <a:pt x="86288" y="141526"/>
                    </a:cubicBezTo>
                    <a:cubicBezTo>
                      <a:pt x="86163" y="141589"/>
                      <a:pt x="86037" y="141652"/>
                      <a:pt x="85911" y="141903"/>
                    </a:cubicBezTo>
                    <a:cubicBezTo>
                      <a:pt x="85786" y="142091"/>
                      <a:pt x="85723" y="142343"/>
                      <a:pt x="85660" y="142594"/>
                    </a:cubicBezTo>
                    <a:cubicBezTo>
                      <a:pt x="85472" y="142908"/>
                      <a:pt x="85346" y="143159"/>
                      <a:pt x="85220" y="143348"/>
                    </a:cubicBezTo>
                    <a:cubicBezTo>
                      <a:pt x="85095" y="143536"/>
                      <a:pt x="84969" y="143662"/>
                      <a:pt x="84843" y="143725"/>
                    </a:cubicBezTo>
                    <a:lnTo>
                      <a:pt x="84843" y="143536"/>
                    </a:lnTo>
                    <a:cubicBezTo>
                      <a:pt x="84843" y="143536"/>
                      <a:pt x="82959" y="143536"/>
                      <a:pt x="82959" y="143536"/>
                    </a:cubicBezTo>
                    <a:lnTo>
                      <a:pt x="84341" y="147431"/>
                    </a:lnTo>
                    <a:cubicBezTo>
                      <a:pt x="84466" y="147997"/>
                      <a:pt x="84529" y="148499"/>
                      <a:pt x="84341" y="149002"/>
                    </a:cubicBezTo>
                    <a:cubicBezTo>
                      <a:pt x="84215" y="149442"/>
                      <a:pt x="84027" y="149882"/>
                      <a:pt x="83712" y="150196"/>
                    </a:cubicBezTo>
                    <a:cubicBezTo>
                      <a:pt x="83461" y="150636"/>
                      <a:pt x="83273" y="151075"/>
                      <a:pt x="83147" y="151452"/>
                    </a:cubicBezTo>
                    <a:cubicBezTo>
                      <a:pt x="82770" y="153274"/>
                      <a:pt x="81953" y="154342"/>
                      <a:pt x="80697" y="154719"/>
                    </a:cubicBezTo>
                    <a:lnTo>
                      <a:pt x="78561" y="154907"/>
                    </a:lnTo>
                    <a:cubicBezTo>
                      <a:pt x="79943" y="152206"/>
                      <a:pt x="80571" y="150698"/>
                      <a:pt x="80446" y="150321"/>
                    </a:cubicBezTo>
                    <a:cubicBezTo>
                      <a:pt x="80194" y="149379"/>
                      <a:pt x="79817" y="149002"/>
                      <a:pt x="79189" y="149191"/>
                    </a:cubicBezTo>
                    <a:cubicBezTo>
                      <a:pt x="78498" y="149379"/>
                      <a:pt x="78121" y="150510"/>
                      <a:pt x="78058" y="152646"/>
                    </a:cubicBezTo>
                    <a:lnTo>
                      <a:pt x="79001" y="155536"/>
                    </a:lnTo>
                    <a:cubicBezTo>
                      <a:pt x="78372" y="160624"/>
                      <a:pt x="77933" y="163200"/>
                      <a:pt x="77556" y="163326"/>
                    </a:cubicBezTo>
                    <a:lnTo>
                      <a:pt x="76928" y="163703"/>
                    </a:lnTo>
                    <a:cubicBezTo>
                      <a:pt x="76928" y="163703"/>
                      <a:pt x="76488" y="163766"/>
                      <a:pt x="76362" y="163703"/>
                    </a:cubicBezTo>
                    <a:cubicBezTo>
                      <a:pt x="76236" y="163703"/>
                      <a:pt x="76111" y="163577"/>
                      <a:pt x="76048" y="163326"/>
                    </a:cubicBezTo>
                    <a:lnTo>
                      <a:pt x="75797" y="162321"/>
                    </a:lnTo>
                    <a:cubicBezTo>
                      <a:pt x="75797" y="162321"/>
                      <a:pt x="75545" y="162195"/>
                      <a:pt x="75357" y="162132"/>
                    </a:cubicBezTo>
                    <a:cubicBezTo>
                      <a:pt x="75231" y="162132"/>
                      <a:pt x="75043" y="162132"/>
                      <a:pt x="74792" y="162132"/>
                    </a:cubicBezTo>
                    <a:cubicBezTo>
                      <a:pt x="74792" y="163200"/>
                      <a:pt x="74666" y="164519"/>
                      <a:pt x="74226" y="165964"/>
                    </a:cubicBezTo>
                    <a:cubicBezTo>
                      <a:pt x="73849" y="167409"/>
                      <a:pt x="73347" y="168729"/>
                      <a:pt x="72781" y="169922"/>
                    </a:cubicBezTo>
                    <a:cubicBezTo>
                      <a:pt x="72216" y="171116"/>
                      <a:pt x="71713" y="171807"/>
                      <a:pt x="71085" y="171933"/>
                    </a:cubicBezTo>
                    <a:cubicBezTo>
                      <a:pt x="70771" y="171996"/>
                      <a:pt x="70331" y="171807"/>
                      <a:pt x="69828" y="171367"/>
                    </a:cubicBezTo>
                    <a:cubicBezTo>
                      <a:pt x="69389" y="170990"/>
                      <a:pt x="68823" y="170865"/>
                      <a:pt x="68258" y="171053"/>
                    </a:cubicBezTo>
                    <a:cubicBezTo>
                      <a:pt x="68383" y="171053"/>
                      <a:pt x="68509" y="170865"/>
                      <a:pt x="68698" y="170676"/>
                    </a:cubicBezTo>
                    <a:cubicBezTo>
                      <a:pt x="68886" y="170425"/>
                      <a:pt x="69012" y="170048"/>
                      <a:pt x="69137" y="169545"/>
                    </a:cubicBezTo>
                    <a:cubicBezTo>
                      <a:pt x="69326" y="169357"/>
                      <a:pt x="69452" y="169168"/>
                      <a:pt x="69514" y="168917"/>
                    </a:cubicBezTo>
                    <a:cubicBezTo>
                      <a:pt x="69514" y="168792"/>
                      <a:pt x="69514" y="168666"/>
                      <a:pt x="69514" y="168415"/>
                    </a:cubicBezTo>
                    <a:cubicBezTo>
                      <a:pt x="69577" y="168226"/>
                      <a:pt x="69703" y="168100"/>
                      <a:pt x="69954" y="168038"/>
                    </a:cubicBezTo>
                    <a:cubicBezTo>
                      <a:pt x="70205" y="167975"/>
                      <a:pt x="70457" y="167661"/>
                      <a:pt x="70834" y="167095"/>
                    </a:cubicBezTo>
                    <a:lnTo>
                      <a:pt x="70645" y="166404"/>
                    </a:lnTo>
                    <a:cubicBezTo>
                      <a:pt x="70331" y="166467"/>
                      <a:pt x="70080" y="166655"/>
                      <a:pt x="69954" y="166970"/>
                    </a:cubicBezTo>
                    <a:cubicBezTo>
                      <a:pt x="69828" y="167221"/>
                      <a:pt x="69766" y="167472"/>
                      <a:pt x="69640" y="167598"/>
                    </a:cubicBezTo>
                    <a:lnTo>
                      <a:pt x="69389" y="168038"/>
                    </a:lnTo>
                    <a:lnTo>
                      <a:pt x="69012" y="163137"/>
                    </a:lnTo>
                    <a:lnTo>
                      <a:pt x="68823" y="163012"/>
                    </a:lnTo>
                    <a:cubicBezTo>
                      <a:pt x="68823" y="163012"/>
                      <a:pt x="68572" y="163452"/>
                      <a:pt x="68446" y="164331"/>
                    </a:cubicBezTo>
                    <a:cubicBezTo>
                      <a:pt x="68321" y="165148"/>
                      <a:pt x="68195" y="166153"/>
                      <a:pt x="68132" y="167347"/>
                    </a:cubicBezTo>
                    <a:cubicBezTo>
                      <a:pt x="68132" y="168540"/>
                      <a:pt x="68132" y="169671"/>
                      <a:pt x="68321" y="170739"/>
                    </a:cubicBezTo>
                    <a:cubicBezTo>
                      <a:pt x="68823" y="173440"/>
                      <a:pt x="68886" y="175388"/>
                      <a:pt x="68572" y="176582"/>
                    </a:cubicBezTo>
                    <a:cubicBezTo>
                      <a:pt x="68258" y="177775"/>
                      <a:pt x="67630" y="178529"/>
                      <a:pt x="66624" y="178969"/>
                    </a:cubicBezTo>
                    <a:cubicBezTo>
                      <a:pt x="65431" y="179660"/>
                      <a:pt x="64551" y="180979"/>
                      <a:pt x="63986" y="182990"/>
                    </a:cubicBezTo>
                    <a:cubicBezTo>
                      <a:pt x="61913" y="187639"/>
                      <a:pt x="60593" y="189963"/>
                      <a:pt x="60028" y="190152"/>
                    </a:cubicBezTo>
                    <a:cubicBezTo>
                      <a:pt x="59651" y="190026"/>
                      <a:pt x="59274" y="189837"/>
                      <a:pt x="59023" y="189586"/>
                    </a:cubicBezTo>
                    <a:cubicBezTo>
                      <a:pt x="58771" y="189335"/>
                      <a:pt x="58520" y="189084"/>
                      <a:pt x="58332" y="188769"/>
                    </a:cubicBezTo>
                    <a:cubicBezTo>
                      <a:pt x="58143" y="188581"/>
                      <a:pt x="58018" y="188393"/>
                      <a:pt x="57955" y="188330"/>
                    </a:cubicBezTo>
                    <a:cubicBezTo>
                      <a:pt x="57892" y="188204"/>
                      <a:pt x="57766" y="188204"/>
                      <a:pt x="57641" y="188204"/>
                    </a:cubicBezTo>
                    <a:cubicBezTo>
                      <a:pt x="57327" y="188267"/>
                      <a:pt x="57452" y="189712"/>
                      <a:pt x="58080" y="192539"/>
                    </a:cubicBezTo>
                    <a:cubicBezTo>
                      <a:pt x="58332" y="194926"/>
                      <a:pt x="58080" y="196371"/>
                      <a:pt x="57389" y="196937"/>
                    </a:cubicBezTo>
                    <a:cubicBezTo>
                      <a:pt x="56950" y="197062"/>
                      <a:pt x="56196" y="196811"/>
                      <a:pt x="55191" y="196245"/>
                    </a:cubicBezTo>
                    <a:lnTo>
                      <a:pt x="53557" y="195554"/>
                    </a:lnTo>
                    <a:lnTo>
                      <a:pt x="53369" y="195554"/>
                    </a:lnTo>
                    <a:cubicBezTo>
                      <a:pt x="53369" y="195554"/>
                      <a:pt x="53997" y="197251"/>
                      <a:pt x="53997" y="197251"/>
                    </a:cubicBezTo>
                    <a:cubicBezTo>
                      <a:pt x="54374" y="198758"/>
                      <a:pt x="54374" y="200266"/>
                      <a:pt x="53997" y="201900"/>
                    </a:cubicBezTo>
                    <a:cubicBezTo>
                      <a:pt x="53494" y="203282"/>
                      <a:pt x="50604" y="207805"/>
                      <a:pt x="45264" y="215469"/>
                    </a:cubicBezTo>
                    <a:cubicBezTo>
                      <a:pt x="41558" y="220872"/>
                      <a:pt x="38165" y="226715"/>
                      <a:pt x="35150" y="232934"/>
                    </a:cubicBezTo>
                    <a:lnTo>
                      <a:pt x="29496" y="247007"/>
                    </a:lnTo>
                    <a:cubicBezTo>
                      <a:pt x="22711" y="264472"/>
                      <a:pt x="19193" y="275466"/>
                      <a:pt x="18816" y="280115"/>
                    </a:cubicBezTo>
                    <a:cubicBezTo>
                      <a:pt x="19067" y="281057"/>
                      <a:pt x="19570" y="281623"/>
                      <a:pt x="20323" y="281874"/>
                    </a:cubicBezTo>
                    <a:cubicBezTo>
                      <a:pt x="21077" y="282125"/>
                      <a:pt x="22082" y="282251"/>
                      <a:pt x="23276" y="282251"/>
                    </a:cubicBezTo>
                    <a:cubicBezTo>
                      <a:pt x="25349" y="282063"/>
                      <a:pt x="27046" y="282251"/>
                      <a:pt x="28428" y="282879"/>
                    </a:cubicBezTo>
                    <a:lnTo>
                      <a:pt x="29056" y="283068"/>
                    </a:lnTo>
                    <a:close/>
                    <a:moveTo>
                      <a:pt x="57829" y="184937"/>
                    </a:moveTo>
                    <a:cubicBezTo>
                      <a:pt x="57829" y="184937"/>
                      <a:pt x="58206" y="184749"/>
                      <a:pt x="58206" y="184623"/>
                    </a:cubicBezTo>
                    <a:cubicBezTo>
                      <a:pt x="58206" y="184497"/>
                      <a:pt x="58269" y="184309"/>
                      <a:pt x="58332" y="184058"/>
                    </a:cubicBezTo>
                    <a:lnTo>
                      <a:pt x="58332" y="183869"/>
                    </a:lnTo>
                    <a:cubicBezTo>
                      <a:pt x="58206" y="183555"/>
                      <a:pt x="57955" y="183429"/>
                      <a:pt x="57641" y="183492"/>
                    </a:cubicBezTo>
                    <a:cubicBezTo>
                      <a:pt x="57327" y="183555"/>
                      <a:pt x="57201" y="183869"/>
                      <a:pt x="57327" y="184309"/>
                    </a:cubicBezTo>
                    <a:lnTo>
                      <a:pt x="57829" y="184937"/>
                    </a:lnTo>
                    <a:close/>
                    <a:moveTo>
                      <a:pt x="62667" y="184372"/>
                    </a:moveTo>
                    <a:cubicBezTo>
                      <a:pt x="62667" y="184372"/>
                      <a:pt x="62792" y="183367"/>
                      <a:pt x="62667" y="182173"/>
                    </a:cubicBezTo>
                    <a:cubicBezTo>
                      <a:pt x="62415" y="181231"/>
                      <a:pt x="62038" y="180602"/>
                      <a:pt x="61410" y="180288"/>
                    </a:cubicBezTo>
                    <a:cubicBezTo>
                      <a:pt x="61159" y="180728"/>
                      <a:pt x="61159" y="181419"/>
                      <a:pt x="61410" y="182299"/>
                    </a:cubicBezTo>
                    <a:cubicBezTo>
                      <a:pt x="61787" y="183681"/>
                      <a:pt x="62164" y="184372"/>
                      <a:pt x="62541" y="184372"/>
                    </a:cubicBezTo>
                    <a:lnTo>
                      <a:pt x="62729" y="184372"/>
                    </a:lnTo>
                    <a:close/>
                    <a:moveTo>
                      <a:pt x="63420" y="179597"/>
                    </a:moveTo>
                    <a:cubicBezTo>
                      <a:pt x="63420" y="179597"/>
                      <a:pt x="63609" y="179472"/>
                      <a:pt x="63672" y="179220"/>
                    </a:cubicBezTo>
                    <a:cubicBezTo>
                      <a:pt x="63735" y="179032"/>
                      <a:pt x="63797" y="178718"/>
                      <a:pt x="63923" y="178341"/>
                    </a:cubicBezTo>
                    <a:cubicBezTo>
                      <a:pt x="64049" y="177964"/>
                      <a:pt x="63986" y="177587"/>
                      <a:pt x="63923" y="177210"/>
                    </a:cubicBezTo>
                    <a:cubicBezTo>
                      <a:pt x="63672" y="176205"/>
                      <a:pt x="63295" y="175639"/>
                      <a:pt x="62918" y="175639"/>
                    </a:cubicBezTo>
                    <a:cubicBezTo>
                      <a:pt x="62227" y="175828"/>
                      <a:pt x="62101" y="176519"/>
                      <a:pt x="62541" y="177775"/>
                    </a:cubicBezTo>
                    <a:cubicBezTo>
                      <a:pt x="62855" y="178906"/>
                      <a:pt x="63106" y="179534"/>
                      <a:pt x="63420" y="179597"/>
                    </a:cubicBezTo>
                    <a:close/>
                    <a:moveTo>
                      <a:pt x="65305" y="176833"/>
                    </a:moveTo>
                    <a:cubicBezTo>
                      <a:pt x="65305" y="176833"/>
                      <a:pt x="65808" y="176393"/>
                      <a:pt x="65933" y="176079"/>
                    </a:cubicBezTo>
                    <a:cubicBezTo>
                      <a:pt x="66059" y="175828"/>
                      <a:pt x="66122" y="175514"/>
                      <a:pt x="66185" y="175262"/>
                    </a:cubicBezTo>
                    <a:cubicBezTo>
                      <a:pt x="66185" y="175011"/>
                      <a:pt x="65996" y="174823"/>
                      <a:pt x="65871" y="174697"/>
                    </a:cubicBezTo>
                    <a:cubicBezTo>
                      <a:pt x="65682" y="174571"/>
                      <a:pt x="65494" y="174508"/>
                      <a:pt x="65305" y="174571"/>
                    </a:cubicBezTo>
                    <a:cubicBezTo>
                      <a:pt x="64865" y="174697"/>
                      <a:pt x="64677" y="175262"/>
                      <a:pt x="64865" y="176330"/>
                    </a:cubicBezTo>
                    <a:cubicBezTo>
                      <a:pt x="64865" y="176456"/>
                      <a:pt x="64928" y="176519"/>
                      <a:pt x="64991" y="176582"/>
                    </a:cubicBezTo>
                    <a:cubicBezTo>
                      <a:pt x="65054" y="176582"/>
                      <a:pt x="65179" y="176707"/>
                      <a:pt x="65305" y="176770"/>
                    </a:cubicBezTo>
                    <a:close/>
                    <a:moveTo>
                      <a:pt x="72781" y="162823"/>
                    </a:moveTo>
                    <a:lnTo>
                      <a:pt x="74666" y="160122"/>
                    </a:lnTo>
                    <a:cubicBezTo>
                      <a:pt x="75734" y="158614"/>
                      <a:pt x="76174" y="157420"/>
                      <a:pt x="75922" y="156667"/>
                    </a:cubicBezTo>
                    <a:cubicBezTo>
                      <a:pt x="75860" y="156352"/>
                      <a:pt x="75734" y="156038"/>
                      <a:pt x="75608" y="155724"/>
                    </a:cubicBezTo>
                    <a:cubicBezTo>
                      <a:pt x="75483" y="155473"/>
                      <a:pt x="75294" y="155096"/>
                      <a:pt x="75043" y="154656"/>
                    </a:cubicBezTo>
                    <a:cubicBezTo>
                      <a:pt x="74603" y="156101"/>
                      <a:pt x="74038" y="157295"/>
                      <a:pt x="73409" y="158237"/>
                    </a:cubicBezTo>
                    <a:cubicBezTo>
                      <a:pt x="73095" y="158928"/>
                      <a:pt x="72844" y="159556"/>
                      <a:pt x="72593" y="160122"/>
                    </a:cubicBezTo>
                    <a:cubicBezTo>
                      <a:pt x="72404" y="160813"/>
                      <a:pt x="72404" y="161441"/>
                      <a:pt x="72593" y="162132"/>
                    </a:cubicBezTo>
                    <a:lnTo>
                      <a:pt x="72781" y="162823"/>
                    </a:lnTo>
                    <a:close/>
                    <a:moveTo>
                      <a:pt x="82644" y="148562"/>
                    </a:moveTo>
                    <a:cubicBezTo>
                      <a:pt x="82644" y="148562"/>
                      <a:pt x="82833" y="148437"/>
                      <a:pt x="82896" y="148185"/>
                    </a:cubicBezTo>
                    <a:cubicBezTo>
                      <a:pt x="82959" y="147997"/>
                      <a:pt x="83021" y="147746"/>
                      <a:pt x="83084" y="147494"/>
                    </a:cubicBezTo>
                    <a:cubicBezTo>
                      <a:pt x="83021" y="147180"/>
                      <a:pt x="82770" y="146992"/>
                      <a:pt x="82393" y="146929"/>
                    </a:cubicBezTo>
                    <a:cubicBezTo>
                      <a:pt x="82079" y="147117"/>
                      <a:pt x="81891" y="147369"/>
                      <a:pt x="81828" y="147557"/>
                    </a:cubicBezTo>
                    <a:cubicBezTo>
                      <a:pt x="81765" y="147746"/>
                      <a:pt x="81765" y="147997"/>
                      <a:pt x="81828" y="148185"/>
                    </a:cubicBezTo>
                    <a:cubicBezTo>
                      <a:pt x="81828" y="148311"/>
                      <a:pt x="81891" y="148437"/>
                      <a:pt x="82016" y="148499"/>
                    </a:cubicBezTo>
                    <a:cubicBezTo>
                      <a:pt x="82079" y="148625"/>
                      <a:pt x="82205" y="148625"/>
                      <a:pt x="82330" y="148625"/>
                    </a:cubicBezTo>
                    <a:lnTo>
                      <a:pt x="82644" y="148625"/>
                    </a:lnTo>
                    <a:close/>
                  </a:path>
                </a:pathLst>
              </a:custGeom>
              <a:solidFill>
                <a:schemeClr val="accent6"/>
              </a:solidFill>
              <a:ln w="62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53B89C"/>
                  </a:solidFill>
                  <a:effectLst/>
                  <a:uLnTx/>
                  <a:uFillTx/>
                  <a:latin typeface="Aptos"/>
                  <a:ea typeface="+mn-ea"/>
                  <a:cs typeface="+mn-cs"/>
                </a:endParaRPr>
              </a:p>
            </p:txBody>
          </p:sp>
          <p:sp>
            <p:nvSpPr>
              <p:cNvPr id="12" name="Vrije vorm: vorm 11">
                <a:extLst>
                  <a:ext uri="{FF2B5EF4-FFF2-40B4-BE49-F238E27FC236}">
                    <a16:creationId xmlns:a16="http://schemas.microsoft.com/office/drawing/2014/main" id="{B9511E0B-93B5-A051-89F5-2FA8C17B404C}"/>
                  </a:ext>
                </a:extLst>
              </p:cNvPr>
              <p:cNvSpPr/>
              <p:nvPr/>
            </p:nvSpPr>
            <p:spPr>
              <a:xfrm>
                <a:off x="495584" y="6378618"/>
                <a:ext cx="716" cy="1256"/>
              </a:xfrm>
              <a:custGeom>
                <a:avLst/>
                <a:gdLst>
                  <a:gd name="connsiteX0" fmla="*/ 377 w 716"/>
                  <a:gd name="connsiteY0" fmla="*/ 1194 h 1256"/>
                  <a:gd name="connsiteX1" fmla="*/ 628 w 716"/>
                  <a:gd name="connsiteY1" fmla="*/ 0 h 1256"/>
                  <a:gd name="connsiteX2" fmla="*/ 251 w 716"/>
                  <a:gd name="connsiteY2" fmla="*/ 377 h 1256"/>
                  <a:gd name="connsiteX3" fmla="*/ 0 w 716"/>
                  <a:gd name="connsiteY3" fmla="*/ 1256 h 1256"/>
                  <a:gd name="connsiteX4" fmla="*/ 314 w 716"/>
                  <a:gd name="connsiteY4" fmla="*/ 1256 h 1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6" h="1256">
                    <a:moveTo>
                      <a:pt x="377" y="1194"/>
                    </a:moveTo>
                    <a:cubicBezTo>
                      <a:pt x="691" y="1131"/>
                      <a:pt x="817" y="691"/>
                      <a:pt x="628" y="0"/>
                    </a:cubicBezTo>
                    <a:cubicBezTo>
                      <a:pt x="503" y="0"/>
                      <a:pt x="377" y="126"/>
                      <a:pt x="251" y="377"/>
                    </a:cubicBezTo>
                    <a:cubicBezTo>
                      <a:pt x="126" y="565"/>
                      <a:pt x="63" y="880"/>
                      <a:pt x="0" y="1256"/>
                    </a:cubicBezTo>
                    <a:lnTo>
                      <a:pt x="314" y="1256"/>
                    </a:lnTo>
                    <a:close/>
                  </a:path>
                </a:pathLst>
              </a:custGeom>
              <a:grpFill/>
              <a:ln w="62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53B89C"/>
                  </a:solidFill>
                  <a:effectLst/>
                  <a:uLnTx/>
                  <a:uFillTx/>
                  <a:latin typeface="Aptos"/>
                  <a:ea typeface="+mn-ea"/>
                  <a:cs typeface="+mn-cs"/>
                </a:endParaRPr>
              </a:p>
            </p:txBody>
          </p:sp>
          <p:sp>
            <p:nvSpPr>
              <p:cNvPr id="13" name="Vrije vorm: vorm 12">
                <a:extLst>
                  <a:ext uri="{FF2B5EF4-FFF2-40B4-BE49-F238E27FC236}">
                    <a16:creationId xmlns:a16="http://schemas.microsoft.com/office/drawing/2014/main" id="{081164D7-6E01-A5B7-B6C5-4AFACC8DF568}"/>
                  </a:ext>
                </a:extLst>
              </p:cNvPr>
              <p:cNvSpPr/>
              <p:nvPr/>
            </p:nvSpPr>
            <p:spPr>
              <a:xfrm>
                <a:off x="502557" y="6352286"/>
                <a:ext cx="1256" cy="935"/>
              </a:xfrm>
              <a:custGeom>
                <a:avLst/>
                <a:gdLst>
                  <a:gd name="connsiteX0" fmla="*/ 1256 w 1256"/>
                  <a:gd name="connsiteY0" fmla="*/ 889 h 935"/>
                  <a:gd name="connsiteX1" fmla="*/ 314 w 1256"/>
                  <a:gd name="connsiteY1" fmla="*/ 9 h 935"/>
                  <a:gd name="connsiteX2" fmla="*/ 0 w 1256"/>
                  <a:gd name="connsiteY2" fmla="*/ 261 h 935"/>
                  <a:gd name="connsiteX3" fmla="*/ 440 w 1256"/>
                  <a:gd name="connsiteY3" fmla="*/ 889 h 935"/>
                  <a:gd name="connsiteX4" fmla="*/ 1068 w 1256"/>
                  <a:gd name="connsiteY4" fmla="*/ 889 h 935"/>
                  <a:gd name="connsiteX5" fmla="*/ 1256 w 1256"/>
                  <a:gd name="connsiteY5" fmla="*/ 889 h 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6" h="935">
                    <a:moveTo>
                      <a:pt x="1256" y="889"/>
                    </a:moveTo>
                    <a:cubicBezTo>
                      <a:pt x="1068" y="198"/>
                      <a:pt x="754" y="-53"/>
                      <a:pt x="314" y="9"/>
                    </a:cubicBezTo>
                    <a:lnTo>
                      <a:pt x="0" y="261"/>
                    </a:lnTo>
                    <a:cubicBezTo>
                      <a:pt x="63" y="575"/>
                      <a:pt x="251" y="826"/>
                      <a:pt x="440" y="889"/>
                    </a:cubicBezTo>
                    <a:cubicBezTo>
                      <a:pt x="628" y="952"/>
                      <a:pt x="880" y="952"/>
                      <a:pt x="1068" y="889"/>
                    </a:cubicBezTo>
                    <a:lnTo>
                      <a:pt x="1256" y="889"/>
                    </a:lnTo>
                    <a:close/>
                  </a:path>
                </a:pathLst>
              </a:custGeom>
              <a:grpFill/>
              <a:ln w="62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53B89C"/>
                  </a:solidFill>
                  <a:effectLst/>
                  <a:uLnTx/>
                  <a:uFillTx/>
                  <a:latin typeface="Aptos"/>
                  <a:ea typeface="+mn-ea"/>
                  <a:cs typeface="+mn-cs"/>
                </a:endParaRPr>
              </a:p>
            </p:txBody>
          </p:sp>
          <p:sp>
            <p:nvSpPr>
              <p:cNvPr id="14" name="Vrije vorm: vorm 13">
                <a:extLst>
                  <a:ext uri="{FF2B5EF4-FFF2-40B4-BE49-F238E27FC236}">
                    <a16:creationId xmlns:a16="http://schemas.microsoft.com/office/drawing/2014/main" id="{AA7BFD35-EF7B-097B-655D-CAAE89B13323}"/>
                  </a:ext>
                </a:extLst>
              </p:cNvPr>
              <p:cNvSpPr/>
              <p:nvPr/>
            </p:nvSpPr>
            <p:spPr>
              <a:xfrm>
                <a:off x="482077" y="6174671"/>
                <a:ext cx="37045" cy="49216"/>
              </a:xfrm>
              <a:custGeom>
                <a:avLst/>
                <a:gdLst>
                  <a:gd name="connsiteX0" fmla="*/ 21988 w 37045"/>
                  <a:gd name="connsiteY0" fmla="*/ 46825 h 49216"/>
                  <a:gd name="connsiteX1" fmla="*/ 20983 w 37045"/>
                  <a:gd name="connsiteY1" fmla="*/ 47076 h 49216"/>
                  <a:gd name="connsiteX2" fmla="*/ 17528 w 37045"/>
                  <a:gd name="connsiteY2" fmla="*/ 46511 h 49216"/>
                  <a:gd name="connsiteX3" fmla="*/ 16334 w 37045"/>
                  <a:gd name="connsiteY3" fmla="*/ 45820 h 49216"/>
                  <a:gd name="connsiteX4" fmla="*/ 15141 w 37045"/>
                  <a:gd name="connsiteY4" fmla="*/ 45820 h 49216"/>
                  <a:gd name="connsiteX5" fmla="*/ 13633 w 37045"/>
                  <a:gd name="connsiteY5" fmla="*/ 46385 h 49216"/>
                  <a:gd name="connsiteX6" fmla="*/ 12502 w 37045"/>
                  <a:gd name="connsiteY6" fmla="*/ 46260 h 49216"/>
                  <a:gd name="connsiteX7" fmla="*/ 11936 w 37045"/>
                  <a:gd name="connsiteY7" fmla="*/ 45569 h 49216"/>
                  <a:gd name="connsiteX8" fmla="*/ 11685 w 37045"/>
                  <a:gd name="connsiteY8" fmla="*/ 45255 h 49216"/>
                  <a:gd name="connsiteX9" fmla="*/ 11183 w 37045"/>
                  <a:gd name="connsiteY9" fmla="*/ 46134 h 49216"/>
                  <a:gd name="connsiteX10" fmla="*/ 9926 w 37045"/>
                  <a:gd name="connsiteY10" fmla="*/ 47768 h 49216"/>
                  <a:gd name="connsiteX11" fmla="*/ 7288 w 37045"/>
                  <a:gd name="connsiteY11" fmla="*/ 49024 h 49216"/>
                  <a:gd name="connsiteX12" fmla="*/ 3330 w 37045"/>
                  <a:gd name="connsiteY12" fmla="*/ 48773 h 49216"/>
                  <a:gd name="connsiteX13" fmla="*/ 565 w 37045"/>
                  <a:gd name="connsiteY13" fmla="*/ 45443 h 49216"/>
                  <a:gd name="connsiteX14" fmla="*/ 314 w 37045"/>
                  <a:gd name="connsiteY14" fmla="*/ 42365 h 49216"/>
                  <a:gd name="connsiteX15" fmla="*/ 0 w 37045"/>
                  <a:gd name="connsiteY15" fmla="*/ 35643 h 49216"/>
                  <a:gd name="connsiteX16" fmla="*/ 2136 w 37045"/>
                  <a:gd name="connsiteY16" fmla="*/ 24334 h 49216"/>
                  <a:gd name="connsiteX17" fmla="*/ 3455 w 37045"/>
                  <a:gd name="connsiteY17" fmla="*/ 18240 h 49216"/>
                  <a:gd name="connsiteX18" fmla="*/ 5466 w 37045"/>
                  <a:gd name="connsiteY18" fmla="*/ 11581 h 49216"/>
                  <a:gd name="connsiteX19" fmla="*/ 11371 w 37045"/>
                  <a:gd name="connsiteY19" fmla="*/ 7812 h 49216"/>
                  <a:gd name="connsiteX20" fmla="*/ 16271 w 37045"/>
                  <a:gd name="connsiteY20" fmla="*/ 6115 h 49216"/>
                  <a:gd name="connsiteX21" fmla="*/ 20166 w 37045"/>
                  <a:gd name="connsiteY21" fmla="*/ 4733 h 49216"/>
                  <a:gd name="connsiteX22" fmla="*/ 23496 w 37045"/>
                  <a:gd name="connsiteY22" fmla="*/ 4042 h 49216"/>
                  <a:gd name="connsiteX23" fmla="*/ 25758 w 37045"/>
                  <a:gd name="connsiteY23" fmla="*/ 3603 h 49216"/>
                  <a:gd name="connsiteX24" fmla="*/ 27831 w 37045"/>
                  <a:gd name="connsiteY24" fmla="*/ 2472 h 49216"/>
                  <a:gd name="connsiteX25" fmla="*/ 29590 w 37045"/>
                  <a:gd name="connsiteY25" fmla="*/ 901 h 49216"/>
                  <a:gd name="connsiteX26" fmla="*/ 30846 w 37045"/>
                  <a:gd name="connsiteY26" fmla="*/ 22 h 49216"/>
                  <a:gd name="connsiteX27" fmla="*/ 36626 w 37045"/>
                  <a:gd name="connsiteY27" fmla="*/ 5864 h 49216"/>
                  <a:gd name="connsiteX28" fmla="*/ 36752 w 37045"/>
                  <a:gd name="connsiteY28" fmla="*/ 11518 h 49216"/>
                  <a:gd name="connsiteX29" fmla="*/ 34804 w 37045"/>
                  <a:gd name="connsiteY29" fmla="*/ 18303 h 49216"/>
                  <a:gd name="connsiteX30" fmla="*/ 33234 w 37045"/>
                  <a:gd name="connsiteY30" fmla="*/ 22764 h 49216"/>
                  <a:gd name="connsiteX31" fmla="*/ 31726 w 37045"/>
                  <a:gd name="connsiteY31" fmla="*/ 32941 h 49216"/>
                  <a:gd name="connsiteX32" fmla="*/ 21925 w 37045"/>
                  <a:gd name="connsiteY32" fmla="*/ 46637 h 49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045" h="49216">
                    <a:moveTo>
                      <a:pt x="21988" y="46825"/>
                    </a:moveTo>
                    <a:lnTo>
                      <a:pt x="20983" y="47076"/>
                    </a:lnTo>
                    <a:cubicBezTo>
                      <a:pt x="19475" y="47453"/>
                      <a:pt x="18345" y="47265"/>
                      <a:pt x="17528" y="46511"/>
                    </a:cubicBezTo>
                    <a:cubicBezTo>
                      <a:pt x="17151" y="46134"/>
                      <a:pt x="16774" y="45883"/>
                      <a:pt x="16334" y="45820"/>
                    </a:cubicBezTo>
                    <a:cubicBezTo>
                      <a:pt x="15894" y="45757"/>
                      <a:pt x="15517" y="45820"/>
                      <a:pt x="15141" y="45820"/>
                    </a:cubicBezTo>
                    <a:lnTo>
                      <a:pt x="13633" y="46385"/>
                    </a:lnTo>
                    <a:cubicBezTo>
                      <a:pt x="13193" y="46511"/>
                      <a:pt x="12816" y="46448"/>
                      <a:pt x="12502" y="46260"/>
                    </a:cubicBezTo>
                    <a:cubicBezTo>
                      <a:pt x="12188" y="46009"/>
                      <a:pt x="11999" y="45820"/>
                      <a:pt x="11936" y="45569"/>
                    </a:cubicBezTo>
                    <a:lnTo>
                      <a:pt x="11685" y="45255"/>
                    </a:lnTo>
                    <a:cubicBezTo>
                      <a:pt x="11685" y="45255"/>
                      <a:pt x="11371" y="45820"/>
                      <a:pt x="11183" y="46134"/>
                    </a:cubicBezTo>
                    <a:cubicBezTo>
                      <a:pt x="10868" y="46700"/>
                      <a:pt x="10429" y="47265"/>
                      <a:pt x="9926" y="47768"/>
                    </a:cubicBezTo>
                    <a:cubicBezTo>
                      <a:pt x="9424" y="48270"/>
                      <a:pt x="8544" y="48710"/>
                      <a:pt x="7288" y="49024"/>
                    </a:cubicBezTo>
                    <a:cubicBezTo>
                      <a:pt x="6031" y="49338"/>
                      <a:pt x="4712" y="49275"/>
                      <a:pt x="3330" y="48773"/>
                    </a:cubicBezTo>
                    <a:cubicBezTo>
                      <a:pt x="1948" y="48270"/>
                      <a:pt x="1068" y="47139"/>
                      <a:pt x="565" y="45443"/>
                    </a:cubicBezTo>
                    <a:cubicBezTo>
                      <a:pt x="314" y="44501"/>
                      <a:pt x="251" y="43496"/>
                      <a:pt x="314" y="42365"/>
                    </a:cubicBezTo>
                    <a:cubicBezTo>
                      <a:pt x="314" y="38658"/>
                      <a:pt x="188" y="36459"/>
                      <a:pt x="0" y="35643"/>
                    </a:cubicBezTo>
                    <a:cubicBezTo>
                      <a:pt x="126" y="31936"/>
                      <a:pt x="817" y="28167"/>
                      <a:pt x="2136" y="24334"/>
                    </a:cubicBezTo>
                    <a:cubicBezTo>
                      <a:pt x="2639" y="22135"/>
                      <a:pt x="3078" y="20062"/>
                      <a:pt x="3455" y="18240"/>
                    </a:cubicBezTo>
                    <a:cubicBezTo>
                      <a:pt x="3707" y="15602"/>
                      <a:pt x="4398" y="13403"/>
                      <a:pt x="5466" y="11581"/>
                    </a:cubicBezTo>
                    <a:cubicBezTo>
                      <a:pt x="6534" y="9822"/>
                      <a:pt x="8481" y="8566"/>
                      <a:pt x="11371" y="7812"/>
                    </a:cubicBezTo>
                    <a:cubicBezTo>
                      <a:pt x="13444" y="7246"/>
                      <a:pt x="15078" y="6681"/>
                      <a:pt x="16271" y="6115"/>
                    </a:cubicBezTo>
                    <a:cubicBezTo>
                      <a:pt x="17465" y="5550"/>
                      <a:pt x="18784" y="5110"/>
                      <a:pt x="20166" y="4733"/>
                    </a:cubicBezTo>
                    <a:cubicBezTo>
                      <a:pt x="21297" y="4419"/>
                      <a:pt x="22428" y="4168"/>
                      <a:pt x="23496" y="4042"/>
                    </a:cubicBezTo>
                    <a:cubicBezTo>
                      <a:pt x="24438" y="3917"/>
                      <a:pt x="25192" y="3791"/>
                      <a:pt x="25758" y="3603"/>
                    </a:cubicBezTo>
                    <a:cubicBezTo>
                      <a:pt x="26449" y="3414"/>
                      <a:pt x="27140" y="3037"/>
                      <a:pt x="27831" y="2472"/>
                    </a:cubicBezTo>
                    <a:cubicBezTo>
                      <a:pt x="28522" y="1906"/>
                      <a:pt x="29150" y="1404"/>
                      <a:pt x="29590" y="901"/>
                    </a:cubicBezTo>
                    <a:cubicBezTo>
                      <a:pt x="30155" y="399"/>
                      <a:pt x="30595" y="84"/>
                      <a:pt x="30846" y="22"/>
                    </a:cubicBezTo>
                    <a:cubicBezTo>
                      <a:pt x="33611" y="-230"/>
                      <a:pt x="35558" y="1718"/>
                      <a:pt x="36626" y="5864"/>
                    </a:cubicBezTo>
                    <a:cubicBezTo>
                      <a:pt x="37129" y="7812"/>
                      <a:pt x="37192" y="9696"/>
                      <a:pt x="36752" y="11518"/>
                    </a:cubicBezTo>
                    <a:cubicBezTo>
                      <a:pt x="36312" y="13340"/>
                      <a:pt x="35684" y="15602"/>
                      <a:pt x="34804" y="18303"/>
                    </a:cubicBezTo>
                    <a:cubicBezTo>
                      <a:pt x="34302" y="19685"/>
                      <a:pt x="33799" y="21130"/>
                      <a:pt x="33234" y="22764"/>
                    </a:cubicBezTo>
                    <a:cubicBezTo>
                      <a:pt x="32605" y="25905"/>
                      <a:pt x="32103" y="29297"/>
                      <a:pt x="31726" y="32941"/>
                    </a:cubicBezTo>
                    <a:cubicBezTo>
                      <a:pt x="30846" y="39349"/>
                      <a:pt x="27580" y="43873"/>
                      <a:pt x="21925" y="4663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62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53B89C"/>
                  </a:solidFill>
                  <a:effectLst/>
                  <a:uLnTx/>
                  <a:uFillTx/>
                  <a:latin typeface="Aptos"/>
                  <a:ea typeface="+mn-ea"/>
                  <a:cs typeface="+mn-cs"/>
                </a:endParaRPr>
              </a:p>
            </p:txBody>
          </p:sp>
          <p:sp>
            <p:nvSpPr>
              <p:cNvPr id="15" name="Vrije vorm: vorm 14">
                <a:extLst>
                  <a:ext uri="{FF2B5EF4-FFF2-40B4-BE49-F238E27FC236}">
                    <a16:creationId xmlns:a16="http://schemas.microsoft.com/office/drawing/2014/main" id="{3125B35E-3A0F-1082-70BE-20CA92D27179}"/>
                  </a:ext>
                </a:extLst>
              </p:cNvPr>
              <p:cNvSpPr/>
              <p:nvPr/>
            </p:nvSpPr>
            <p:spPr>
              <a:xfrm>
                <a:off x="484589" y="6227590"/>
                <a:ext cx="376" cy="2198"/>
              </a:xfrm>
              <a:custGeom>
                <a:avLst/>
                <a:gdLst>
                  <a:gd name="connsiteX0" fmla="*/ 188 w 376"/>
                  <a:gd name="connsiteY0" fmla="*/ 2199 h 2198"/>
                  <a:gd name="connsiteX1" fmla="*/ 314 w 376"/>
                  <a:gd name="connsiteY1" fmla="*/ 1633 h 2198"/>
                  <a:gd name="connsiteX2" fmla="*/ 377 w 376"/>
                  <a:gd name="connsiteY2" fmla="*/ 880 h 2198"/>
                  <a:gd name="connsiteX3" fmla="*/ 377 w 376"/>
                  <a:gd name="connsiteY3" fmla="*/ 126 h 2198"/>
                  <a:gd name="connsiteX4" fmla="*/ 188 w 376"/>
                  <a:gd name="connsiteY4" fmla="*/ 0 h 2198"/>
                  <a:gd name="connsiteX5" fmla="*/ 0 w 376"/>
                  <a:gd name="connsiteY5" fmla="*/ 1257 h 2198"/>
                  <a:gd name="connsiteX6" fmla="*/ 0 w 376"/>
                  <a:gd name="connsiteY6" fmla="*/ 1885 h 2198"/>
                  <a:gd name="connsiteX7" fmla="*/ 0 w 376"/>
                  <a:gd name="connsiteY7" fmla="*/ 2199 h 2198"/>
                  <a:gd name="connsiteX8" fmla="*/ 251 w 376"/>
                  <a:gd name="connsiteY8" fmla="*/ 2199 h 2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6" h="2198">
                    <a:moveTo>
                      <a:pt x="188" y="2199"/>
                    </a:moveTo>
                    <a:cubicBezTo>
                      <a:pt x="188" y="2199"/>
                      <a:pt x="314" y="1885"/>
                      <a:pt x="314" y="1633"/>
                    </a:cubicBezTo>
                    <a:cubicBezTo>
                      <a:pt x="314" y="1382"/>
                      <a:pt x="314" y="1131"/>
                      <a:pt x="377" y="880"/>
                    </a:cubicBezTo>
                    <a:cubicBezTo>
                      <a:pt x="377" y="628"/>
                      <a:pt x="314" y="377"/>
                      <a:pt x="377" y="126"/>
                    </a:cubicBezTo>
                    <a:lnTo>
                      <a:pt x="188" y="0"/>
                    </a:lnTo>
                    <a:cubicBezTo>
                      <a:pt x="63" y="503"/>
                      <a:pt x="0" y="942"/>
                      <a:pt x="0" y="1257"/>
                    </a:cubicBezTo>
                    <a:cubicBezTo>
                      <a:pt x="0" y="1571"/>
                      <a:pt x="0" y="1822"/>
                      <a:pt x="0" y="1885"/>
                    </a:cubicBezTo>
                    <a:lnTo>
                      <a:pt x="0" y="2199"/>
                    </a:lnTo>
                    <a:cubicBezTo>
                      <a:pt x="0" y="2199"/>
                      <a:pt x="251" y="2199"/>
                      <a:pt x="251" y="2199"/>
                    </a:cubicBezTo>
                    <a:close/>
                  </a:path>
                </a:pathLst>
              </a:custGeom>
              <a:grpFill/>
              <a:ln w="62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53B89C"/>
                  </a:solidFill>
                  <a:effectLst/>
                  <a:uLnTx/>
                  <a:uFillTx/>
                  <a:latin typeface="Aptos"/>
                  <a:ea typeface="+mn-ea"/>
                  <a:cs typeface="+mn-cs"/>
                </a:endParaRPr>
              </a:p>
            </p:txBody>
          </p:sp>
          <p:sp>
            <p:nvSpPr>
              <p:cNvPr id="16" name="Vrije vorm: vorm 15">
                <a:extLst>
                  <a:ext uri="{FF2B5EF4-FFF2-40B4-BE49-F238E27FC236}">
                    <a16:creationId xmlns:a16="http://schemas.microsoft.com/office/drawing/2014/main" id="{7D5B8155-CDFC-CC44-7E15-C9F34D322240}"/>
                  </a:ext>
                </a:extLst>
              </p:cNvPr>
              <p:cNvSpPr/>
              <p:nvPr/>
            </p:nvSpPr>
            <p:spPr>
              <a:xfrm>
                <a:off x="533600" y="6196885"/>
                <a:ext cx="141408" cy="151401"/>
              </a:xfrm>
              <a:custGeom>
                <a:avLst/>
                <a:gdLst>
                  <a:gd name="connsiteX0" fmla="*/ 59235 w 141408"/>
                  <a:gd name="connsiteY0" fmla="*/ 148311 h 151401"/>
                  <a:gd name="connsiteX1" fmla="*/ 56094 w 141408"/>
                  <a:gd name="connsiteY1" fmla="*/ 148939 h 151401"/>
                  <a:gd name="connsiteX2" fmla="*/ 54083 w 141408"/>
                  <a:gd name="connsiteY2" fmla="*/ 149128 h 151401"/>
                  <a:gd name="connsiteX3" fmla="*/ 52827 w 141408"/>
                  <a:gd name="connsiteY3" fmla="*/ 149253 h 151401"/>
                  <a:gd name="connsiteX4" fmla="*/ 46984 w 141408"/>
                  <a:gd name="connsiteY4" fmla="*/ 150824 h 151401"/>
                  <a:gd name="connsiteX5" fmla="*/ 42147 w 141408"/>
                  <a:gd name="connsiteY5" fmla="*/ 151389 h 151401"/>
                  <a:gd name="connsiteX6" fmla="*/ 36430 w 141408"/>
                  <a:gd name="connsiteY6" fmla="*/ 150698 h 151401"/>
                  <a:gd name="connsiteX7" fmla="*/ 33540 w 141408"/>
                  <a:gd name="connsiteY7" fmla="*/ 150196 h 151401"/>
                  <a:gd name="connsiteX8" fmla="*/ 27886 w 141408"/>
                  <a:gd name="connsiteY8" fmla="*/ 151138 h 151401"/>
                  <a:gd name="connsiteX9" fmla="*/ 27132 w 141408"/>
                  <a:gd name="connsiteY9" fmla="*/ 151138 h 151401"/>
                  <a:gd name="connsiteX10" fmla="*/ 28137 w 141408"/>
                  <a:gd name="connsiteY10" fmla="*/ 149379 h 151401"/>
                  <a:gd name="connsiteX11" fmla="*/ 25247 w 141408"/>
                  <a:gd name="connsiteY11" fmla="*/ 148311 h 151401"/>
                  <a:gd name="connsiteX12" fmla="*/ 16012 w 141408"/>
                  <a:gd name="connsiteY12" fmla="*/ 145610 h 151401"/>
                  <a:gd name="connsiteX13" fmla="*/ 1060 w 141408"/>
                  <a:gd name="connsiteY13" fmla="*/ 130406 h 151401"/>
                  <a:gd name="connsiteX14" fmla="*/ 118 w 141408"/>
                  <a:gd name="connsiteY14" fmla="*/ 119412 h 151401"/>
                  <a:gd name="connsiteX15" fmla="*/ 55 w 141408"/>
                  <a:gd name="connsiteY15" fmla="*/ 117025 h 151401"/>
                  <a:gd name="connsiteX16" fmla="*/ 1060 w 141408"/>
                  <a:gd name="connsiteY16" fmla="*/ 109172 h 151401"/>
                  <a:gd name="connsiteX17" fmla="*/ 2191 w 141408"/>
                  <a:gd name="connsiteY17" fmla="*/ 103706 h 151401"/>
                  <a:gd name="connsiteX18" fmla="*/ 4139 w 141408"/>
                  <a:gd name="connsiteY18" fmla="*/ 97864 h 151401"/>
                  <a:gd name="connsiteX19" fmla="*/ 4139 w 141408"/>
                  <a:gd name="connsiteY19" fmla="*/ 97549 h 151401"/>
                  <a:gd name="connsiteX20" fmla="*/ 3950 w 141408"/>
                  <a:gd name="connsiteY20" fmla="*/ 97235 h 151401"/>
                  <a:gd name="connsiteX21" fmla="*/ 3950 w 141408"/>
                  <a:gd name="connsiteY21" fmla="*/ 96733 h 151401"/>
                  <a:gd name="connsiteX22" fmla="*/ 3762 w 141408"/>
                  <a:gd name="connsiteY22" fmla="*/ 95979 h 151401"/>
                  <a:gd name="connsiteX23" fmla="*/ 5269 w 141408"/>
                  <a:gd name="connsiteY23" fmla="*/ 90325 h 151401"/>
                  <a:gd name="connsiteX24" fmla="*/ 8034 w 141408"/>
                  <a:gd name="connsiteY24" fmla="*/ 83037 h 151401"/>
                  <a:gd name="connsiteX25" fmla="*/ 10421 w 141408"/>
                  <a:gd name="connsiteY25" fmla="*/ 78137 h 151401"/>
                  <a:gd name="connsiteX26" fmla="*/ 12368 w 141408"/>
                  <a:gd name="connsiteY26" fmla="*/ 77823 h 151401"/>
                  <a:gd name="connsiteX27" fmla="*/ 12808 w 141408"/>
                  <a:gd name="connsiteY27" fmla="*/ 77697 h 151401"/>
                  <a:gd name="connsiteX28" fmla="*/ 12808 w 141408"/>
                  <a:gd name="connsiteY28" fmla="*/ 77509 h 151401"/>
                  <a:gd name="connsiteX29" fmla="*/ 12368 w 141408"/>
                  <a:gd name="connsiteY29" fmla="*/ 76943 h 151401"/>
                  <a:gd name="connsiteX30" fmla="*/ 11991 w 141408"/>
                  <a:gd name="connsiteY30" fmla="*/ 75875 h 151401"/>
                  <a:gd name="connsiteX31" fmla="*/ 12243 w 141408"/>
                  <a:gd name="connsiteY31" fmla="*/ 72734 h 151401"/>
                  <a:gd name="connsiteX32" fmla="*/ 13876 w 141408"/>
                  <a:gd name="connsiteY32" fmla="*/ 69781 h 151401"/>
                  <a:gd name="connsiteX33" fmla="*/ 14630 w 141408"/>
                  <a:gd name="connsiteY33" fmla="*/ 68462 h 151401"/>
                  <a:gd name="connsiteX34" fmla="*/ 15133 w 141408"/>
                  <a:gd name="connsiteY34" fmla="*/ 67583 h 151401"/>
                  <a:gd name="connsiteX35" fmla="*/ 15258 w 141408"/>
                  <a:gd name="connsiteY35" fmla="*/ 67394 h 151401"/>
                  <a:gd name="connsiteX36" fmla="*/ 15824 w 141408"/>
                  <a:gd name="connsiteY36" fmla="*/ 67394 h 151401"/>
                  <a:gd name="connsiteX37" fmla="*/ 16452 w 141408"/>
                  <a:gd name="connsiteY37" fmla="*/ 67583 h 151401"/>
                  <a:gd name="connsiteX38" fmla="*/ 16955 w 141408"/>
                  <a:gd name="connsiteY38" fmla="*/ 67834 h 151401"/>
                  <a:gd name="connsiteX39" fmla="*/ 17457 w 141408"/>
                  <a:gd name="connsiteY39" fmla="*/ 67834 h 151401"/>
                  <a:gd name="connsiteX40" fmla="*/ 17708 w 141408"/>
                  <a:gd name="connsiteY40" fmla="*/ 67394 h 151401"/>
                  <a:gd name="connsiteX41" fmla="*/ 19844 w 141408"/>
                  <a:gd name="connsiteY41" fmla="*/ 62368 h 151401"/>
                  <a:gd name="connsiteX42" fmla="*/ 20535 w 141408"/>
                  <a:gd name="connsiteY42" fmla="*/ 60169 h 151401"/>
                  <a:gd name="connsiteX43" fmla="*/ 15195 w 141408"/>
                  <a:gd name="connsiteY43" fmla="*/ 54766 h 151401"/>
                  <a:gd name="connsiteX44" fmla="*/ 10735 w 141408"/>
                  <a:gd name="connsiteY44" fmla="*/ 47856 h 151401"/>
                  <a:gd name="connsiteX45" fmla="*/ 10107 w 141408"/>
                  <a:gd name="connsiteY45" fmla="*/ 41762 h 151401"/>
                  <a:gd name="connsiteX46" fmla="*/ 12745 w 141408"/>
                  <a:gd name="connsiteY46" fmla="*/ 35354 h 151401"/>
                  <a:gd name="connsiteX47" fmla="*/ 15070 w 141408"/>
                  <a:gd name="connsiteY47" fmla="*/ 31585 h 151401"/>
                  <a:gd name="connsiteX48" fmla="*/ 18965 w 141408"/>
                  <a:gd name="connsiteY48" fmla="*/ 25742 h 151401"/>
                  <a:gd name="connsiteX49" fmla="*/ 23300 w 141408"/>
                  <a:gd name="connsiteY49" fmla="*/ 21596 h 151401"/>
                  <a:gd name="connsiteX50" fmla="*/ 27697 w 141408"/>
                  <a:gd name="connsiteY50" fmla="*/ 18015 h 151401"/>
                  <a:gd name="connsiteX51" fmla="*/ 37372 w 141408"/>
                  <a:gd name="connsiteY51" fmla="*/ 10601 h 151401"/>
                  <a:gd name="connsiteX52" fmla="*/ 40890 w 141408"/>
                  <a:gd name="connsiteY52" fmla="*/ 7083 h 151401"/>
                  <a:gd name="connsiteX53" fmla="*/ 45602 w 141408"/>
                  <a:gd name="connsiteY53" fmla="*/ 4005 h 151401"/>
                  <a:gd name="connsiteX54" fmla="*/ 46168 w 141408"/>
                  <a:gd name="connsiteY54" fmla="*/ 4131 h 151401"/>
                  <a:gd name="connsiteX55" fmla="*/ 46607 w 141408"/>
                  <a:gd name="connsiteY55" fmla="*/ 4445 h 151401"/>
                  <a:gd name="connsiteX56" fmla="*/ 47110 w 141408"/>
                  <a:gd name="connsiteY56" fmla="*/ 4947 h 151401"/>
                  <a:gd name="connsiteX57" fmla="*/ 47675 w 141408"/>
                  <a:gd name="connsiteY57" fmla="*/ 5073 h 151401"/>
                  <a:gd name="connsiteX58" fmla="*/ 48241 w 141408"/>
                  <a:gd name="connsiteY58" fmla="*/ 4382 h 151401"/>
                  <a:gd name="connsiteX59" fmla="*/ 47864 w 141408"/>
                  <a:gd name="connsiteY59" fmla="*/ 3754 h 151401"/>
                  <a:gd name="connsiteX60" fmla="*/ 48115 w 141408"/>
                  <a:gd name="connsiteY60" fmla="*/ 1995 h 151401"/>
                  <a:gd name="connsiteX61" fmla="*/ 49811 w 141408"/>
                  <a:gd name="connsiteY61" fmla="*/ 1366 h 151401"/>
                  <a:gd name="connsiteX62" fmla="*/ 54021 w 141408"/>
                  <a:gd name="connsiteY62" fmla="*/ 424 h 151401"/>
                  <a:gd name="connsiteX63" fmla="*/ 56157 w 141408"/>
                  <a:gd name="connsiteY63" fmla="*/ 47 h 151401"/>
                  <a:gd name="connsiteX64" fmla="*/ 55026 w 141408"/>
                  <a:gd name="connsiteY64" fmla="*/ 738 h 151401"/>
                  <a:gd name="connsiteX65" fmla="*/ 52952 w 141408"/>
                  <a:gd name="connsiteY65" fmla="*/ 1869 h 151401"/>
                  <a:gd name="connsiteX66" fmla="*/ 52387 w 141408"/>
                  <a:gd name="connsiteY66" fmla="*/ 3125 h 151401"/>
                  <a:gd name="connsiteX67" fmla="*/ 55277 w 141408"/>
                  <a:gd name="connsiteY67" fmla="*/ 3628 h 151401"/>
                  <a:gd name="connsiteX68" fmla="*/ 55842 w 141408"/>
                  <a:gd name="connsiteY68" fmla="*/ 2937 h 151401"/>
                  <a:gd name="connsiteX69" fmla="*/ 57539 w 141408"/>
                  <a:gd name="connsiteY69" fmla="*/ 1743 h 151401"/>
                  <a:gd name="connsiteX70" fmla="*/ 67967 w 141408"/>
                  <a:gd name="connsiteY70" fmla="*/ 1366 h 151401"/>
                  <a:gd name="connsiteX71" fmla="*/ 68156 w 141408"/>
                  <a:gd name="connsiteY71" fmla="*/ 1492 h 151401"/>
                  <a:gd name="connsiteX72" fmla="*/ 81537 w 141408"/>
                  <a:gd name="connsiteY72" fmla="*/ 6769 h 151401"/>
                  <a:gd name="connsiteX73" fmla="*/ 85495 w 141408"/>
                  <a:gd name="connsiteY73" fmla="*/ 9785 h 151401"/>
                  <a:gd name="connsiteX74" fmla="*/ 88950 w 141408"/>
                  <a:gd name="connsiteY74" fmla="*/ 12361 h 151401"/>
                  <a:gd name="connsiteX75" fmla="*/ 90898 w 141408"/>
                  <a:gd name="connsiteY75" fmla="*/ 13680 h 151401"/>
                  <a:gd name="connsiteX76" fmla="*/ 91966 w 141408"/>
                  <a:gd name="connsiteY76" fmla="*/ 15250 h 151401"/>
                  <a:gd name="connsiteX77" fmla="*/ 94102 w 141408"/>
                  <a:gd name="connsiteY77" fmla="*/ 19837 h 151401"/>
                  <a:gd name="connsiteX78" fmla="*/ 97683 w 141408"/>
                  <a:gd name="connsiteY78" fmla="*/ 27752 h 151401"/>
                  <a:gd name="connsiteX79" fmla="*/ 102018 w 141408"/>
                  <a:gd name="connsiteY79" fmla="*/ 49489 h 151401"/>
                  <a:gd name="connsiteX80" fmla="*/ 100887 w 141408"/>
                  <a:gd name="connsiteY80" fmla="*/ 49489 h 151401"/>
                  <a:gd name="connsiteX81" fmla="*/ 99882 w 141408"/>
                  <a:gd name="connsiteY81" fmla="*/ 49866 h 151401"/>
                  <a:gd name="connsiteX82" fmla="*/ 100510 w 141408"/>
                  <a:gd name="connsiteY82" fmla="*/ 50809 h 151401"/>
                  <a:gd name="connsiteX83" fmla="*/ 101578 w 141408"/>
                  <a:gd name="connsiteY83" fmla="*/ 51437 h 151401"/>
                  <a:gd name="connsiteX84" fmla="*/ 102332 w 141408"/>
                  <a:gd name="connsiteY84" fmla="*/ 52128 h 151401"/>
                  <a:gd name="connsiteX85" fmla="*/ 102332 w 141408"/>
                  <a:gd name="connsiteY85" fmla="*/ 52505 h 151401"/>
                  <a:gd name="connsiteX86" fmla="*/ 101013 w 141408"/>
                  <a:gd name="connsiteY86" fmla="*/ 52631 h 151401"/>
                  <a:gd name="connsiteX87" fmla="*/ 100133 w 141408"/>
                  <a:gd name="connsiteY87" fmla="*/ 55646 h 151401"/>
                  <a:gd name="connsiteX88" fmla="*/ 99945 w 141408"/>
                  <a:gd name="connsiteY88" fmla="*/ 58473 h 151401"/>
                  <a:gd name="connsiteX89" fmla="*/ 101829 w 141408"/>
                  <a:gd name="connsiteY89" fmla="*/ 61489 h 151401"/>
                  <a:gd name="connsiteX90" fmla="*/ 102772 w 141408"/>
                  <a:gd name="connsiteY90" fmla="*/ 62871 h 151401"/>
                  <a:gd name="connsiteX91" fmla="*/ 109557 w 141408"/>
                  <a:gd name="connsiteY91" fmla="*/ 65509 h 151401"/>
                  <a:gd name="connsiteX92" fmla="*/ 120425 w 141408"/>
                  <a:gd name="connsiteY92" fmla="*/ 65384 h 151401"/>
                  <a:gd name="connsiteX93" fmla="*/ 126205 w 141408"/>
                  <a:gd name="connsiteY93" fmla="*/ 63499 h 151401"/>
                  <a:gd name="connsiteX94" fmla="*/ 135377 w 141408"/>
                  <a:gd name="connsiteY94" fmla="*/ 60483 h 151401"/>
                  <a:gd name="connsiteX95" fmla="*/ 141408 w 141408"/>
                  <a:gd name="connsiteY95" fmla="*/ 59604 h 151401"/>
                  <a:gd name="connsiteX96" fmla="*/ 138141 w 141408"/>
                  <a:gd name="connsiteY96" fmla="*/ 62494 h 151401"/>
                  <a:gd name="connsiteX97" fmla="*/ 139524 w 141408"/>
                  <a:gd name="connsiteY97" fmla="*/ 61740 h 151401"/>
                  <a:gd name="connsiteX98" fmla="*/ 140843 w 141408"/>
                  <a:gd name="connsiteY98" fmla="*/ 60860 h 151401"/>
                  <a:gd name="connsiteX99" fmla="*/ 133241 w 141408"/>
                  <a:gd name="connsiteY99" fmla="*/ 65509 h 151401"/>
                  <a:gd name="connsiteX100" fmla="*/ 118980 w 141408"/>
                  <a:gd name="connsiteY100" fmla="*/ 72294 h 151401"/>
                  <a:gd name="connsiteX101" fmla="*/ 114080 w 141408"/>
                  <a:gd name="connsiteY101" fmla="*/ 73991 h 151401"/>
                  <a:gd name="connsiteX102" fmla="*/ 108112 w 141408"/>
                  <a:gd name="connsiteY102" fmla="*/ 75184 h 151401"/>
                  <a:gd name="connsiteX103" fmla="*/ 104405 w 141408"/>
                  <a:gd name="connsiteY103" fmla="*/ 75812 h 151401"/>
                  <a:gd name="connsiteX104" fmla="*/ 99191 w 141408"/>
                  <a:gd name="connsiteY104" fmla="*/ 77006 h 151401"/>
                  <a:gd name="connsiteX105" fmla="*/ 97997 w 141408"/>
                  <a:gd name="connsiteY105" fmla="*/ 78325 h 151401"/>
                  <a:gd name="connsiteX106" fmla="*/ 97494 w 141408"/>
                  <a:gd name="connsiteY106" fmla="*/ 80964 h 151401"/>
                  <a:gd name="connsiteX107" fmla="*/ 97369 w 141408"/>
                  <a:gd name="connsiteY107" fmla="*/ 81906 h 151401"/>
                  <a:gd name="connsiteX108" fmla="*/ 97118 w 141408"/>
                  <a:gd name="connsiteY108" fmla="*/ 85864 h 151401"/>
                  <a:gd name="connsiteX109" fmla="*/ 98060 w 141408"/>
                  <a:gd name="connsiteY109" fmla="*/ 86555 h 151401"/>
                  <a:gd name="connsiteX110" fmla="*/ 95924 w 141408"/>
                  <a:gd name="connsiteY110" fmla="*/ 88503 h 151401"/>
                  <a:gd name="connsiteX111" fmla="*/ 95170 w 141408"/>
                  <a:gd name="connsiteY111" fmla="*/ 90827 h 151401"/>
                  <a:gd name="connsiteX112" fmla="*/ 90081 w 141408"/>
                  <a:gd name="connsiteY112" fmla="*/ 106973 h 151401"/>
                  <a:gd name="connsiteX113" fmla="*/ 83045 w 141408"/>
                  <a:gd name="connsiteY113" fmla="*/ 121234 h 151401"/>
                  <a:gd name="connsiteX114" fmla="*/ 82857 w 141408"/>
                  <a:gd name="connsiteY114" fmla="*/ 121234 h 151401"/>
                  <a:gd name="connsiteX115" fmla="*/ 82542 w 141408"/>
                  <a:gd name="connsiteY115" fmla="*/ 121737 h 151401"/>
                  <a:gd name="connsiteX116" fmla="*/ 82228 w 141408"/>
                  <a:gd name="connsiteY116" fmla="*/ 122553 h 151401"/>
                  <a:gd name="connsiteX117" fmla="*/ 82417 w 141408"/>
                  <a:gd name="connsiteY117" fmla="*/ 124187 h 151401"/>
                  <a:gd name="connsiteX118" fmla="*/ 82794 w 141408"/>
                  <a:gd name="connsiteY118" fmla="*/ 124815 h 151401"/>
                  <a:gd name="connsiteX119" fmla="*/ 81726 w 141408"/>
                  <a:gd name="connsiteY119" fmla="*/ 126386 h 151401"/>
                  <a:gd name="connsiteX120" fmla="*/ 77140 w 141408"/>
                  <a:gd name="connsiteY120" fmla="*/ 130595 h 151401"/>
                  <a:gd name="connsiteX121" fmla="*/ 72742 w 141408"/>
                  <a:gd name="connsiteY121" fmla="*/ 135495 h 151401"/>
                  <a:gd name="connsiteX122" fmla="*/ 59235 w 141408"/>
                  <a:gd name="connsiteY122" fmla="*/ 148374 h 151401"/>
                  <a:gd name="connsiteX123" fmla="*/ 37749 w 141408"/>
                  <a:gd name="connsiteY123" fmla="*/ 133736 h 151401"/>
                  <a:gd name="connsiteX124" fmla="*/ 47864 w 141408"/>
                  <a:gd name="connsiteY124" fmla="*/ 126134 h 151401"/>
                  <a:gd name="connsiteX125" fmla="*/ 56910 w 141408"/>
                  <a:gd name="connsiteY125" fmla="*/ 113067 h 151401"/>
                  <a:gd name="connsiteX126" fmla="*/ 57476 w 141408"/>
                  <a:gd name="connsiteY126" fmla="*/ 112376 h 151401"/>
                  <a:gd name="connsiteX127" fmla="*/ 63444 w 141408"/>
                  <a:gd name="connsiteY127" fmla="*/ 98240 h 151401"/>
                  <a:gd name="connsiteX128" fmla="*/ 65769 w 141408"/>
                  <a:gd name="connsiteY128" fmla="*/ 90953 h 151401"/>
                  <a:gd name="connsiteX129" fmla="*/ 67779 w 141408"/>
                  <a:gd name="connsiteY129" fmla="*/ 84671 h 151401"/>
                  <a:gd name="connsiteX130" fmla="*/ 69475 w 141408"/>
                  <a:gd name="connsiteY130" fmla="*/ 79959 h 151401"/>
                  <a:gd name="connsiteX131" fmla="*/ 70103 w 141408"/>
                  <a:gd name="connsiteY131" fmla="*/ 77383 h 151401"/>
                  <a:gd name="connsiteX132" fmla="*/ 69098 w 141408"/>
                  <a:gd name="connsiteY132" fmla="*/ 76378 h 151401"/>
                  <a:gd name="connsiteX133" fmla="*/ 59109 w 141408"/>
                  <a:gd name="connsiteY133" fmla="*/ 74996 h 151401"/>
                  <a:gd name="connsiteX134" fmla="*/ 45853 w 141408"/>
                  <a:gd name="connsiteY134" fmla="*/ 72483 h 151401"/>
                  <a:gd name="connsiteX135" fmla="*/ 45476 w 141408"/>
                  <a:gd name="connsiteY135" fmla="*/ 72420 h 151401"/>
                  <a:gd name="connsiteX136" fmla="*/ 39006 w 141408"/>
                  <a:gd name="connsiteY136" fmla="*/ 69719 h 151401"/>
                  <a:gd name="connsiteX137" fmla="*/ 33666 w 141408"/>
                  <a:gd name="connsiteY137" fmla="*/ 69090 h 151401"/>
                  <a:gd name="connsiteX138" fmla="*/ 32409 w 141408"/>
                  <a:gd name="connsiteY138" fmla="*/ 69781 h 151401"/>
                  <a:gd name="connsiteX139" fmla="*/ 31278 w 141408"/>
                  <a:gd name="connsiteY139" fmla="*/ 71163 h 151401"/>
                  <a:gd name="connsiteX140" fmla="*/ 30273 w 141408"/>
                  <a:gd name="connsiteY140" fmla="*/ 72357 h 151401"/>
                  <a:gd name="connsiteX141" fmla="*/ 29394 w 141408"/>
                  <a:gd name="connsiteY141" fmla="*/ 75184 h 151401"/>
                  <a:gd name="connsiteX142" fmla="*/ 25813 w 141408"/>
                  <a:gd name="connsiteY142" fmla="*/ 87749 h 151401"/>
                  <a:gd name="connsiteX143" fmla="*/ 23551 w 141408"/>
                  <a:gd name="connsiteY143" fmla="*/ 102387 h 151401"/>
                  <a:gd name="connsiteX144" fmla="*/ 24556 w 141408"/>
                  <a:gd name="connsiteY144" fmla="*/ 121297 h 151401"/>
                  <a:gd name="connsiteX145" fmla="*/ 29771 w 141408"/>
                  <a:gd name="connsiteY145" fmla="*/ 131097 h 151401"/>
                  <a:gd name="connsiteX146" fmla="*/ 37686 w 141408"/>
                  <a:gd name="connsiteY146" fmla="*/ 133673 h 151401"/>
                  <a:gd name="connsiteX147" fmla="*/ 69349 w 141408"/>
                  <a:gd name="connsiteY147" fmla="*/ 56588 h 151401"/>
                  <a:gd name="connsiteX148" fmla="*/ 70606 w 141408"/>
                  <a:gd name="connsiteY148" fmla="*/ 54390 h 151401"/>
                  <a:gd name="connsiteX149" fmla="*/ 71548 w 141408"/>
                  <a:gd name="connsiteY149" fmla="*/ 50997 h 151401"/>
                  <a:gd name="connsiteX150" fmla="*/ 73873 w 141408"/>
                  <a:gd name="connsiteY150" fmla="*/ 47228 h 151401"/>
                  <a:gd name="connsiteX151" fmla="*/ 72930 w 141408"/>
                  <a:gd name="connsiteY151" fmla="*/ 41008 h 151401"/>
                  <a:gd name="connsiteX152" fmla="*/ 71925 w 141408"/>
                  <a:gd name="connsiteY152" fmla="*/ 35919 h 151401"/>
                  <a:gd name="connsiteX153" fmla="*/ 70920 w 141408"/>
                  <a:gd name="connsiteY153" fmla="*/ 30077 h 151401"/>
                  <a:gd name="connsiteX154" fmla="*/ 68470 w 141408"/>
                  <a:gd name="connsiteY154" fmla="*/ 23732 h 151401"/>
                  <a:gd name="connsiteX155" fmla="*/ 59423 w 141408"/>
                  <a:gd name="connsiteY155" fmla="*/ 20967 h 151401"/>
                  <a:gd name="connsiteX156" fmla="*/ 58732 w 141408"/>
                  <a:gd name="connsiteY156" fmla="*/ 21156 h 151401"/>
                  <a:gd name="connsiteX157" fmla="*/ 51005 w 141408"/>
                  <a:gd name="connsiteY157" fmla="*/ 27438 h 151401"/>
                  <a:gd name="connsiteX158" fmla="*/ 47487 w 141408"/>
                  <a:gd name="connsiteY158" fmla="*/ 31522 h 151401"/>
                  <a:gd name="connsiteX159" fmla="*/ 42461 w 141408"/>
                  <a:gd name="connsiteY159" fmla="*/ 37553 h 151401"/>
                  <a:gd name="connsiteX160" fmla="*/ 41142 w 141408"/>
                  <a:gd name="connsiteY160" fmla="*/ 44275 h 151401"/>
                  <a:gd name="connsiteX161" fmla="*/ 44471 w 141408"/>
                  <a:gd name="connsiteY161" fmla="*/ 48484 h 151401"/>
                  <a:gd name="connsiteX162" fmla="*/ 51633 w 141408"/>
                  <a:gd name="connsiteY162" fmla="*/ 52379 h 151401"/>
                  <a:gd name="connsiteX163" fmla="*/ 61873 w 141408"/>
                  <a:gd name="connsiteY163" fmla="*/ 55834 h 151401"/>
                  <a:gd name="connsiteX164" fmla="*/ 69349 w 141408"/>
                  <a:gd name="connsiteY164" fmla="*/ 56526 h 151401"/>
                  <a:gd name="connsiteX165" fmla="*/ 71800 w 141408"/>
                  <a:gd name="connsiteY165" fmla="*/ 131977 h 151401"/>
                  <a:gd name="connsiteX166" fmla="*/ 72742 w 141408"/>
                  <a:gd name="connsiteY166" fmla="*/ 130595 h 151401"/>
                  <a:gd name="connsiteX167" fmla="*/ 72491 w 141408"/>
                  <a:gd name="connsiteY167" fmla="*/ 130595 h 151401"/>
                  <a:gd name="connsiteX168" fmla="*/ 72177 w 141408"/>
                  <a:gd name="connsiteY168" fmla="*/ 130595 h 151401"/>
                  <a:gd name="connsiteX169" fmla="*/ 71360 w 141408"/>
                  <a:gd name="connsiteY169" fmla="*/ 131349 h 151401"/>
                  <a:gd name="connsiteX170" fmla="*/ 71234 w 141408"/>
                  <a:gd name="connsiteY170" fmla="*/ 131914 h 151401"/>
                  <a:gd name="connsiteX171" fmla="*/ 71423 w 141408"/>
                  <a:gd name="connsiteY171" fmla="*/ 132040 h 151401"/>
                  <a:gd name="connsiteX172" fmla="*/ 71737 w 141408"/>
                  <a:gd name="connsiteY172" fmla="*/ 132040 h 151401"/>
                  <a:gd name="connsiteX173" fmla="*/ 52701 w 141408"/>
                  <a:gd name="connsiteY173" fmla="*/ 21973 h 151401"/>
                  <a:gd name="connsiteX174" fmla="*/ 53832 w 141408"/>
                  <a:gd name="connsiteY174" fmla="*/ 20590 h 151401"/>
                  <a:gd name="connsiteX175" fmla="*/ 53267 w 141408"/>
                  <a:gd name="connsiteY175" fmla="*/ 20590 h 151401"/>
                  <a:gd name="connsiteX176" fmla="*/ 52136 w 141408"/>
                  <a:gd name="connsiteY176" fmla="*/ 21784 h 151401"/>
                  <a:gd name="connsiteX177" fmla="*/ 52387 w 141408"/>
                  <a:gd name="connsiteY177" fmla="*/ 21973 h 151401"/>
                  <a:gd name="connsiteX178" fmla="*/ 52764 w 141408"/>
                  <a:gd name="connsiteY178" fmla="*/ 21973 h 151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</a:cxnLst>
                <a:rect l="l" t="t" r="r" b="b"/>
                <a:pathLst>
                  <a:path w="141408" h="151401">
                    <a:moveTo>
                      <a:pt x="59235" y="148311"/>
                    </a:moveTo>
                    <a:cubicBezTo>
                      <a:pt x="57978" y="148625"/>
                      <a:pt x="56910" y="148876"/>
                      <a:pt x="56094" y="148939"/>
                    </a:cubicBezTo>
                    <a:cubicBezTo>
                      <a:pt x="55277" y="149065"/>
                      <a:pt x="54586" y="149065"/>
                      <a:pt x="54083" y="149128"/>
                    </a:cubicBezTo>
                    <a:cubicBezTo>
                      <a:pt x="53581" y="149128"/>
                      <a:pt x="53204" y="149128"/>
                      <a:pt x="52827" y="149253"/>
                    </a:cubicBezTo>
                    <a:lnTo>
                      <a:pt x="46984" y="150824"/>
                    </a:lnTo>
                    <a:cubicBezTo>
                      <a:pt x="45288" y="151264"/>
                      <a:pt x="43655" y="151452"/>
                      <a:pt x="42147" y="151389"/>
                    </a:cubicBezTo>
                    <a:cubicBezTo>
                      <a:pt x="40639" y="151327"/>
                      <a:pt x="38754" y="151075"/>
                      <a:pt x="36430" y="150698"/>
                    </a:cubicBezTo>
                    <a:cubicBezTo>
                      <a:pt x="35550" y="150573"/>
                      <a:pt x="34545" y="150384"/>
                      <a:pt x="33540" y="150196"/>
                    </a:cubicBezTo>
                    <a:cubicBezTo>
                      <a:pt x="32095" y="150196"/>
                      <a:pt x="30210" y="150510"/>
                      <a:pt x="27886" y="151138"/>
                    </a:cubicBezTo>
                    <a:lnTo>
                      <a:pt x="27132" y="151138"/>
                    </a:lnTo>
                    <a:cubicBezTo>
                      <a:pt x="27886" y="150321"/>
                      <a:pt x="28263" y="149756"/>
                      <a:pt x="28137" y="149379"/>
                    </a:cubicBezTo>
                    <a:cubicBezTo>
                      <a:pt x="28012" y="148814"/>
                      <a:pt x="27006" y="148437"/>
                      <a:pt x="25247" y="148311"/>
                    </a:cubicBezTo>
                    <a:cubicBezTo>
                      <a:pt x="22546" y="147808"/>
                      <a:pt x="19467" y="146929"/>
                      <a:pt x="16012" y="145610"/>
                    </a:cubicBezTo>
                    <a:cubicBezTo>
                      <a:pt x="8096" y="143034"/>
                      <a:pt x="3071" y="138008"/>
                      <a:pt x="1060" y="130406"/>
                    </a:cubicBezTo>
                    <a:cubicBezTo>
                      <a:pt x="118" y="126825"/>
                      <a:pt x="-196" y="123181"/>
                      <a:pt x="118" y="119412"/>
                    </a:cubicBezTo>
                    <a:cubicBezTo>
                      <a:pt x="-8" y="118595"/>
                      <a:pt x="-8" y="117779"/>
                      <a:pt x="55" y="117025"/>
                    </a:cubicBezTo>
                    <a:cubicBezTo>
                      <a:pt x="55" y="113821"/>
                      <a:pt x="432" y="111182"/>
                      <a:pt x="1060" y="109172"/>
                    </a:cubicBezTo>
                    <a:cubicBezTo>
                      <a:pt x="1626" y="107538"/>
                      <a:pt x="2003" y="105716"/>
                      <a:pt x="2191" y="103706"/>
                    </a:cubicBezTo>
                    <a:cubicBezTo>
                      <a:pt x="2631" y="100753"/>
                      <a:pt x="3259" y="98806"/>
                      <a:pt x="4139" y="97864"/>
                    </a:cubicBezTo>
                    <a:lnTo>
                      <a:pt x="4139" y="97549"/>
                    </a:lnTo>
                    <a:cubicBezTo>
                      <a:pt x="4139" y="97549"/>
                      <a:pt x="4013" y="97298"/>
                      <a:pt x="3950" y="97235"/>
                    </a:cubicBezTo>
                    <a:cubicBezTo>
                      <a:pt x="4013" y="97110"/>
                      <a:pt x="4076" y="96921"/>
                      <a:pt x="3950" y="96733"/>
                    </a:cubicBezTo>
                    <a:lnTo>
                      <a:pt x="3762" y="95979"/>
                    </a:lnTo>
                    <a:cubicBezTo>
                      <a:pt x="3887" y="94722"/>
                      <a:pt x="4390" y="92838"/>
                      <a:pt x="5269" y="90325"/>
                    </a:cubicBezTo>
                    <a:cubicBezTo>
                      <a:pt x="6149" y="87812"/>
                      <a:pt x="7028" y="85362"/>
                      <a:pt x="8034" y="83037"/>
                    </a:cubicBezTo>
                    <a:cubicBezTo>
                      <a:pt x="8976" y="80713"/>
                      <a:pt x="9793" y="79079"/>
                      <a:pt x="10421" y="78137"/>
                    </a:cubicBezTo>
                    <a:cubicBezTo>
                      <a:pt x="11426" y="77886"/>
                      <a:pt x="12117" y="77760"/>
                      <a:pt x="12368" y="77823"/>
                    </a:cubicBezTo>
                    <a:lnTo>
                      <a:pt x="12808" y="77697"/>
                    </a:lnTo>
                    <a:cubicBezTo>
                      <a:pt x="12808" y="77697"/>
                      <a:pt x="12871" y="77634"/>
                      <a:pt x="12808" y="77509"/>
                    </a:cubicBezTo>
                    <a:cubicBezTo>
                      <a:pt x="12683" y="77446"/>
                      <a:pt x="12494" y="77257"/>
                      <a:pt x="12368" y="76943"/>
                    </a:cubicBezTo>
                    <a:cubicBezTo>
                      <a:pt x="12243" y="76692"/>
                      <a:pt x="12117" y="76315"/>
                      <a:pt x="11991" y="75875"/>
                    </a:cubicBezTo>
                    <a:cubicBezTo>
                      <a:pt x="11740" y="74870"/>
                      <a:pt x="11803" y="73802"/>
                      <a:pt x="12243" y="72734"/>
                    </a:cubicBezTo>
                    <a:cubicBezTo>
                      <a:pt x="12683" y="71666"/>
                      <a:pt x="13248" y="70724"/>
                      <a:pt x="13876" y="69781"/>
                    </a:cubicBezTo>
                    <a:cubicBezTo>
                      <a:pt x="14253" y="69342"/>
                      <a:pt x="14504" y="68902"/>
                      <a:pt x="14630" y="68462"/>
                    </a:cubicBezTo>
                    <a:cubicBezTo>
                      <a:pt x="14756" y="68085"/>
                      <a:pt x="14944" y="67771"/>
                      <a:pt x="15133" y="67583"/>
                    </a:cubicBezTo>
                    <a:lnTo>
                      <a:pt x="15258" y="67394"/>
                    </a:lnTo>
                    <a:cubicBezTo>
                      <a:pt x="15258" y="67394"/>
                      <a:pt x="15698" y="67394"/>
                      <a:pt x="15824" y="67394"/>
                    </a:cubicBezTo>
                    <a:cubicBezTo>
                      <a:pt x="15949" y="67457"/>
                      <a:pt x="16201" y="67520"/>
                      <a:pt x="16452" y="67583"/>
                    </a:cubicBezTo>
                    <a:cubicBezTo>
                      <a:pt x="16578" y="67645"/>
                      <a:pt x="16766" y="67771"/>
                      <a:pt x="16955" y="67834"/>
                    </a:cubicBezTo>
                    <a:cubicBezTo>
                      <a:pt x="17143" y="67897"/>
                      <a:pt x="17331" y="67897"/>
                      <a:pt x="17457" y="67834"/>
                    </a:cubicBezTo>
                    <a:lnTo>
                      <a:pt x="17708" y="67394"/>
                    </a:lnTo>
                    <a:cubicBezTo>
                      <a:pt x="18337" y="64756"/>
                      <a:pt x="19091" y="63059"/>
                      <a:pt x="19844" y="62368"/>
                    </a:cubicBezTo>
                    <a:cubicBezTo>
                      <a:pt x="20410" y="61363"/>
                      <a:pt x="20661" y="60609"/>
                      <a:pt x="20535" y="60169"/>
                    </a:cubicBezTo>
                    <a:cubicBezTo>
                      <a:pt x="20347" y="59478"/>
                      <a:pt x="18588" y="57656"/>
                      <a:pt x="15195" y="54766"/>
                    </a:cubicBezTo>
                    <a:cubicBezTo>
                      <a:pt x="12997" y="52882"/>
                      <a:pt x="11489" y="50620"/>
                      <a:pt x="10735" y="47856"/>
                    </a:cubicBezTo>
                    <a:cubicBezTo>
                      <a:pt x="10232" y="45908"/>
                      <a:pt x="9981" y="43898"/>
                      <a:pt x="10107" y="41762"/>
                    </a:cubicBezTo>
                    <a:cubicBezTo>
                      <a:pt x="10232" y="39626"/>
                      <a:pt x="11112" y="37490"/>
                      <a:pt x="12745" y="35354"/>
                    </a:cubicBezTo>
                    <a:cubicBezTo>
                      <a:pt x="13562" y="33909"/>
                      <a:pt x="14379" y="32653"/>
                      <a:pt x="15070" y="31585"/>
                    </a:cubicBezTo>
                    <a:cubicBezTo>
                      <a:pt x="16640" y="29072"/>
                      <a:pt x="17897" y="27124"/>
                      <a:pt x="18965" y="25742"/>
                    </a:cubicBezTo>
                    <a:cubicBezTo>
                      <a:pt x="20033" y="24360"/>
                      <a:pt x="21478" y="22978"/>
                      <a:pt x="23300" y="21596"/>
                    </a:cubicBezTo>
                    <a:cubicBezTo>
                      <a:pt x="24619" y="20653"/>
                      <a:pt x="26127" y="19460"/>
                      <a:pt x="27697" y="18015"/>
                    </a:cubicBezTo>
                    <a:cubicBezTo>
                      <a:pt x="30587" y="15502"/>
                      <a:pt x="33791" y="13052"/>
                      <a:pt x="37372" y="10601"/>
                    </a:cubicBezTo>
                    <a:cubicBezTo>
                      <a:pt x="38880" y="9722"/>
                      <a:pt x="40011" y="8528"/>
                      <a:pt x="40890" y="7083"/>
                    </a:cubicBezTo>
                    <a:cubicBezTo>
                      <a:pt x="41833" y="5576"/>
                      <a:pt x="43403" y="4570"/>
                      <a:pt x="45602" y="4005"/>
                    </a:cubicBezTo>
                    <a:cubicBezTo>
                      <a:pt x="45853" y="4005"/>
                      <a:pt x="46042" y="4005"/>
                      <a:pt x="46168" y="4131"/>
                    </a:cubicBezTo>
                    <a:cubicBezTo>
                      <a:pt x="46356" y="4256"/>
                      <a:pt x="46482" y="4382"/>
                      <a:pt x="46607" y="4445"/>
                    </a:cubicBezTo>
                    <a:cubicBezTo>
                      <a:pt x="46796" y="4633"/>
                      <a:pt x="46921" y="4822"/>
                      <a:pt x="47110" y="4947"/>
                    </a:cubicBezTo>
                    <a:cubicBezTo>
                      <a:pt x="47298" y="5073"/>
                      <a:pt x="47487" y="5136"/>
                      <a:pt x="47675" y="5073"/>
                    </a:cubicBezTo>
                    <a:cubicBezTo>
                      <a:pt x="48241" y="4947"/>
                      <a:pt x="48429" y="4696"/>
                      <a:pt x="48241" y="4382"/>
                    </a:cubicBezTo>
                    <a:lnTo>
                      <a:pt x="47864" y="3754"/>
                    </a:lnTo>
                    <a:cubicBezTo>
                      <a:pt x="47612" y="2811"/>
                      <a:pt x="47738" y="2246"/>
                      <a:pt x="48115" y="1995"/>
                    </a:cubicBezTo>
                    <a:lnTo>
                      <a:pt x="49811" y="1366"/>
                    </a:lnTo>
                    <a:lnTo>
                      <a:pt x="54021" y="424"/>
                    </a:lnTo>
                    <a:cubicBezTo>
                      <a:pt x="55403" y="47"/>
                      <a:pt x="56094" y="-79"/>
                      <a:pt x="56157" y="47"/>
                    </a:cubicBezTo>
                    <a:cubicBezTo>
                      <a:pt x="55717" y="298"/>
                      <a:pt x="55340" y="487"/>
                      <a:pt x="55026" y="738"/>
                    </a:cubicBezTo>
                    <a:cubicBezTo>
                      <a:pt x="54146" y="1115"/>
                      <a:pt x="53455" y="1492"/>
                      <a:pt x="52952" y="1869"/>
                    </a:cubicBezTo>
                    <a:cubicBezTo>
                      <a:pt x="52450" y="2246"/>
                      <a:pt x="52261" y="2686"/>
                      <a:pt x="52387" y="3125"/>
                    </a:cubicBezTo>
                    <a:cubicBezTo>
                      <a:pt x="52450" y="3440"/>
                      <a:pt x="53455" y="3628"/>
                      <a:pt x="55277" y="3628"/>
                    </a:cubicBezTo>
                    <a:cubicBezTo>
                      <a:pt x="55842" y="3502"/>
                      <a:pt x="56031" y="3251"/>
                      <a:pt x="55842" y="2937"/>
                    </a:cubicBezTo>
                    <a:cubicBezTo>
                      <a:pt x="56157" y="2372"/>
                      <a:pt x="56722" y="1932"/>
                      <a:pt x="57539" y="1743"/>
                    </a:cubicBezTo>
                    <a:cubicBezTo>
                      <a:pt x="61434" y="1052"/>
                      <a:pt x="64889" y="927"/>
                      <a:pt x="67967" y="1366"/>
                    </a:cubicBezTo>
                    <a:lnTo>
                      <a:pt x="68156" y="1492"/>
                    </a:lnTo>
                    <a:cubicBezTo>
                      <a:pt x="72742" y="3000"/>
                      <a:pt x="77202" y="4696"/>
                      <a:pt x="81537" y="6769"/>
                    </a:cubicBezTo>
                    <a:cubicBezTo>
                      <a:pt x="82982" y="7586"/>
                      <a:pt x="84302" y="8591"/>
                      <a:pt x="85495" y="9785"/>
                    </a:cubicBezTo>
                    <a:cubicBezTo>
                      <a:pt x="86500" y="10853"/>
                      <a:pt x="87694" y="11732"/>
                      <a:pt x="88950" y="12361"/>
                    </a:cubicBezTo>
                    <a:cubicBezTo>
                      <a:pt x="89704" y="12800"/>
                      <a:pt x="90333" y="13240"/>
                      <a:pt x="90898" y="13680"/>
                    </a:cubicBezTo>
                    <a:cubicBezTo>
                      <a:pt x="91463" y="14120"/>
                      <a:pt x="91778" y="14685"/>
                      <a:pt x="91966" y="15250"/>
                    </a:cubicBezTo>
                    <a:cubicBezTo>
                      <a:pt x="92406" y="16947"/>
                      <a:pt x="93160" y="18517"/>
                      <a:pt x="94102" y="19837"/>
                    </a:cubicBezTo>
                    <a:cubicBezTo>
                      <a:pt x="95735" y="22350"/>
                      <a:pt x="96929" y="24988"/>
                      <a:pt x="97683" y="27752"/>
                    </a:cubicBezTo>
                    <a:cubicBezTo>
                      <a:pt x="101390" y="41511"/>
                      <a:pt x="102834" y="48798"/>
                      <a:pt x="102018" y="49489"/>
                    </a:cubicBezTo>
                    <a:lnTo>
                      <a:pt x="100887" y="49489"/>
                    </a:lnTo>
                    <a:cubicBezTo>
                      <a:pt x="100196" y="49615"/>
                      <a:pt x="99882" y="49741"/>
                      <a:pt x="99882" y="49866"/>
                    </a:cubicBezTo>
                    <a:cubicBezTo>
                      <a:pt x="99945" y="50180"/>
                      <a:pt x="100196" y="50495"/>
                      <a:pt x="100510" y="50809"/>
                    </a:cubicBezTo>
                    <a:cubicBezTo>
                      <a:pt x="100824" y="51123"/>
                      <a:pt x="101201" y="51311"/>
                      <a:pt x="101578" y="51437"/>
                    </a:cubicBezTo>
                    <a:cubicBezTo>
                      <a:pt x="101892" y="51688"/>
                      <a:pt x="102143" y="51939"/>
                      <a:pt x="102332" y="52128"/>
                    </a:cubicBezTo>
                    <a:lnTo>
                      <a:pt x="102332" y="52505"/>
                    </a:lnTo>
                    <a:cubicBezTo>
                      <a:pt x="102332" y="52505"/>
                      <a:pt x="101013" y="52631"/>
                      <a:pt x="101013" y="52631"/>
                    </a:cubicBezTo>
                    <a:cubicBezTo>
                      <a:pt x="100007" y="52882"/>
                      <a:pt x="99693" y="53887"/>
                      <a:pt x="100133" y="55646"/>
                    </a:cubicBezTo>
                    <a:cubicBezTo>
                      <a:pt x="99882" y="56965"/>
                      <a:pt x="99819" y="57908"/>
                      <a:pt x="99945" y="58473"/>
                    </a:cubicBezTo>
                    <a:cubicBezTo>
                      <a:pt x="100196" y="59478"/>
                      <a:pt x="100887" y="60483"/>
                      <a:pt x="101829" y="61489"/>
                    </a:cubicBezTo>
                    <a:cubicBezTo>
                      <a:pt x="102206" y="61991"/>
                      <a:pt x="102520" y="62494"/>
                      <a:pt x="102772" y="62871"/>
                    </a:cubicBezTo>
                    <a:cubicBezTo>
                      <a:pt x="104154" y="64441"/>
                      <a:pt x="106415" y="65321"/>
                      <a:pt x="109557" y="65509"/>
                    </a:cubicBezTo>
                    <a:cubicBezTo>
                      <a:pt x="114331" y="65824"/>
                      <a:pt x="117912" y="65761"/>
                      <a:pt x="120425" y="65384"/>
                    </a:cubicBezTo>
                    <a:cubicBezTo>
                      <a:pt x="122624" y="64818"/>
                      <a:pt x="124509" y="64190"/>
                      <a:pt x="126205" y="63499"/>
                    </a:cubicBezTo>
                    <a:cubicBezTo>
                      <a:pt x="128152" y="62619"/>
                      <a:pt x="131231" y="61614"/>
                      <a:pt x="135377" y="60483"/>
                    </a:cubicBezTo>
                    <a:cubicBezTo>
                      <a:pt x="137953" y="59918"/>
                      <a:pt x="139963" y="59604"/>
                      <a:pt x="141408" y="59604"/>
                    </a:cubicBezTo>
                    <a:cubicBezTo>
                      <a:pt x="140592" y="60546"/>
                      <a:pt x="139461" y="61551"/>
                      <a:pt x="138141" y="62494"/>
                    </a:cubicBezTo>
                    <a:cubicBezTo>
                      <a:pt x="138707" y="62243"/>
                      <a:pt x="139147" y="61991"/>
                      <a:pt x="139524" y="61740"/>
                    </a:cubicBezTo>
                    <a:cubicBezTo>
                      <a:pt x="139900" y="61551"/>
                      <a:pt x="140340" y="61237"/>
                      <a:pt x="140843" y="60860"/>
                    </a:cubicBezTo>
                    <a:cubicBezTo>
                      <a:pt x="139963" y="61614"/>
                      <a:pt x="137388" y="63122"/>
                      <a:pt x="133241" y="65509"/>
                    </a:cubicBezTo>
                    <a:cubicBezTo>
                      <a:pt x="129095" y="67834"/>
                      <a:pt x="124320" y="70095"/>
                      <a:pt x="118980" y="72294"/>
                    </a:cubicBezTo>
                    <a:cubicBezTo>
                      <a:pt x="117347" y="72985"/>
                      <a:pt x="115713" y="73551"/>
                      <a:pt x="114080" y="73991"/>
                    </a:cubicBezTo>
                    <a:cubicBezTo>
                      <a:pt x="112258" y="74493"/>
                      <a:pt x="110248" y="74870"/>
                      <a:pt x="108112" y="75184"/>
                    </a:cubicBezTo>
                    <a:cubicBezTo>
                      <a:pt x="107044" y="75373"/>
                      <a:pt x="105787" y="75561"/>
                      <a:pt x="104405" y="75812"/>
                    </a:cubicBezTo>
                    <a:cubicBezTo>
                      <a:pt x="101515" y="76566"/>
                      <a:pt x="99819" y="77006"/>
                      <a:pt x="99191" y="77006"/>
                    </a:cubicBezTo>
                    <a:cubicBezTo>
                      <a:pt x="98625" y="77132"/>
                      <a:pt x="98186" y="77634"/>
                      <a:pt x="97997" y="78325"/>
                    </a:cubicBezTo>
                    <a:cubicBezTo>
                      <a:pt x="97746" y="79079"/>
                      <a:pt x="97620" y="79959"/>
                      <a:pt x="97494" y="80964"/>
                    </a:cubicBezTo>
                    <a:cubicBezTo>
                      <a:pt x="97494" y="81215"/>
                      <a:pt x="97432" y="81529"/>
                      <a:pt x="97369" y="81906"/>
                    </a:cubicBezTo>
                    <a:cubicBezTo>
                      <a:pt x="96992" y="83226"/>
                      <a:pt x="96929" y="84545"/>
                      <a:pt x="97118" y="85864"/>
                    </a:cubicBezTo>
                    <a:cubicBezTo>
                      <a:pt x="97180" y="86178"/>
                      <a:pt x="97494" y="86430"/>
                      <a:pt x="98060" y="86555"/>
                    </a:cubicBezTo>
                    <a:cubicBezTo>
                      <a:pt x="96992" y="87121"/>
                      <a:pt x="96238" y="87749"/>
                      <a:pt x="95924" y="88503"/>
                    </a:cubicBezTo>
                    <a:cubicBezTo>
                      <a:pt x="95547" y="89257"/>
                      <a:pt x="95296" y="90073"/>
                      <a:pt x="95170" y="90827"/>
                    </a:cubicBezTo>
                    <a:cubicBezTo>
                      <a:pt x="94039" y="96293"/>
                      <a:pt x="92343" y="101696"/>
                      <a:pt x="90081" y="106973"/>
                    </a:cubicBezTo>
                    <a:cubicBezTo>
                      <a:pt x="88825" y="111371"/>
                      <a:pt x="86438" y="116145"/>
                      <a:pt x="83045" y="121234"/>
                    </a:cubicBezTo>
                    <a:lnTo>
                      <a:pt x="82857" y="121234"/>
                    </a:lnTo>
                    <a:cubicBezTo>
                      <a:pt x="82857" y="121234"/>
                      <a:pt x="82668" y="121611"/>
                      <a:pt x="82542" y="121737"/>
                    </a:cubicBezTo>
                    <a:cubicBezTo>
                      <a:pt x="82417" y="121925"/>
                      <a:pt x="82291" y="122176"/>
                      <a:pt x="82228" y="122553"/>
                    </a:cubicBezTo>
                    <a:cubicBezTo>
                      <a:pt x="82166" y="122930"/>
                      <a:pt x="82228" y="123496"/>
                      <a:pt x="82417" y="124187"/>
                    </a:cubicBezTo>
                    <a:lnTo>
                      <a:pt x="82794" y="124815"/>
                    </a:lnTo>
                    <a:cubicBezTo>
                      <a:pt x="82982" y="125506"/>
                      <a:pt x="82605" y="126009"/>
                      <a:pt x="81726" y="126386"/>
                    </a:cubicBezTo>
                    <a:cubicBezTo>
                      <a:pt x="80281" y="127014"/>
                      <a:pt x="78773" y="128396"/>
                      <a:pt x="77140" y="130595"/>
                    </a:cubicBezTo>
                    <a:cubicBezTo>
                      <a:pt x="76009" y="131914"/>
                      <a:pt x="74564" y="133485"/>
                      <a:pt x="72742" y="135495"/>
                    </a:cubicBezTo>
                    <a:cubicBezTo>
                      <a:pt x="68030" y="140458"/>
                      <a:pt x="63507" y="144730"/>
                      <a:pt x="59235" y="148374"/>
                    </a:cubicBezTo>
                    <a:close/>
                    <a:moveTo>
                      <a:pt x="37749" y="133736"/>
                    </a:moveTo>
                    <a:cubicBezTo>
                      <a:pt x="41079" y="132856"/>
                      <a:pt x="44471" y="130281"/>
                      <a:pt x="47864" y="126134"/>
                    </a:cubicBezTo>
                    <a:cubicBezTo>
                      <a:pt x="51319" y="121988"/>
                      <a:pt x="54335" y="117590"/>
                      <a:pt x="56910" y="113067"/>
                    </a:cubicBezTo>
                    <a:lnTo>
                      <a:pt x="57476" y="112376"/>
                    </a:lnTo>
                    <a:cubicBezTo>
                      <a:pt x="60554" y="106973"/>
                      <a:pt x="62565" y="102261"/>
                      <a:pt x="63444" y="98240"/>
                    </a:cubicBezTo>
                    <a:cubicBezTo>
                      <a:pt x="64009" y="95853"/>
                      <a:pt x="64826" y="93466"/>
                      <a:pt x="65769" y="90953"/>
                    </a:cubicBezTo>
                    <a:cubicBezTo>
                      <a:pt x="66585" y="88880"/>
                      <a:pt x="67213" y="86807"/>
                      <a:pt x="67779" y="84671"/>
                    </a:cubicBezTo>
                    <a:cubicBezTo>
                      <a:pt x="68156" y="83351"/>
                      <a:pt x="68721" y="81781"/>
                      <a:pt x="69475" y="79959"/>
                    </a:cubicBezTo>
                    <a:cubicBezTo>
                      <a:pt x="69978" y="78702"/>
                      <a:pt x="70229" y="77886"/>
                      <a:pt x="70103" y="77383"/>
                    </a:cubicBezTo>
                    <a:lnTo>
                      <a:pt x="69098" y="76378"/>
                    </a:lnTo>
                    <a:cubicBezTo>
                      <a:pt x="68596" y="75875"/>
                      <a:pt x="65266" y="75436"/>
                      <a:pt x="59109" y="74996"/>
                    </a:cubicBezTo>
                    <a:cubicBezTo>
                      <a:pt x="55026" y="74996"/>
                      <a:pt x="50628" y="74116"/>
                      <a:pt x="45853" y="72483"/>
                    </a:cubicBezTo>
                    <a:cubicBezTo>
                      <a:pt x="45728" y="72420"/>
                      <a:pt x="45602" y="72357"/>
                      <a:pt x="45476" y="72420"/>
                    </a:cubicBezTo>
                    <a:cubicBezTo>
                      <a:pt x="43340" y="71415"/>
                      <a:pt x="41204" y="70472"/>
                      <a:pt x="39006" y="69719"/>
                    </a:cubicBezTo>
                    <a:cubicBezTo>
                      <a:pt x="36807" y="68965"/>
                      <a:pt x="35048" y="68776"/>
                      <a:pt x="33666" y="69090"/>
                    </a:cubicBezTo>
                    <a:cubicBezTo>
                      <a:pt x="33226" y="69216"/>
                      <a:pt x="32786" y="69467"/>
                      <a:pt x="32409" y="69781"/>
                    </a:cubicBezTo>
                    <a:cubicBezTo>
                      <a:pt x="32032" y="70158"/>
                      <a:pt x="31655" y="70598"/>
                      <a:pt x="31278" y="71163"/>
                    </a:cubicBezTo>
                    <a:cubicBezTo>
                      <a:pt x="30964" y="71478"/>
                      <a:pt x="30650" y="71855"/>
                      <a:pt x="30273" y="72357"/>
                    </a:cubicBezTo>
                    <a:lnTo>
                      <a:pt x="29394" y="75184"/>
                    </a:lnTo>
                    <a:cubicBezTo>
                      <a:pt x="27886" y="79770"/>
                      <a:pt x="26755" y="83980"/>
                      <a:pt x="25813" y="87749"/>
                    </a:cubicBezTo>
                    <a:cubicBezTo>
                      <a:pt x="24933" y="91581"/>
                      <a:pt x="24179" y="96419"/>
                      <a:pt x="23551" y="102387"/>
                    </a:cubicBezTo>
                    <a:cubicBezTo>
                      <a:pt x="22671" y="108795"/>
                      <a:pt x="22986" y="115077"/>
                      <a:pt x="24556" y="121297"/>
                    </a:cubicBezTo>
                    <a:cubicBezTo>
                      <a:pt x="25624" y="125318"/>
                      <a:pt x="27383" y="128584"/>
                      <a:pt x="29771" y="131097"/>
                    </a:cubicBezTo>
                    <a:cubicBezTo>
                      <a:pt x="32158" y="133610"/>
                      <a:pt x="34796" y="134490"/>
                      <a:pt x="37686" y="133673"/>
                    </a:cubicBezTo>
                    <a:close/>
                    <a:moveTo>
                      <a:pt x="69349" y="56588"/>
                    </a:moveTo>
                    <a:cubicBezTo>
                      <a:pt x="70417" y="55960"/>
                      <a:pt x="70794" y="55206"/>
                      <a:pt x="70606" y="54390"/>
                    </a:cubicBezTo>
                    <a:cubicBezTo>
                      <a:pt x="70355" y="53384"/>
                      <a:pt x="70606" y="52254"/>
                      <a:pt x="71548" y="50997"/>
                    </a:cubicBezTo>
                    <a:cubicBezTo>
                      <a:pt x="72993" y="49489"/>
                      <a:pt x="73747" y="48233"/>
                      <a:pt x="73873" y="47228"/>
                    </a:cubicBezTo>
                    <a:cubicBezTo>
                      <a:pt x="73873" y="45594"/>
                      <a:pt x="73621" y="43521"/>
                      <a:pt x="72930" y="41008"/>
                    </a:cubicBezTo>
                    <a:cubicBezTo>
                      <a:pt x="72491" y="39375"/>
                      <a:pt x="72177" y="37678"/>
                      <a:pt x="71925" y="35919"/>
                    </a:cubicBezTo>
                    <a:cubicBezTo>
                      <a:pt x="71737" y="33846"/>
                      <a:pt x="71423" y="31962"/>
                      <a:pt x="70920" y="30077"/>
                    </a:cubicBezTo>
                    <a:cubicBezTo>
                      <a:pt x="70417" y="28129"/>
                      <a:pt x="69601" y="25993"/>
                      <a:pt x="68470" y="23732"/>
                    </a:cubicBezTo>
                    <a:cubicBezTo>
                      <a:pt x="67339" y="21344"/>
                      <a:pt x="64324" y="20402"/>
                      <a:pt x="59423" y="20967"/>
                    </a:cubicBezTo>
                    <a:lnTo>
                      <a:pt x="58732" y="21156"/>
                    </a:lnTo>
                    <a:cubicBezTo>
                      <a:pt x="55842" y="21910"/>
                      <a:pt x="53267" y="24046"/>
                      <a:pt x="51005" y="27438"/>
                    </a:cubicBezTo>
                    <a:cubicBezTo>
                      <a:pt x="50125" y="28695"/>
                      <a:pt x="48932" y="30014"/>
                      <a:pt x="47487" y="31522"/>
                    </a:cubicBezTo>
                    <a:cubicBezTo>
                      <a:pt x="45665" y="33344"/>
                      <a:pt x="43969" y="35417"/>
                      <a:pt x="42461" y="37553"/>
                    </a:cubicBezTo>
                    <a:cubicBezTo>
                      <a:pt x="40953" y="39752"/>
                      <a:pt x="40513" y="41951"/>
                      <a:pt x="41142" y="44275"/>
                    </a:cubicBezTo>
                    <a:cubicBezTo>
                      <a:pt x="41770" y="45846"/>
                      <a:pt x="42901" y="47228"/>
                      <a:pt x="44471" y="48484"/>
                    </a:cubicBezTo>
                    <a:cubicBezTo>
                      <a:pt x="46042" y="49741"/>
                      <a:pt x="48429" y="50997"/>
                      <a:pt x="51633" y="52379"/>
                    </a:cubicBezTo>
                    <a:cubicBezTo>
                      <a:pt x="55088" y="53761"/>
                      <a:pt x="58481" y="54955"/>
                      <a:pt x="61873" y="55834"/>
                    </a:cubicBezTo>
                    <a:cubicBezTo>
                      <a:pt x="65266" y="56714"/>
                      <a:pt x="67716" y="56965"/>
                      <a:pt x="69349" y="56526"/>
                    </a:cubicBezTo>
                    <a:close/>
                    <a:moveTo>
                      <a:pt x="71800" y="131977"/>
                    </a:moveTo>
                    <a:cubicBezTo>
                      <a:pt x="72491" y="131788"/>
                      <a:pt x="72805" y="131349"/>
                      <a:pt x="72742" y="130595"/>
                    </a:cubicBezTo>
                    <a:lnTo>
                      <a:pt x="72491" y="130595"/>
                    </a:lnTo>
                    <a:cubicBezTo>
                      <a:pt x="72491" y="130595"/>
                      <a:pt x="72302" y="130595"/>
                      <a:pt x="72177" y="130595"/>
                    </a:cubicBezTo>
                    <a:cubicBezTo>
                      <a:pt x="71800" y="130972"/>
                      <a:pt x="71485" y="131223"/>
                      <a:pt x="71360" y="131349"/>
                    </a:cubicBezTo>
                    <a:cubicBezTo>
                      <a:pt x="71234" y="131537"/>
                      <a:pt x="71171" y="131725"/>
                      <a:pt x="71234" y="131914"/>
                    </a:cubicBezTo>
                    <a:cubicBezTo>
                      <a:pt x="71234" y="132040"/>
                      <a:pt x="71360" y="132103"/>
                      <a:pt x="71423" y="132040"/>
                    </a:cubicBezTo>
                    <a:lnTo>
                      <a:pt x="71737" y="132040"/>
                    </a:lnTo>
                    <a:close/>
                    <a:moveTo>
                      <a:pt x="52701" y="21973"/>
                    </a:moveTo>
                    <a:cubicBezTo>
                      <a:pt x="53267" y="21847"/>
                      <a:pt x="53644" y="21344"/>
                      <a:pt x="53832" y="20590"/>
                    </a:cubicBezTo>
                    <a:lnTo>
                      <a:pt x="53267" y="20590"/>
                    </a:lnTo>
                    <a:cubicBezTo>
                      <a:pt x="52450" y="21156"/>
                      <a:pt x="52073" y="21533"/>
                      <a:pt x="52136" y="21784"/>
                    </a:cubicBezTo>
                    <a:cubicBezTo>
                      <a:pt x="52136" y="21910"/>
                      <a:pt x="52261" y="21973"/>
                      <a:pt x="52387" y="21973"/>
                    </a:cubicBezTo>
                    <a:cubicBezTo>
                      <a:pt x="52513" y="21973"/>
                      <a:pt x="52638" y="21973"/>
                      <a:pt x="52764" y="2197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62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53B89C"/>
                  </a:solidFill>
                  <a:effectLst/>
                  <a:uLnTx/>
                  <a:uFillTx/>
                  <a:latin typeface="Aptos"/>
                  <a:ea typeface="+mn-ea"/>
                  <a:cs typeface="+mn-cs"/>
                </a:endParaRPr>
              </a:p>
            </p:txBody>
          </p:sp>
          <p:sp>
            <p:nvSpPr>
              <p:cNvPr id="17" name="Vrije vorm: vorm 16">
                <a:extLst>
                  <a:ext uri="{FF2B5EF4-FFF2-40B4-BE49-F238E27FC236}">
                    <a16:creationId xmlns:a16="http://schemas.microsoft.com/office/drawing/2014/main" id="{56072847-B821-575E-5DED-2BEAF76D8172}"/>
                  </a:ext>
                </a:extLst>
              </p:cNvPr>
              <p:cNvSpPr/>
              <p:nvPr/>
            </p:nvSpPr>
            <p:spPr>
              <a:xfrm>
                <a:off x="659930" y="6159361"/>
                <a:ext cx="153603" cy="159511"/>
              </a:xfrm>
              <a:custGeom>
                <a:avLst/>
                <a:gdLst>
                  <a:gd name="connsiteX0" fmla="*/ 26826 w 153603"/>
                  <a:gd name="connsiteY0" fmla="*/ 158444 h 159511"/>
                  <a:gd name="connsiteX1" fmla="*/ 22114 w 153603"/>
                  <a:gd name="connsiteY1" fmla="*/ 158067 h 159511"/>
                  <a:gd name="connsiteX2" fmla="*/ 20104 w 153603"/>
                  <a:gd name="connsiteY2" fmla="*/ 157501 h 159511"/>
                  <a:gd name="connsiteX3" fmla="*/ 19161 w 153603"/>
                  <a:gd name="connsiteY3" fmla="*/ 156999 h 159511"/>
                  <a:gd name="connsiteX4" fmla="*/ 18470 w 153603"/>
                  <a:gd name="connsiteY4" fmla="*/ 156057 h 159511"/>
                  <a:gd name="connsiteX5" fmla="*/ 17968 w 153603"/>
                  <a:gd name="connsiteY5" fmla="*/ 155554 h 159511"/>
                  <a:gd name="connsiteX6" fmla="*/ 17528 w 153603"/>
                  <a:gd name="connsiteY6" fmla="*/ 155365 h 159511"/>
                  <a:gd name="connsiteX7" fmla="*/ 15706 w 153603"/>
                  <a:gd name="connsiteY7" fmla="*/ 156810 h 159511"/>
                  <a:gd name="connsiteX8" fmla="*/ 13130 w 153603"/>
                  <a:gd name="connsiteY8" fmla="*/ 159512 h 159511"/>
                  <a:gd name="connsiteX9" fmla="*/ 12753 w 153603"/>
                  <a:gd name="connsiteY9" fmla="*/ 157376 h 159511"/>
                  <a:gd name="connsiteX10" fmla="*/ 9549 w 153603"/>
                  <a:gd name="connsiteY10" fmla="*/ 153795 h 159511"/>
                  <a:gd name="connsiteX11" fmla="*/ 6911 w 153603"/>
                  <a:gd name="connsiteY11" fmla="*/ 151533 h 159511"/>
                  <a:gd name="connsiteX12" fmla="*/ 6911 w 153603"/>
                  <a:gd name="connsiteY12" fmla="*/ 151345 h 159511"/>
                  <a:gd name="connsiteX13" fmla="*/ 3455 w 153603"/>
                  <a:gd name="connsiteY13" fmla="*/ 148957 h 159511"/>
                  <a:gd name="connsiteX14" fmla="*/ 1194 w 153603"/>
                  <a:gd name="connsiteY14" fmla="*/ 147324 h 159511"/>
                  <a:gd name="connsiteX15" fmla="*/ 691 w 153603"/>
                  <a:gd name="connsiteY15" fmla="*/ 146759 h 159511"/>
                  <a:gd name="connsiteX16" fmla="*/ 0 w 153603"/>
                  <a:gd name="connsiteY16" fmla="*/ 146947 h 159511"/>
                  <a:gd name="connsiteX17" fmla="*/ 1885 w 153603"/>
                  <a:gd name="connsiteY17" fmla="*/ 142361 h 159511"/>
                  <a:gd name="connsiteX18" fmla="*/ 1005 w 153603"/>
                  <a:gd name="connsiteY18" fmla="*/ 139660 h 159511"/>
                  <a:gd name="connsiteX19" fmla="*/ 628 w 153603"/>
                  <a:gd name="connsiteY19" fmla="*/ 127974 h 159511"/>
                  <a:gd name="connsiteX20" fmla="*/ 2324 w 153603"/>
                  <a:gd name="connsiteY20" fmla="*/ 116980 h 159511"/>
                  <a:gd name="connsiteX21" fmla="*/ 5277 w 153603"/>
                  <a:gd name="connsiteY21" fmla="*/ 87956 h 159511"/>
                  <a:gd name="connsiteX22" fmla="*/ 5717 w 153603"/>
                  <a:gd name="connsiteY22" fmla="*/ 84123 h 159511"/>
                  <a:gd name="connsiteX23" fmla="*/ 7036 w 153603"/>
                  <a:gd name="connsiteY23" fmla="*/ 76585 h 159511"/>
                  <a:gd name="connsiteX24" fmla="*/ 7539 w 153603"/>
                  <a:gd name="connsiteY24" fmla="*/ 74386 h 159511"/>
                  <a:gd name="connsiteX25" fmla="*/ 7099 w 153603"/>
                  <a:gd name="connsiteY25" fmla="*/ 73381 h 159511"/>
                  <a:gd name="connsiteX26" fmla="*/ 7099 w 153603"/>
                  <a:gd name="connsiteY26" fmla="*/ 72815 h 159511"/>
                  <a:gd name="connsiteX27" fmla="*/ 8607 w 153603"/>
                  <a:gd name="connsiteY27" fmla="*/ 70302 h 159511"/>
                  <a:gd name="connsiteX28" fmla="*/ 8293 w 153603"/>
                  <a:gd name="connsiteY28" fmla="*/ 67349 h 159511"/>
                  <a:gd name="connsiteX29" fmla="*/ 8230 w 153603"/>
                  <a:gd name="connsiteY29" fmla="*/ 62198 h 159511"/>
                  <a:gd name="connsiteX30" fmla="*/ 11748 w 153603"/>
                  <a:gd name="connsiteY30" fmla="*/ 36126 h 159511"/>
                  <a:gd name="connsiteX31" fmla="*/ 12942 w 153603"/>
                  <a:gd name="connsiteY31" fmla="*/ 33048 h 159511"/>
                  <a:gd name="connsiteX32" fmla="*/ 13821 w 153603"/>
                  <a:gd name="connsiteY32" fmla="*/ 33048 h 159511"/>
                  <a:gd name="connsiteX33" fmla="*/ 14010 w 153603"/>
                  <a:gd name="connsiteY33" fmla="*/ 32922 h 159511"/>
                  <a:gd name="connsiteX34" fmla="*/ 14261 w 153603"/>
                  <a:gd name="connsiteY34" fmla="*/ 32796 h 159511"/>
                  <a:gd name="connsiteX35" fmla="*/ 14261 w 153603"/>
                  <a:gd name="connsiteY35" fmla="*/ 32545 h 159511"/>
                  <a:gd name="connsiteX36" fmla="*/ 14073 w 153603"/>
                  <a:gd name="connsiteY36" fmla="*/ 31917 h 159511"/>
                  <a:gd name="connsiteX37" fmla="*/ 13696 w 153603"/>
                  <a:gd name="connsiteY37" fmla="*/ 30598 h 159511"/>
                  <a:gd name="connsiteX38" fmla="*/ 14449 w 153603"/>
                  <a:gd name="connsiteY38" fmla="*/ 22431 h 159511"/>
                  <a:gd name="connsiteX39" fmla="*/ 15832 w 153603"/>
                  <a:gd name="connsiteY39" fmla="*/ 19289 h 159511"/>
                  <a:gd name="connsiteX40" fmla="*/ 16900 w 153603"/>
                  <a:gd name="connsiteY40" fmla="*/ 19729 h 159511"/>
                  <a:gd name="connsiteX41" fmla="*/ 19538 w 153603"/>
                  <a:gd name="connsiteY41" fmla="*/ 20672 h 159511"/>
                  <a:gd name="connsiteX42" fmla="*/ 21046 w 153603"/>
                  <a:gd name="connsiteY42" fmla="*/ 20923 h 159511"/>
                  <a:gd name="connsiteX43" fmla="*/ 22177 w 153603"/>
                  <a:gd name="connsiteY43" fmla="*/ 21614 h 159511"/>
                  <a:gd name="connsiteX44" fmla="*/ 23056 w 153603"/>
                  <a:gd name="connsiteY44" fmla="*/ 22116 h 159511"/>
                  <a:gd name="connsiteX45" fmla="*/ 24061 w 153603"/>
                  <a:gd name="connsiteY45" fmla="*/ 21677 h 159511"/>
                  <a:gd name="connsiteX46" fmla="*/ 24376 w 153603"/>
                  <a:gd name="connsiteY46" fmla="*/ 21425 h 159511"/>
                  <a:gd name="connsiteX47" fmla="*/ 26072 w 153603"/>
                  <a:gd name="connsiteY47" fmla="*/ 22808 h 159511"/>
                  <a:gd name="connsiteX48" fmla="*/ 28836 w 153603"/>
                  <a:gd name="connsiteY48" fmla="*/ 22808 h 159511"/>
                  <a:gd name="connsiteX49" fmla="*/ 36752 w 153603"/>
                  <a:gd name="connsiteY49" fmla="*/ 27519 h 159511"/>
                  <a:gd name="connsiteX50" fmla="*/ 40333 w 153603"/>
                  <a:gd name="connsiteY50" fmla="*/ 31352 h 159511"/>
                  <a:gd name="connsiteX51" fmla="*/ 39893 w 153603"/>
                  <a:gd name="connsiteY51" fmla="*/ 33865 h 159511"/>
                  <a:gd name="connsiteX52" fmla="*/ 38888 w 153603"/>
                  <a:gd name="connsiteY52" fmla="*/ 41152 h 159511"/>
                  <a:gd name="connsiteX53" fmla="*/ 41715 w 153603"/>
                  <a:gd name="connsiteY53" fmla="*/ 33048 h 159511"/>
                  <a:gd name="connsiteX54" fmla="*/ 41338 w 153603"/>
                  <a:gd name="connsiteY54" fmla="*/ 36440 h 159511"/>
                  <a:gd name="connsiteX55" fmla="*/ 40710 w 153603"/>
                  <a:gd name="connsiteY55" fmla="*/ 41026 h 159511"/>
                  <a:gd name="connsiteX56" fmla="*/ 40333 w 153603"/>
                  <a:gd name="connsiteY56" fmla="*/ 46869 h 159511"/>
                  <a:gd name="connsiteX57" fmla="*/ 39265 w 153603"/>
                  <a:gd name="connsiteY57" fmla="*/ 52146 h 159511"/>
                  <a:gd name="connsiteX58" fmla="*/ 38762 w 153603"/>
                  <a:gd name="connsiteY58" fmla="*/ 54471 h 159511"/>
                  <a:gd name="connsiteX59" fmla="*/ 38134 w 153603"/>
                  <a:gd name="connsiteY59" fmla="*/ 58303 h 159511"/>
                  <a:gd name="connsiteX60" fmla="*/ 37506 w 153603"/>
                  <a:gd name="connsiteY60" fmla="*/ 62889 h 159511"/>
                  <a:gd name="connsiteX61" fmla="*/ 36877 w 153603"/>
                  <a:gd name="connsiteY61" fmla="*/ 66030 h 159511"/>
                  <a:gd name="connsiteX62" fmla="*/ 36249 w 153603"/>
                  <a:gd name="connsiteY62" fmla="*/ 61570 h 159511"/>
                  <a:gd name="connsiteX63" fmla="*/ 36061 w 153603"/>
                  <a:gd name="connsiteY63" fmla="*/ 64397 h 159511"/>
                  <a:gd name="connsiteX64" fmla="*/ 35056 w 153603"/>
                  <a:gd name="connsiteY64" fmla="*/ 75768 h 159511"/>
                  <a:gd name="connsiteX65" fmla="*/ 33234 w 153603"/>
                  <a:gd name="connsiteY65" fmla="*/ 88270 h 159511"/>
                  <a:gd name="connsiteX66" fmla="*/ 31537 w 153603"/>
                  <a:gd name="connsiteY66" fmla="*/ 103850 h 159511"/>
                  <a:gd name="connsiteX67" fmla="*/ 31098 w 153603"/>
                  <a:gd name="connsiteY67" fmla="*/ 103285 h 159511"/>
                  <a:gd name="connsiteX68" fmla="*/ 30784 w 153603"/>
                  <a:gd name="connsiteY68" fmla="*/ 102531 h 159511"/>
                  <a:gd name="connsiteX69" fmla="*/ 30469 w 153603"/>
                  <a:gd name="connsiteY69" fmla="*/ 101714 h 159511"/>
                  <a:gd name="connsiteX70" fmla="*/ 30093 w 153603"/>
                  <a:gd name="connsiteY70" fmla="*/ 101463 h 159511"/>
                  <a:gd name="connsiteX71" fmla="*/ 31098 w 153603"/>
                  <a:gd name="connsiteY71" fmla="*/ 107557 h 159511"/>
                  <a:gd name="connsiteX72" fmla="*/ 30281 w 153603"/>
                  <a:gd name="connsiteY72" fmla="*/ 112457 h 159511"/>
                  <a:gd name="connsiteX73" fmla="*/ 28962 w 153603"/>
                  <a:gd name="connsiteY73" fmla="*/ 122572 h 159511"/>
                  <a:gd name="connsiteX74" fmla="*/ 28648 w 153603"/>
                  <a:gd name="connsiteY74" fmla="*/ 126906 h 159511"/>
                  <a:gd name="connsiteX75" fmla="*/ 28648 w 153603"/>
                  <a:gd name="connsiteY75" fmla="*/ 131681 h 159511"/>
                  <a:gd name="connsiteX76" fmla="*/ 30093 w 153603"/>
                  <a:gd name="connsiteY76" fmla="*/ 132246 h 159511"/>
                  <a:gd name="connsiteX77" fmla="*/ 34616 w 153603"/>
                  <a:gd name="connsiteY77" fmla="*/ 130550 h 159511"/>
                  <a:gd name="connsiteX78" fmla="*/ 38637 w 153603"/>
                  <a:gd name="connsiteY78" fmla="*/ 128289 h 159511"/>
                  <a:gd name="connsiteX79" fmla="*/ 41024 w 153603"/>
                  <a:gd name="connsiteY79" fmla="*/ 125461 h 159511"/>
                  <a:gd name="connsiteX80" fmla="*/ 44730 w 153603"/>
                  <a:gd name="connsiteY80" fmla="*/ 121315 h 159511"/>
                  <a:gd name="connsiteX81" fmla="*/ 49505 w 153603"/>
                  <a:gd name="connsiteY81" fmla="*/ 115598 h 159511"/>
                  <a:gd name="connsiteX82" fmla="*/ 53274 w 153603"/>
                  <a:gd name="connsiteY82" fmla="*/ 107557 h 159511"/>
                  <a:gd name="connsiteX83" fmla="*/ 57861 w 153603"/>
                  <a:gd name="connsiteY83" fmla="*/ 97128 h 159511"/>
                  <a:gd name="connsiteX84" fmla="*/ 62258 w 153603"/>
                  <a:gd name="connsiteY84" fmla="*/ 87265 h 159511"/>
                  <a:gd name="connsiteX85" fmla="*/ 64834 w 153603"/>
                  <a:gd name="connsiteY85" fmla="*/ 79726 h 159511"/>
                  <a:gd name="connsiteX86" fmla="*/ 68164 w 153603"/>
                  <a:gd name="connsiteY86" fmla="*/ 70177 h 159511"/>
                  <a:gd name="connsiteX87" fmla="*/ 71870 w 153603"/>
                  <a:gd name="connsiteY87" fmla="*/ 60502 h 159511"/>
                  <a:gd name="connsiteX88" fmla="*/ 75011 w 153603"/>
                  <a:gd name="connsiteY88" fmla="*/ 50827 h 159511"/>
                  <a:gd name="connsiteX89" fmla="*/ 77839 w 153603"/>
                  <a:gd name="connsiteY89" fmla="*/ 42157 h 159511"/>
                  <a:gd name="connsiteX90" fmla="*/ 79221 w 153603"/>
                  <a:gd name="connsiteY90" fmla="*/ 35498 h 159511"/>
                  <a:gd name="connsiteX91" fmla="*/ 79912 w 153603"/>
                  <a:gd name="connsiteY91" fmla="*/ 31226 h 159511"/>
                  <a:gd name="connsiteX92" fmla="*/ 80917 w 153603"/>
                  <a:gd name="connsiteY92" fmla="*/ 26263 h 159511"/>
                  <a:gd name="connsiteX93" fmla="*/ 82676 w 153603"/>
                  <a:gd name="connsiteY93" fmla="*/ 21425 h 159511"/>
                  <a:gd name="connsiteX94" fmla="*/ 83744 w 153603"/>
                  <a:gd name="connsiteY94" fmla="*/ 18536 h 159511"/>
                  <a:gd name="connsiteX95" fmla="*/ 84938 w 153603"/>
                  <a:gd name="connsiteY95" fmla="*/ 14703 h 159511"/>
                  <a:gd name="connsiteX96" fmla="*/ 86068 w 153603"/>
                  <a:gd name="connsiteY96" fmla="*/ 11060 h 159511"/>
                  <a:gd name="connsiteX97" fmla="*/ 87199 w 153603"/>
                  <a:gd name="connsiteY97" fmla="*/ 6725 h 159511"/>
                  <a:gd name="connsiteX98" fmla="*/ 88581 w 153603"/>
                  <a:gd name="connsiteY98" fmla="*/ 2830 h 159511"/>
                  <a:gd name="connsiteX99" fmla="*/ 93607 w 153603"/>
                  <a:gd name="connsiteY99" fmla="*/ 191 h 159511"/>
                  <a:gd name="connsiteX100" fmla="*/ 95429 w 153603"/>
                  <a:gd name="connsiteY100" fmla="*/ 65 h 159511"/>
                  <a:gd name="connsiteX101" fmla="*/ 97063 w 153603"/>
                  <a:gd name="connsiteY101" fmla="*/ 568 h 159511"/>
                  <a:gd name="connsiteX102" fmla="*/ 100329 w 153603"/>
                  <a:gd name="connsiteY102" fmla="*/ 1133 h 159511"/>
                  <a:gd name="connsiteX103" fmla="*/ 104224 w 153603"/>
                  <a:gd name="connsiteY103" fmla="*/ 3207 h 159511"/>
                  <a:gd name="connsiteX104" fmla="*/ 105607 w 153603"/>
                  <a:gd name="connsiteY104" fmla="*/ 4589 h 159511"/>
                  <a:gd name="connsiteX105" fmla="*/ 106863 w 153603"/>
                  <a:gd name="connsiteY105" fmla="*/ 4714 h 159511"/>
                  <a:gd name="connsiteX106" fmla="*/ 110821 w 153603"/>
                  <a:gd name="connsiteY106" fmla="*/ 6411 h 159511"/>
                  <a:gd name="connsiteX107" fmla="*/ 111638 w 153603"/>
                  <a:gd name="connsiteY107" fmla="*/ 7290 h 159511"/>
                  <a:gd name="connsiteX108" fmla="*/ 113774 w 153603"/>
                  <a:gd name="connsiteY108" fmla="*/ 9677 h 159511"/>
                  <a:gd name="connsiteX109" fmla="*/ 114025 w 153603"/>
                  <a:gd name="connsiteY109" fmla="*/ 12002 h 159511"/>
                  <a:gd name="connsiteX110" fmla="*/ 114025 w 153603"/>
                  <a:gd name="connsiteY110" fmla="*/ 12881 h 159511"/>
                  <a:gd name="connsiteX111" fmla="*/ 112392 w 153603"/>
                  <a:gd name="connsiteY111" fmla="*/ 23876 h 159511"/>
                  <a:gd name="connsiteX112" fmla="*/ 108057 w 153603"/>
                  <a:gd name="connsiteY112" fmla="*/ 50324 h 159511"/>
                  <a:gd name="connsiteX113" fmla="*/ 106926 w 153603"/>
                  <a:gd name="connsiteY113" fmla="*/ 56355 h 159511"/>
                  <a:gd name="connsiteX114" fmla="*/ 105858 w 153603"/>
                  <a:gd name="connsiteY114" fmla="*/ 64774 h 159511"/>
                  <a:gd name="connsiteX115" fmla="*/ 104853 w 153603"/>
                  <a:gd name="connsiteY115" fmla="*/ 72061 h 159511"/>
                  <a:gd name="connsiteX116" fmla="*/ 104099 w 153603"/>
                  <a:gd name="connsiteY116" fmla="*/ 81673 h 159511"/>
                  <a:gd name="connsiteX117" fmla="*/ 103722 w 153603"/>
                  <a:gd name="connsiteY117" fmla="*/ 88584 h 159511"/>
                  <a:gd name="connsiteX118" fmla="*/ 102717 w 153603"/>
                  <a:gd name="connsiteY118" fmla="*/ 97316 h 159511"/>
                  <a:gd name="connsiteX119" fmla="*/ 102717 w 153603"/>
                  <a:gd name="connsiteY119" fmla="*/ 102280 h 159511"/>
                  <a:gd name="connsiteX120" fmla="*/ 102717 w 153603"/>
                  <a:gd name="connsiteY120" fmla="*/ 104290 h 159511"/>
                  <a:gd name="connsiteX121" fmla="*/ 105104 w 153603"/>
                  <a:gd name="connsiteY121" fmla="*/ 105672 h 159511"/>
                  <a:gd name="connsiteX122" fmla="*/ 114465 w 153603"/>
                  <a:gd name="connsiteY122" fmla="*/ 93735 h 159511"/>
                  <a:gd name="connsiteX123" fmla="*/ 118360 w 153603"/>
                  <a:gd name="connsiteY123" fmla="*/ 87516 h 159511"/>
                  <a:gd name="connsiteX124" fmla="*/ 124014 w 153603"/>
                  <a:gd name="connsiteY124" fmla="*/ 78406 h 159511"/>
                  <a:gd name="connsiteX125" fmla="*/ 124014 w 153603"/>
                  <a:gd name="connsiteY125" fmla="*/ 78218 h 159511"/>
                  <a:gd name="connsiteX126" fmla="*/ 126715 w 153603"/>
                  <a:gd name="connsiteY126" fmla="*/ 74009 h 159511"/>
                  <a:gd name="connsiteX127" fmla="*/ 128537 w 153603"/>
                  <a:gd name="connsiteY127" fmla="*/ 71873 h 159511"/>
                  <a:gd name="connsiteX128" fmla="*/ 129417 w 153603"/>
                  <a:gd name="connsiteY128" fmla="*/ 73129 h 159511"/>
                  <a:gd name="connsiteX129" fmla="*/ 129291 w 153603"/>
                  <a:gd name="connsiteY129" fmla="*/ 74072 h 159511"/>
                  <a:gd name="connsiteX130" fmla="*/ 130045 w 153603"/>
                  <a:gd name="connsiteY130" fmla="*/ 71998 h 159511"/>
                  <a:gd name="connsiteX131" fmla="*/ 130987 w 153603"/>
                  <a:gd name="connsiteY131" fmla="*/ 69423 h 159511"/>
                  <a:gd name="connsiteX132" fmla="*/ 132495 w 153603"/>
                  <a:gd name="connsiteY132" fmla="*/ 68166 h 159511"/>
                  <a:gd name="connsiteX133" fmla="*/ 134631 w 153603"/>
                  <a:gd name="connsiteY133" fmla="*/ 65779 h 159511"/>
                  <a:gd name="connsiteX134" fmla="*/ 136139 w 153603"/>
                  <a:gd name="connsiteY134" fmla="*/ 63706 h 159511"/>
                  <a:gd name="connsiteX135" fmla="*/ 136139 w 153603"/>
                  <a:gd name="connsiteY135" fmla="*/ 64020 h 159511"/>
                  <a:gd name="connsiteX136" fmla="*/ 134505 w 153603"/>
                  <a:gd name="connsiteY136" fmla="*/ 72061 h 159511"/>
                  <a:gd name="connsiteX137" fmla="*/ 139217 w 153603"/>
                  <a:gd name="connsiteY137" fmla="*/ 56607 h 159511"/>
                  <a:gd name="connsiteX138" fmla="*/ 140097 w 153603"/>
                  <a:gd name="connsiteY138" fmla="*/ 57109 h 159511"/>
                  <a:gd name="connsiteX139" fmla="*/ 140222 w 153603"/>
                  <a:gd name="connsiteY139" fmla="*/ 58366 h 159511"/>
                  <a:gd name="connsiteX140" fmla="*/ 140662 w 153603"/>
                  <a:gd name="connsiteY140" fmla="*/ 57863 h 159511"/>
                  <a:gd name="connsiteX141" fmla="*/ 144432 w 153603"/>
                  <a:gd name="connsiteY141" fmla="*/ 49256 h 159511"/>
                  <a:gd name="connsiteX142" fmla="*/ 146756 w 153603"/>
                  <a:gd name="connsiteY142" fmla="*/ 44230 h 159511"/>
                  <a:gd name="connsiteX143" fmla="*/ 147259 w 153603"/>
                  <a:gd name="connsiteY143" fmla="*/ 43351 h 159511"/>
                  <a:gd name="connsiteX144" fmla="*/ 147447 w 153603"/>
                  <a:gd name="connsiteY144" fmla="*/ 44796 h 159511"/>
                  <a:gd name="connsiteX145" fmla="*/ 147510 w 153603"/>
                  <a:gd name="connsiteY145" fmla="*/ 42346 h 159511"/>
                  <a:gd name="connsiteX146" fmla="*/ 147510 w 153603"/>
                  <a:gd name="connsiteY146" fmla="*/ 41026 h 159511"/>
                  <a:gd name="connsiteX147" fmla="*/ 147698 w 153603"/>
                  <a:gd name="connsiteY147" fmla="*/ 40398 h 159511"/>
                  <a:gd name="connsiteX148" fmla="*/ 148578 w 153603"/>
                  <a:gd name="connsiteY148" fmla="*/ 41655 h 159511"/>
                  <a:gd name="connsiteX149" fmla="*/ 148829 w 153603"/>
                  <a:gd name="connsiteY149" fmla="*/ 43225 h 159511"/>
                  <a:gd name="connsiteX150" fmla="*/ 148892 w 153603"/>
                  <a:gd name="connsiteY150" fmla="*/ 42848 h 159511"/>
                  <a:gd name="connsiteX151" fmla="*/ 149332 w 153603"/>
                  <a:gd name="connsiteY151" fmla="*/ 41717 h 159511"/>
                  <a:gd name="connsiteX152" fmla="*/ 149206 w 153603"/>
                  <a:gd name="connsiteY152" fmla="*/ 39958 h 159511"/>
                  <a:gd name="connsiteX153" fmla="*/ 149018 w 153603"/>
                  <a:gd name="connsiteY153" fmla="*/ 39330 h 159511"/>
                  <a:gd name="connsiteX154" fmla="*/ 149143 w 153603"/>
                  <a:gd name="connsiteY154" fmla="*/ 39016 h 159511"/>
                  <a:gd name="connsiteX155" fmla="*/ 150211 w 153603"/>
                  <a:gd name="connsiteY155" fmla="*/ 40210 h 159511"/>
                  <a:gd name="connsiteX156" fmla="*/ 150777 w 153603"/>
                  <a:gd name="connsiteY156" fmla="*/ 40210 h 159511"/>
                  <a:gd name="connsiteX157" fmla="*/ 151217 w 153603"/>
                  <a:gd name="connsiteY157" fmla="*/ 39958 h 159511"/>
                  <a:gd name="connsiteX158" fmla="*/ 151594 w 153603"/>
                  <a:gd name="connsiteY158" fmla="*/ 39770 h 159511"/>
                  <a:gd name="connsiteX159" fmla="*/ 152159 w 153603"/>
                  <a:gd name="connsiteY159" fmla="*/ 39519 h 159511"/>
                  <a:gd name="connsiteX160" fmla="*/ 152473 w 153603"/>
                  <a:gd name="connsiteY160" fmla="*/ 39267 h 159511"/>
                  <a:gd name="connsiteX161" fmla="*/ 152033 w 153603"/>
                  <a:gd name="connsiteY161" fmla="*/ 37697 h 159511"/>
                  <a:gd name="connsiteX162" fmla="*/ 152661 w 153603"/>
                  <a:gd name="connsiteY162" fmla="*/ 38639 h 159511"/>
                  <a:gd name="connsiteX163" fmla="*/ 152222 w 153603"/>
                  <a:gd name="connsiteY163" fmla="*/ 39833 h 159511"/>
                  <a:gd name="connsiteX164" fmla="*/ 151405 w 153603"/>
                  <a:gd name="connsiteY164" fmla="*/ 40210 h 159511"/>
                  <a:gd name="connsiteX165" fmla="*/ 153604 w 153603"/>
                  <a:gd name="connsiteY165" fmla="*/ 39456 h 159511"/>
                  <a:gd name="connsiteX166" fmla="*/ 153101 w 153603"/>
                  <a:gd name="connsiteY166" fmla="*/ 40335 h 159511"/>
                  <a:gd name="connsiteX167" fmla="*/ 141416 w 153603"/>
                  <a:gd name="connsiteY167" fmla="*/ 64334 h 159511"/>
                  <a:gd name="connsiteX168" fmla="*/ 135008 w 153603"/>
                  <a:gd name="connsiteY168" fmla="*/ 78972 h 159511"/>
                  <a:gd name="connsiteX169" fmla="*/ 128474 w 153603"/>
                  <a:gd name="connsiteY169" fmla="*/ 91788 h 159511"/>
                  <a:gd name="connsiteX170" fmla="*/ 122506 w 153603"/>
                  <a:gd name="connsiteY170" fmla="*/ 103348 h 159511"/>
                  <a:gd name="connsiteX171" fmla="*/ 120684 w 153603"/>
                  <a:gd name="connsiteY171" fmla="*/ 107557 h 159511"/>
                  <a:gd name="connsiteX172" fmla="*/ 119365 w 153603"/>
                  <a:gd name="connsiteY172" fmla="*/ 110509 h 159511"/>
                  <a:gd name="connsiteX173" fmla="*/ 116978 w 153603"/>
                  <a:gd name="connsiteY173" fmla="*/ 115095 h 159511"/>
                  <a:gd name="connsiteX174" fmla="*/ 112329 w 153603"/>
                  <a:gd name="connsiteY174" fmla="*/ 123263 h 159511"/>
                  <a:gd name="connsiteX175" fmla="*/ 105984 w 153603"/>
                  <a:gd name="connsiteY175" fmla="*/ 134068 h 159511"/>
                  <a:gd name="connsiteX176" fmla="*/ 101209 w 153603"/>
                  <a:gd name="connsiteY176" fmla="*/ 137649 h 159511"/>
                  <a:gd name="connsiteX177" fmla="*/ 93670 w 153603"/>
                  <a:gd name="connsiteY177" fmla="*/ 135764 h 159511"/>
                  <a:gd name="connsiteX178" fmla="*/ 94927 w 153603"/>
                  <a:gd name="connsiteY178" fmla="*/ 134320 h 159511"/>
                  <a:gd name="connsiteX179" fmla="*/ 97251 w 153603"/>
                  <a:gd name="connsiteY179" fmla="*/ 134822 h 159511"/>
                  <a:gd name="connsiteX180" fmla="*/ 90089 w 153603"/>
                  <a:gd name="connsiteY180" fmla="*/ 131555 h 159511"/>
                  <a:gd name="connsiteX181" fmla="*/ 85754 w 153603"/>
                  <a:gd name="connsiteY181" fmla="*/ 129922 h 159511"/>
                  <a:gd name="connsiteX182" fmla="*/ 78467 w 153603"/>
                  <a:gd name="connsiteY182" fmla="*/ 119305 h 159511"/>
                  <a:gd name="connsiteX183" fmla="*/ 78592 w 153603"/>
                  <a:gd name="connsiteY183" fmla="*/ 101777 h 159511"/>
                  <a:gd name="connsiteX184" fmla="*/ 81608 w 153603"/>
                  <a:gd name="connsiteY184" fmla="*/ 76585 h 159511"/>
                  <a:gd name="connsiteX185" fmla="*/ 82927 w 153603"/>
                  <a:gd name="connsiteY185" fmla="*/ 63517 h 159511"/>
                  <a:gd name="connsiteX186" fmla="*/ 83870 w 153603"/>
                  <a:gd name="connsiteY186" fmla="*/ 56984 h 159511"/>
                  <a:gd name="connsiteX187" fmla="*/ 83995 w 153603"/>
                  <a:gd name="connsiteY187" fmla="*/ 52900 h 159511"/>
                  <a:gd name="connsiteX188" fmla="*/ 83995 w 153603"/>
                  <a:gd name="connsiteY188" fmla="*/ 52649 h 159511"/>
                  <a:gd name="connsiteX189" fmla="*/ 83744 w 153603"/>
                  <a:gd name="connsiteY189" fmla="*/ 52649 h 159511"/>
                  <a:gd name="connsiteX190" fmla="*/ 82048 w 153603"/>
                  <a:gd name="connsiteY190" fmla="*/ 56607 h 159511"/>
                  <a:gd name="connsiteX191" fmla="*/ 81796 w 153603"/>
                  <a:gd name="connsiteY191" fmla="*/ 57046 h 159511"/>
                  <a:gd name="connsiteX192" fmla="*/ 78027 w 153603"/>
                  <a:gd name="connsiteY192" fmla="*/ 69862 h 159511"/>
                  <a:gd name="connsiteX193" fmla="*/ 74886 w 153603"/>
                  <a:gd name="connsiteY193" fmla="*/ 81610 h 159511"/>
                  <a:gd name="connsiteX194" fmla="*/ 67096 w 153603"/>
                  <a:gd name="connsiteY194" fmla="*/ 103473 h 159511"/>
                  <a:gd name="connsiteX195" fmla="*/ 58489 w 153603"/>
                  <a:gd name="connsiteY195" fmla="*/ 122195 h 159511"/>
                  <a:gd name="connsiteX196" fmla="*/ 53589 w 153603"/>
                  <a:gd name="connsiteY196" fmla="*/ 132749 h 159511"/>
                  <a:gd name="connsiteX197" fmla="*/ 37569 w 153603"/>
                  <a:gd name="connsiteY197" fmla="*/ 151408 h 159511"/>
                  <a:gd name="connsiteX198" fmla="*/ 35558 w 153603"/>
                  <a:gd name="connsiteY198" fmla="*/ 152852 h 159511"/>
                  <a:gd name="connsiteX199" fmla="*/ 26763 w 153603"/>
                  <a:gd name="connsiteY199" fmla="*/ 157816 h 159511"/>
                  <a:gd name="connsiteX200" fmla="*/ 74635 w 153603"/>
                  <a:gd name="connsiteY200" fmla="*/ 57046 h 159511"/>
                  <a:gd name="connsiteX201" fmla="*/ 75137 w 153603"/>
                  <a:gd name="connsiteY201" fmla="*/ 56167 h 159511"/>
                  <a:gd name="connsiteX202" fmla="*/ 74383 w 153603"/>
                  <a:gd name="connsiteY202" fmla="*/ 55476 h 159511"/>
                  <a:gd name="connsiteX203" fmla="*/ 74006 w 153603"/>
                  <a:gd name="connsiteY203" fmla="*/ 56104 h 159511"/>
                  <a:gd name="connsiteX204" fmla="*/ 73943 w 153603"/>
                  <a:gd name="connsiteY204" fmla="*/ 56481 h 159511"/>
                  <a:gd name="connsiteX205" fmla="*/ 74132 w 153603"/>
                  <a:gd name="connsiteY205" fmla="*/ 57172 h 159511"/>
                  <a:gd name="connsiteX206" fmla="*/ 74635 w 153603"/>
                  <a:gd name="connsiteY206" fmla="*/ 57046 h 159511"/>
                  <a:gd name="connsiteX207" fmla="*/ 100769 w 153603"/>
                  <a:gd name="connsiteY207" fmla="*/ 135262 h 159511"/>
                  <a:gd name="connsiteX208" fmla="*/ 100769 w 153603"/>
                  <a:gd name="connsiteY208" fmla="*/ 134696 h 159511"/>
                  <a:gd name="connsiteX209" fmla="*/ 100267 w 153603"/>
                  <a:gd name="connsiteY209" fmla="*/ 135388 h 159511"/>
                  <a:gd name="connsiteX210" fmla="*/ 100769 w 153603"/>
                  <a:gd name="connsiteY210" fmla="*/ 135262 h 159511"/>
                  <a:gd name="connsiteX211" fmla="*/ 135008 w 153603"/>
                  <a:gd name="connsiteY211" fmla="*/ 71684 h 159511"/>
                  <a:gd name="connsiteX212" fmla="*/ 135762 w 153603"/>
                  <a:gd name="connsiteY212" fmla="*/ 68920 h 159511"/>
                  <a:gd name="connsiteX213" fmla="*/ 135950 w 153603"/>
                  <a:gd name="connsiteY213" fmla="*/ 66281 h 159511"/>
                  <a:gd name="connsiteX214" fmla="*/ 135008 w 153603"/>
                  <a:gd name="connsiteY214" fmla="*/ 71684 h 159511"/>
                  <a:gd name="connsiteX215" fmla="*/ 137270 w 153603"/>
                  <a:gd name="connsiteY215" fmla="*/ 64397 h 159511"/>
                  <a:gd name="connsiteX216" fmla="*/ 137709 w 153603"/>
                  <a:gd name="connsiteY216" fmla="*/ 61884 h 159511"/>
                  <a:gd name="connsiteX217" fmla="*/ 137395 w 153603"/>
                  <a:gd name="connsiteY217" fmla="*/ 62449 h 159511"/>
                  <a:gd name="connsiteX218" fmla="*/ 137270 w 153603"/>
                  <a:gd name="connsiteY218" fmla="*/ 63706 h 159511"/>
                  <a:gd name="connsiteX219" fmla="*/ 137081 w 153603"/>
                  <a:gd name="connsiteY219" fmla="*/ 64334 h 159511"/>
                  <a:gd name="connsiteX220" fmla="*/ 137270 w 153603"/>
                  <a:gd name="connsiteY220" fmla="*/ 64460 h 159511"/>
                  <a:gd name="connsiteX221" fmla="*/ 143112 w 153603"/>
                  <a:gd name="connsiteY221" fmla="*/ 57298 h 159511"/>
                  <a:gd name="connsiteX222" fmla="*/ 143678 w 153603"/>
                  <a:gd name="connsiteY222" fmla="*/ 55664 h 159511"/>
                  <a:gd name="connsiteX223" fmla="*/ 144432 w 153603"/>
                  <a:gd name="connsiteY223" fmla="*/ 53403 h 159511"/>
                  <a:gd name="connsiteX224" fmla="*/ 145060 w 153603"/>
                  <a:gd name="connsiteY224" fmla="*/ 51015 h 159511"/>
                  <a:gd name="connsiteX225" fmla="*/ 145060 w 153603"/>
                  <a:gd name="connsiteY225" fmla="*/ 50450 h 159511"/>
                  <a:gd name="connsiteX226" fmla="*/ 145060 w 153603"/>
                  <a:gd name="connsiteY226" fmla="*/ 50701 h 159511"/>
                  <a:gd name="connsiteX227" fmla="*/ 144871 w 153603"/>
                  <a:gd name="connsiteY227" fmla="*/ 51015 h 159511"/>
                  <a:gd name="connsiteX228" fmla="*/ 144369 w 153603"/>
                  <a:gd name="connsiteY228" fmla="*/ 52837 h 159511"/>
                  <a:gd name="connsiteX229" fmla="*/ 143049 w 153603"/>
                  <a:gd name="connsiteY229" fmla="*/ 57235 h 159511"/>
                  <a:gd name="connsiteX230" fmla="*/ 145688 w 153603"/>
                  <a:gd name="connsiteY230" fmla="*/ 50199 h 159511"/>
                  <a:gd name="connsiteX231" fmla="*/ 146065 w 153603"/>
                  <a:gd name="connsiteY231" fmla="*/ 48817 h 159511"/>
                  <a:gd name="connsiteX232" fmla="*/ 145877 w 153603"/>
                  <a:gd name="connsiteY232" fmla="*/ 48691 h 159511"/>
                  <a:gd name="connsiteX233" fmla="*/ 145437 w 153603"/>
                  <a:gd name="connsiteY233" fmla="*/ 49759 h 159511"/>
                  <a:gd name="connsiteX234" fmla="*/ 145751 w 153603"/>
                  <a:gd name="connsiteY234" fmla="*/ 50199 h 159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</a:cxnLst>
                <a:rect l="l" t="t" r="r" b="b"/>
                <a:pathLst>
                  <a:path w="153603" h="159511">
                    <a:moveTo>
                      <a:pt x="26826" y="158444"/>
                    </a:moveTo>
                    <a:cubicBezTo>
                      <a:pt x="25569" y="158758"/>
                      <a:pt x="23999" y="158632"/>
                      <a:pt x="22114" y="158067"/>
                    </a:cubicBezTo>
                    <a:cubicBezTo>
                      <a:pt x="21423" y="157753"/>
                      <a:pt x="20732" y="157564"/>
                      <a:pt x="20104" y="157501"/>
                    </a:cubicBezTo>
                    <a:cubicBezTo>
                      <a:pt x="19727" y="157501"/>
                      <a:pt x="19413" y="157313"/>
                      <a:pt x="19161" y="156999"/>
                    </a:cubicBezTo>
                    <a:cubicBezTo>
                      <a:pt x="18910" y="156685"/>
                      <a:pt x="18659" y="156371"/>
                      <a:pt x="18470" y="156057"/>
                    </a:cubicBezTo>
                    <a:cubicBezTo>
                      <a:pt x="18282" y="155868"/>
                      <a:pt x="18093" y="155680"/>
                      <a:pt x="17968" y="155554"/>
                    </a:cubicBezTo>
                    <a:cubicBezTo>
                      <a:pt x="17779" y="155428"/>
                      <a:pt x="17653" y="155365"/>
                      <a:pt x="17528" y="155365"/>
                    </a:cubicBezTo>
                    <a:cubicBezTo>
                      <a:pt x="17088" y="155491"/>
                      <a:pt x="16460" y="155931"/>
                      <a:pt x="15706" y="156810"/>
                    </a:cubicBezTo>
                    <a:lnTo>
                      <a:pt x="13130" y="159512"/>
                    </a:lnTo>
                    <a:lnTo>
                      <a:pt x="12753" y="157376"/>
                    </a:lnTo>
                    <a:cubicBezTo>
                      <a:pt x="12439" y="156245"/>
                      <a:pt x="11371" y="155051"/>
                      <a:pt x="9549" y="153795"/>
                    </a:cubicBezTo>
                    <a:cubicBezTo>
                      <a:pt x="8607" y="153041"/>
                      <a:pt x="7727" y="152287"/>
                      <a:pt x="6911" y="151533"/>
                    </a:cubicBezTo>
                    <a:lnTo>
                      <a:pt x="6911" y="151345"/>
                    </a:lnTo>
                    <a:cubicBezTo>
                      <a:pt x="5528" y="150088"/>
                      <a:pt x="4398" y="149272"/>
                      <a:pt x="3455" y="148957"/>
                    </a:cubicBezTo>
                    <a:cubicBezTo>
                      <a:pt x="2513" y="148581"/>
                      <a:pt x="1759" y="148078"/>
                      <a:pt x="1194" y="147324"/>
                    </a:cubicBezTo>
                    <a:lnTo>
                      <a:pt x="691" y="146759"/>
                    </a:lnTo>
                    <a:lnTo>
                      <a:pt x="0" y="146947"/>
                    </a:lnTo>
                    <a:cubicBezTo>
                      <a:pt x="1319" y="144623"/>
                      <a:pt x="2010" y="143115"/>
                      <a:pt x="1885" y="142361"/>
                    </a:cubicBezTo>
                    <a:lnTo>
                      <a:pt x="1005" y="139660"/>
                    </a:lnTo>
                    <a:cubicBezTo>
                      <a:pt x="251" y="136895"/>
                      <a:pt x="126" y="133000"/>
                      <a:pt x="628" y="127974"/>
                    </a:cubicBezTo>
                    <a:cubicBezTo>
                      <a:pt x="628" y="123514"/>
                      <a:pt x="1256" y="119870"/>
                      <a:pt x="2324" y="116980"/>
                    </a:cubicBezTo>
                    <a:cubicBezTo>
                      <a:pt x="1948" y="114153"/>
                      <a:pt x="2890" y="104478"/>
                      <a:pt x="5277" y="87956"/>
                    </a:cubicBezTo>
                    <a:cubicBezTo>
                      <a:pt x="5528" y="86511"/>
                      <a:pt x="5654" y="85254"/>
                      <a:pt x="5717" y="84123"/>
                    </a:cubicBezTo>
                    <a:cubicBezTo>
                      <a:pt x="6408" y="79286"/>
                      <a:pt x="6785" y="76773"/>
                      <a:pt x="7036" y="76585"/>
                    </a:cubicBezTo>
                    <a:cubicBezTo>
                      <a:pt x="7539" y="75579"/>
                      <a:pt x="7664" y="74888"/>
                      <a:pt x="7539" y="74386"/>
                    </a:cubicBezTo>
                    <a:lnTo>
                      <a:pt x="7099" y="73381"/>
                    </a:lnTo>
                    <a:lnTo>
                      <a:pt x="7099" y="72815"/>
                    </a:lnTo>
                    <a:cubicBezTo>
                      <a:pt x="8041" y="72061"/>
                      <a:pt x="8544" y="71245"/>
                      <a:pt x="8607" y="70302"/>
                    </a:cubicBezTo>
                    <a:cubicBezTo>
                      <a:pt x="8607" y="69360"/>
                      <a:pt x="8607" y="68355"/>
                      <a:pt x="8293" y="67349"/>
                    </a:cubicBezTo>
                    <a:cubicBezTo>
                      <a:pt x="7916" y="65590"/>
                      <a:pt x="7916" y="63894"/>
                      <a:pt x="8230" y="62198"/>
                    </a:cubicBezTo>
                    <a:cubicBezTo>
                      <a:pt x="8921" y="57863"/>
                      <a:pt x="10115" y="49131"/>
                      <a:pt x="11748" y="36126"/>
                    </a:cubicBezTo>
                    <a:cubicBezTo>
                      <a:pt x="12062" y="34179"/>
                      <a:pt x="12502" y="33173"/>
                      <a:pt x="12942" y="33048"/>
                    </a:cubicBezTo>
                    <a:lnTo>
                      <a:pt x="13821" y="33048"/>
                    </a:lnTo>
                    <a:cubicBezTo>
                      <a:pt x="13821" y="33048"/>
                      <a:pt x="14010" y="32922"/>
                      <a:pt x="14010" y="32922"/>
                    </a:cubicBezTo>
                    <a:cubicBezTo>
                      <a:pt x="14135" y="32922"/>
                      <a:pt x="14198" y="32859"/>
                      <a:pt x="14261" y="32796"/>
                    </a:cubicBezTo>
                    <a:cubicBezTo>
                      <a:pt x="14324" y="32734"/>
                      <a:pt x="14261" y="32608"/>
                      <a:pt x="14261" y="32545"/>
                    </a:cubicBezTo>
                    <a:lnTo>
                      <a:pt x="14073" y="31917"/>
                    </a:lnTo>
                    <a:lnTo>
                      <a:pt x="13696" y="30598"/>
                    </a:lnTo>
                    <a:cubicBezTo>
                      <a:pt x="13067" y="28273"/>
                      <a:pt x="13319" y="25572"/>
                      <a:pt x="14449" y="22431"/>
                    </a:cubicBezTo>
                    <a:cubicBezTo>
                      <a:pt x="14764" y="20860"/>
                      <a:pt x="15203" y="19855"/>
                      <a:pt x="15832" y="19289"/>
                    </a:cubicBezTo>
                    <a:cubicBezTo>
                      <a:pt x="16146" y="19227"/>
                      <a:pt x="16523" y="19352"/>
                      <a:pt x="16900" y="19729"/>
                    </a:cubicBezTo>
                    <a:cubicBezTo>
                      <a:pt x="17528" y="20672"/>
                      <a:pt x="18407" y="20986"/>
                      <a:pt x="19538" y="20672"/>
                    </a:cubicBezTo>
                    <a:cubicBezTo>
                      <a:pt x="20166" y="20672"/>
                      <a:pt x="20669" y="20672"/>
                      <a:pt x="21046" y="20923"/>
                    </a:cubicBezTo>
                    <a:cubicBezTo>
                      <a:pt x="21486" y="21111"/>
                      <a:pt x="21863" y="21363"/>
                      <a:pt x="22177" y="21614"/>
                    </a:cubicBezTo>
                    <a:cubicBezTo>
                      <a:pt x="22491" y="21865"/>
                      <a:pt x="22805" y="22054"/>
                      <a:pt x="23056" y="22116"/>
                    </a:cubicBezTo>
                    <a:cubicBezTo>
                      <a:pt x="23496" y="21991"/>
                      <a:pt x="23873" y="21865"/>
                      <a:pt x="24061" y="21677"/>
                    </a:cubicBezTo>
                    <a:cubicBezTo>
                      <a:pt x="24124" y="21551"/>
                      <a:pt x="24250" y="21425"/>
                      <a:pt x="24376" y="21425"/>
                    </a:cubicBezTo>
                    <a:cubicBezTo>
                      <a:pt x="24815" y="22179"/>
                      <a:pt x="25381" y="22619"/>
                      <a:pt x="26072" y="22808"/>
                    </a:cubicBezTo>
                    <a:cubicBezTo>
                      <a:pt x="26763" y="22996"/>
                      <a:pt x="27642" y="22996"/>
                      <a:pt x="28836" y="22808"/>
                    </a:cubicBezTo>
                    <a:cubicBezTo>
                      <a:pt x="32480" y="24064"/>
                      <a:pt x="35118" y="25635"/>
                      <a:pt x="36752" y="27519"/>
                    </a:cubicBezTo>
                    <a:cubicBezTo>
                      <a:pt x="38951" y="29404"/>
                      <a:pt x="40207" y="30660"/>
                      <a:pt x="40333" y="31352"/>
                    </a:cubicBezTo>
                    <a:cubicBezTo>
                      <a:pt x="40458" y="32043"/>
                      <a:pt x="40333" y="32859"/>
                      <a:pt x="39893" y="33865"/>
                    </a:cubicBezTo>
                    <a:cubicBezTo>
                      <a:pt x="38699" y="35875"/>
                      <a:pt x="38385" y="38325"/>
                      <a:pt x="38888" y="41152"/>
                    </a:cubicBezTo>
                    <a:cubicBezTo>
                      <a:pt x="38699" y="38137"/>
                      <a:pt x="39642" y="35435"/>
                      <a:pt x="41715" y="33048"/>
                    </a:cubicBezTo>
                    <a:cubicBezTo>
                      <a:pt x="41715" y="34053"/>
                      <a:pt x="41589" y="35184"/>
                      <a:pt x="41338" y="36440"/>
                    </a:cubicBezTo>
                    <a:cubicBezTo>
                      <a:pt x="41024" y="38011"/>
                      <a:pt x="40835" y="39519"/>
                      <a:pt x="40710" y="41026"/>
                    </a:cubicBezTo>
                    <a:cubicBezTo>
                      <a:pt x="40584" y="43414"/>
                      <a:pt x="40458" y="45361"/>
                      <a:pt x="40333" y="46869"/>
                    </a:cubicBezTo>
                    <a:cubicBezTo>
                      <a:pt x="40207" y="48377"/>
                      <a:pt x="39830" y="50136"/>
                      <a:pt x="39265" y="52146"/>
                    </a:cubicBezTo>
                    <a:cubicBezTo>
                      <a:pt x="39139" y="52523"/>
                      <a:pt x="38951" y="53340"/>
                      <a:pt x="38762" y="54471"/>
                    </a:cubicBezTo>
                    <a:cubicBezTo>
                      <a:pt x="38574" y="55601"/>
                      <a:pt x="38385" y="56921"/>
                      <a:pt x="38134" y="58303"/>
                    </a:cubicBezTo>
                    <a:cubicBezTo>
                      <a:pt x="37945" y="59936"/>
                      <a:pt x="37757" y="61507"/>
                      <a:pt x="37506" y="62889"/>
                    </a:cubicBezTo>
                    <a:cubicBezTo>
                      <a:pt x="37254" y="64334"/>
                      <a:pt x="37066" y="65339"/>
                      <a:pt x="36877" y="66030"/>
                    </a:cubicBezTo>
                    <a:lnTo>
                      <a:pt x="36249" y="61570"/>
                    </a:lnTo>
                    <a:cubicBezTo>
                      <a:pt x="36249" y="61570"/>
                      <a:pt x="36061" y="62512"/>
                      <a:pt x="36061" y="64397"/>
                    </a:cubicBezTo>
                    <a:cubicBezTo>
                      <a:pt x="36061" y="67475"/>
                      <a:pt x="35684" y="71245"/>
                      <a:pt x="35056" y="75768"/>
                    </a:cubicBezTo>
                    <a:cubicBezTo>
                      <a:pt x="34302" y="79789"/>
                      <a:pt x="33673" y="83935"/>
                      <a:pt x="33234" y="88270"/>
                    </a:cubicBezTo>
                    <a:cubicBezTo>
                      <a:pt x="32417" y="98447"/>
                      <a:pt x="31852" y="103662"/>
                      <a:pt x="31537" y="103850"/>
                    </a:cubicBezTo>
                    <a:cubicBezTo>
                      <a:pt x="31412" y="103787"/>
                      <a:pt x="31223" y="103599"/>
                      <a:pt x="31098" y="103285"/>
                    </a:cubicBezTo>
                    <a:cubicBezTo>
                      <a:pt x="30972" y="103033"/>
                      <a:pt x="30846" y="102782"/>
                      <a:pt x="30784" y="102531"/>
                    </a:cubicBezTo>
                    <a:cubicBezTo>
                      <a:pt x="30721" y="102217"/>
                      <a:pt x="30595" y="101902"/>
                      <a:pt x="30469" y="101714"/>
                    </a:cubicBezTo>
                    <a:cubicBezTo>
                      <a:pt x="30344" y="101526"/>
                      <a:pt x="30218" y="101400"/>
                      <a:pt x="30093" y="101463"/>
                    </a:cubicBezTo>
                    <a:cubicBezTo>
                      <a:pt x="30595" y="103913"/>
                      <a:pt x="30972" y="105923"/>
                      <a:pt x="31098" y="107557"/>
                    </a:cubicBezTo>
                    <a:cubicBezTo>
                      <a:pt x="31223" y="109190"/>
                      <a:pt x="30972" y="110824"/>
                      <a:pt x="30281" y="112457"/>
                    </a:cubicBezTo>
                    <a:cubicBezTo>
                      <a:pt x="29339" y="114781"/>
                      <a:pt x="28836" y="118174"/>
                      <a:pt x="28962" y="122572"/>
                    </a:cubicBezTo>
                    <a:cubicBezTo>
                      <a:pt x="28962" y="123954"/>
                      <a:pt x="28836" y="125399"/>
                      <a:pt x="28648" y="126906"/>
                    </a:cubicBezTo>
                    <a:cubicBezTo>
                      <a:pt x="28396" y="129294"/>
                      <a:pt x="28396" y="130927"/>
                      <a:pt x="28648" y="131681"/>
                    </a:cubicBezTo>
                    <a:cubicBezTo>
                      <a:pt x="28773" y="132121"/>
                      <a:pt x="29276" y="132309"/>
                      <a:pt x="30093" y="132246"/>
                    </a:cubicBezTo>
                    <a:cubicBezTo>
                      <a:pt x="31349" y="131932"/>
                      <a:pt x="32857" y="131367"/>
                      <a:pt x="34616" y="130550"/>
                    </a:cubicBezTo>
                    <a:cubicBezTo>
                      <a:pt x="36375" y="129796"/>
                      <a:pt x="37694" y="129042"/>
                      <a:pt x="38637" y="128289"/>
                    </a:cubicBezTo>
                    <a:cubicBezTo>
                      <a:pt x="39516" y="127409"/>
                      <a:pt x="40333" y="126467"/>
                      <a:pt x="41024" y="125461"/>
                    </a:cubicBezTo>
                    <a:cubicBezTo>
                      <a:pt x="41841" y="124393"/>
                      <a:pt x="43097" y="123011"/>
                      <a:pt x="44730" y="121315"/>
                    </a:cubicBezTo>
                    <a:cubicBezTo>
                      <a:pt x="46741" y="119305"/>
                      <a:pt x="48374" y="117420"/>
                      <a:pt x="49505" y="115598"/>
                    </a:cubicBezTo>
                    <a:cubicBezTo>
                      <a:pt x="50636" y="113839"/>
                      <a:pt x="51892" y="111138"/>
                      <a:pt x="53274" y="107557"/>
                    </a:cubicBezTo>
                    <a:cubicBezTo>
                      <a:pt x="54091" y="106112"/>
                      <a:pt x="55662" y="102594"/>
                      <a:pt x="57861" y="97128"/>
                    </a:cubicBezTo>
                    <a:cubicBezTo>
                      <a:pt x="59054" y="93861"/>
                      <a:pt x="60562" y="90594"/>
                      <a:pt x="62258" y="87265"/>
                    </a:cubicBezTo>
                    <a:cubicBezTo>
                      <a:pt x="63138" y="85443"/>
                      <a:pt x="63954" y="82930"/>
                      <a:pt x="64834" y="79726"/>
                    </a:cubicBezTo>
                    <a:cubicBezTo>
                      <a:pt x="65776" y="76019"/>
                      <a:pt x="66907" y="72815"/>
                      <a:pt x="68164" y="70177"/>
                    </a:cubicBezTo>
                    <a:lnTo>
                      <a:pt x="71870" y="60502"/>
                    </a:lnTo>
                    <a:cubicBezTo>
                      <a:pt x="72938" y="57235"/>
                      <a:pt x="74006" y="54031"/>
                      <a:pt x="75011" y="50827"/>
                    </a:cubicBezTo>
                    <a:cubicBezTo>
                      <a:pt x="76142" y="48188"/>
                      <a:pt x="77085" y="45298"/>
                      <a:pt x="77839" y="42157"/>
                    </a:cubicBezTo>
                    <a:cubicBezTo>
                      <a:pt x="78153" y="39707"/>
                      <a:pt x="78655" y="37508"/>
                      <a:pt x="79221" y="35498"/>
                    </a:cubicBezTo>
                    <a:lnTo>
                      <a:pt x="79912" y="31226"/>
                    </a:lnTo>
                    <a:cubicBezTo>
                      <a:pt x="80163" y="29341"/>
                      <a:pt x="80477" y="27645"/>
                      <a:pt x="80917" y="26263"/>
                    </a:cubicBezTo>
                    <a:cubicBezTo>
                      <a:pt x="81357" y="24881"/>
                      <a:pt x="81922" y="23247"/>
                      <a:pt x="82676" y="21425"/>
                    </a:cubicBezTo>
                    <a:cubicBezTo>
                      <a:pt x="82927" y="20609"/>
                      <a:pt x="83304" y="19666"/>
                      <a:pt x="83744" y="18536"/>
                    </a:cubicBezTo>
                    <a:cubicBezTo>
                      <a:pt x="84184" y="17091"/>
                      <a:pt x="84623" y="15771"/>
                      <a:pt x="84938" y="14703"/>
                    </a:cubicBezTo>
                    <a:cubicBezTo>
                      <a:pt x="85377" y="13510"/>
                      <a:pt x="85754" y="12253"/>
                      <a:pt x="86068" y="11060"/>
                    </a:cubicBezTo>
                    <a:cubicBezTo>
                      <a:pt x="86445" y="9866"/>
                      <a:pt x="86822" y="8421"/>
                      <a:pt x="87199" y="6725"/>
                    </a:cubicBezTo>
                    <a:cubicBezTo>
                      <a:pt x="87262" y="5217"/>
                      <a:pt x="87765" y="3960"/>
                      <a:pt x="88581" y="2830"/>
                    </a:cubicBezTo>
                    <a:cubicBezTo>
                      <a:pt x="89398" y="1762"/>
                      <a:pt x="91094" y="882"/>
                      <a:pt x="93607" y="191"/>
                    </a:cubicBezTo>
                    <a:cubicBezTo>
                      <a:pt x="94298" y="3"/>
                      <a:pt x="94927" y="-60"/>
                      <a:pt x="95429" y="65"/>
                    </a:cubicBezTo>
                    <a:cubicBezTo>
                      <a:pt x="95932" y="191"/>
                      <a:pt x="96497" y="317"/>
                      <a:pt x="97063" y="568"/>
                    </a:cubicBezTo>
                    <a:cubicBezTo>
                      <a:pt x="98005" y="819"/>
                      <a:pt x="99073" y="1008"/>
                      <a:pt x="100329" y="1133"/>
                    </a:cubicBezTo>
                    <a:cubicBezTo>
                      <a:pt x="101837" y="1322"/>
                      <a:pt x="103156" y="2013"/>
                      <a:pt x="104224" y="3207"/>
                    </a:cubicBezTo>
                    <a:cubicBezTo>
                      <a:pt x="104790" y="3898"/>
                      <a:pt x="105230" y="4400"/>
                      <a:pt x="105607" y="4589"/>
                    </a:cubicBezTo>
                    <a:cubicBezTo>
                      <a:pt x="105984" y="4777"/>
                      <a:pt x="106360" y="4840"/>
                      <a:pt x="106863" y="4714"/>
                    </a:cubicBezTo>
                    <a:cubicBezTo>
                      <a:pt x="108245" y="4714"/>
                      <a:pt x="109564" y="5280"/>
                      <a:pt x="110821" y="6411"/>
                    </a:cubicBezTo>
                    <a:cubicBezTo>
                      <a:pt x="111135" y="6662"/>
                      <a:pt x="111386" y="6976"/>
                      <a:pt x="111638" y="7290"/>
                    </a:cubicBezTo>
                    <a:cubicBezTo>
                      <a:pt x="112957" y="8547"/>
                      <a:pt x="113648" y="9300"/>
                      <a:pt x="113774" y="9677"/>
                    </a:cubicBezTo>
                    <a:cubicBezTo>
                      <a:pt x="113962" y="10494"/>
                      <a:pt x="114088" y="11248"/>
                      <a:pt x="114025" y="12002"/>
                    </a:cubicBezTo>
                    <a:lnTo>
                      <a:pt x="114025" y="12881"/>
                    </a:lnTo>
                    <a:cubicBezTo>
                      <a:pt x="114025" y="16588"/>
                      <a:pt x="113397" y="20232"/>
                      <a:pt x="112392" y="23876"/>
                    </a:cubicBezTo>
                    <a:cubicBezTo>
                      <a:pt x="110695" y="30849"/>
                      <a:pt x="109250" y="39644"/>
                      <a:pt x="108057" y="50324"/>
                    </a:cubicBezTo>
                    <a:lnTo>
                      <a:pt x="106926" y="56355"/>
                    </a:lnTo>
                    <a:cubicBezTo>
                      <a:pt x="106423" y="59057"/>
                      <a:pt x="106046" y="61884"/>
                      <a:pt x="105858" y="64774"/>
                    </a:cubicBezTo>
                    <a:cubicBezTo>
                      <a:pt x="105544" y="67349"/>
                      <a:pt x="105230" y="69737"/>
                      <a:pt x="104853" y="72061"/>
                    </a:cubicBezTo>
                    <a:cubicBezTo>
                      <a:pt x="104413" y="75140"/>
                      <a:pt x="104224" y="78344"/>
                      <a:pt x="104099" y="81673"/>
                    </a:cubicBezTo>
                    <a:cubicBezTo>
                      <a:pt x="104162" y="83872"/>
                      <a:pt x="104099" y="86197"/>
                      <a:pt x="103722" y="88584"/>
                    </a:cubicBezTo>
                    <a:cubicBezTo>
                      <a:pt x="103156" y="92416"/>
                      <a:pt x="102842" y="95369"/>
                      <a:pt x="102717" y="97316"/>
                    </a:cubicBezTo>
                    <a:cubicBezTo>
                      <a:pt x="102654" y="99327"/>
                      <a:pt x="102654" y="100960"/>
                      <a:pt x="102717" y="102280"/>
                    </a:cubicBezTo>
                    <a:cubicBezTo>
                      <a:pt x="102654" y="102908"/>
                      <a:pt x="102654" y="103599"/>
                      <a:pt x="102717" y="104290"/>
                    </a:cubicBezTo>
                    <a:cubicBezTo>
                      <a:pt x="103031" y="105421"/>
                      <a:pt x="103848" y="105923"/>
                      <a:pt x="105104" y="105672"/>
                    </a:cubicBezTo>
                    <a:cubicBezTo>
                      <a:pt x="107491" y="105044"/>
                      <a:pt x="110632" y="101023"/>
                      <a:pt x="114465" y="93735"/>
                    </a:cubicBezTo>
                    <a:cubicBezTo>
                      <a:pt x="115721" y="91160"/>
                      <a:pt x="117040" y="89087"/>
                      <a:pt x="118360" y="87516"/>
                    </a:cubicBezTo>
                    <a:cubicBezTo>
                      <a:pt x="121250" y="83181"/>
                      <a:pt x="123134" y="80166"/>
                      <a:pt x="124014" y="78406"/>
                    </a:cubicBezTo>
                    <a:lnTo>
                      <a:pt x="124014" y="78218"/>
                    </a:lnTo>
                    <a:cubicBezTo>
                      <a:pt x="124014" y="78218"/>
                      <a:pt x="126715" y="74009"/>
                      <a:pt x="126715" y="74009"/>
                    </a:cubicBezTo>
                    <a:cubicBezTo>
                      <a:pt x="127155" y="73255"/>
                      <a:pt x="127720" y="72564"/>
                      <a:pt x="128537" y="71873"/>
                    </a:cubicBezTo>
                    <a:cubicBezTo>
                      <a:pt x="128851" y="71810"/>
                      <a:pt x="129165" y="72187"/>
                      <a:pt x="129417" y="73129"/>
                    </a:cubicBezTo>
                    <a:lnTo>
                      <a:pt x="129291" y="74072"/>
                    </a:lnTo>
                    <a:cubicBezTo>
                      <a:pt x="129605" y="73381"/>
                      <a:pt x="129857" y="72690"/>
                      <a:pt x="130045" y="71998"/>
                    </a:cubicBezTo>
                    <a:cubicBezTo>
                      <a:pt x="130359" y="70930"/>
                      <a:pt x="130673" y="70051"/>
                      <a:pt x="130987" y="69423"/>
                    </a:cubicBezTo>
                    <a:cubicBezTo>
                      <a:pt x="131301" y="68794"/>
                      <a:pt x="131804" y="68355"/>
                      <a:pt x="132495" y="68166"/>
                    </a:cubicBezTo>
                    <a:cubicBezTo>
                      <a:pt x="133375" y="67664"/>
                      <a:pt x="134066" y="66910"/>
                      <a:pt x="134631" y="65779"/>
                    </a:cubicBezTo>
                    <a:cubicBezTo>
                      <a:pt x="135071" y="65151"/>
                      <a:pt x="135573" y="64460"/>
                      <a:pt x="136139" y="63706"/>
                    </a:cubicBezTo>
                    <a:lnTo>
                      <a:pt x="136139" y="64020"/>
                    </a:lnTo>
                    <a:cubicBezTo>
                      <a:pt x="135573" y="68480"/>
                      <a:pt x="135008" y="71182"/>
                      <a:pt x="134505" y="72061"/>
                    </a:cubicBezTo>
                    <a:cubicBezTo>
                      <a:pt x="136076" y="63140"/>
                      <a:pt x="137647" y="57989"/>
                      <a:pt x="139217" y="56607"/>
                    </a:cubicBezTo>
                    <a:cubicBezTo>
                      <a:pt x="139783" y="56481"/>
                      <a:pt x="140097" y="56607"/>
                      <a:pt x="140097" y="57109"/>
                    </a:cubicBezTo>
                    <a:lnTo>
                      <a:pt x="140222" y="58366"/>
                    </a:lnTo>
                    <a:lnTo>
                      <a:pt x="140662" y="57863"/>
                    </a:lnTo>
                    <a:cubicBezTo>
                      <a:pt x="141416" y="54848"/>
                      <a:pt x="142735" y="51958"/>
                      <a:pt x="144432" y="49256"/>
                    </a:cubicBezTo>
                    <a:cubicBezTo>
                      <a:pt x="145751" y="47183"/>
                      <a:pt x="146505" y="45487"/>
                      <a:pt x="146756" y="44230"/>
                    </a:cubicBezTo>
                    <a:cubicBezTo>
                      <a:pt x="146630" y="43665"/>
                      <a:pt x="146756" y="43351"/>
                      <a:pt x="147259" y="43351"/>
                    </a:cubicBezTo>
                    <a:lnTo>
                      <a:pt x="147447" y="44796"/>
                    </a:lnTo>
                    <a:cubicBezTo>
                      <a:pt x="147636" y="44042"/>
                      <a:pt x="147636" y="43225"/>
                      <a:pt x="147510" y="42346"/>
                    </a:cubicBezTo>
                    <a:cubicBezTo>
                      <a:pt x="147510" y="41843"/>
                      <a:pt x="147510" y="41403"/>
                      <a:pt x="147510" y="41026"/>
                    </a:cubicBezTo>
                    <a:cubicBezTo>
                      <a:pt x="147510" y="40649"/>
                      <a:pt x="147573" y="40461"/>
                      <a:pt x="147698" y="40398"/>
                    </a:cubicBezTo>
                    <a:cubicBezTo>
                      <a:pt x="148138" y="40649"/>
                      <a:pt x="148452" y="41089"/>
                      <a:pt x="148578" y="41655"/>
                    </a:cubicBezTo>
                    <a:lnTo>
                      <a:pt x="148829" y="43225"/>
                    </a:lnTo>
                    <a:cubicBezTo>
                      <a:pt x="148829" y="43225"/>
                      <a:pt x="148955" y="42974"/>
                      <a:pt x="148892" y="42848"/>
                    </a:cubicBezTo>
                    <a:cubicBezTo>
                      <a:pt x="149081" y="42534"/>
                      <a:pt x="149206" y="42157"/>
                      <a:pt x="149332" y="41717"/>
                    </a:cubicBezTo>
                    <a:cubicBezTo>
                      <a:pt x="149457" y="41278"/>
                      <a:pt x="149395" y="40649"/>
                      <a:pt x="149206" y="39958"/>
                    </a:cubicBezTo>
                    <a:lnTo>
                      <a:pt x="149018" y="39330"/>
                    </a:lnTo>
                    <a:cubicBezTo>
                      <a:pt x="149018" y="39330"/>
                      <a:pt x="149018" y="39079"/>
                      <a:pt x="149143" y="39016"/>
                    </a:cubicBezTo>
                    <a:cubicBezTo>
                      <a:pt x="149583" y="39267"/>
                      <a:pt x="149960" y="39644"/>
                      <a:pt x="150211" y="40210"/>
                    </a:cubicBezTo>
                    <a:lnTo>
                      <a:pt x="150777" y="40210"/>
                    </a:lnTo>
                    <a:cubicBezTo>
                      <a:pt x="150777" y="40210"/>
                      <a:pt x="151154" y="40084"/>
                      <a:pt x="151217" y="39958"/>
                    </a:cubicBezTo>
                    <a:cubicBezTo>
                      <a:pt x="151342" y="39958"/>
                      <a:pt x="151468" y="39833"/>
                      <a:pt x="151594" y="39770"/>
                    </a:cubicBezTo>
                    <a:cubicBezTo>
                      <a:pt x="151782" y="39644"/>
                      <a:pt x="151970" y="39581"/>
                      <a:pt x="152159" y="39519"/>
                    </a:cubicBezTo>
                    <a:lnTo>
                      <a:pt x="152473" y="39267"/>
                    </a:lnTo>
                    <a:lnTo>
                      <a:pt x="152033" y="37697"/>
                    </a:lnTo>
                    <a:cubicBezTo>
                      <a:pt x="152347" y="38011"/>
                      <a:pt x="152536" y="38325"/>
                      <a:pt x="152661" y="38639"/>
                    </a:cubicBezTo>
                    <a:cubicBezTo>
                      <a:pt x="152661" y="38765"/>
                      <a:pt x="152536" y="39142"/>
                      <a:pt x="152222" y="39833"/>
                    </a:cubicBezTo>
                    <a:lnTo>
                      <a:pt x="151405" y="40210"/>
                    </a:lnTo>
                    <a:cubicBezTo>
                      <a:pt x="151405" y="40210"/>
                      <a:pt x="152222" y="39833"/>
                      <a:pt x="153604" y="39456"/>
                    </a:cubicBezTo>
                    <a:lnTo>
                      <a:pt x="153101" y="40335"/>
                    </a:lnTo>
                    <a:cubicBezTo>
                      <a:pt x="151405" y="41906"/>
                      <a:pt x="147510" y="49884"/>
                      <a:pt x="141416" y="64334"/>
                    </a:cubicBezTo>
                    <a:cubicBezTo>
                      <a:pt x="138463" y="70679"/>
                      <a:pt x="136327" y="75579"/>
                      <a:pt x="135008" y="78972"/>
                    </a:cubicBezTo>
                    <a:cubicBezTo>
                      <a:pt x="132809" y="83746"/>
                      <a:pt x="130673" y="88019"/>
                      <a:pt x="128474" y="91788"/>
                    </a:cubicBezTo>
                    <a:cubicBezTo>
                      <a:pt x="126338" y="95306"/>
                      <a:pt x="124391" y="99138"/>
                      <a:pt x="122506" y="103348"/>
                    </a:cubicBezTo>
                    <a:cubicBezTo>
                      <a:pt x="121627" y="105044"/>
                      <a:pt x="120998" y="106426"/>
                      <a:pt x="120684" y="107557"/>
                    </a:cubicBezTo>
                    <a:cubicBezTo>
                      <a:pt x="120307" y="108373"/>
                      <a:pt x="119868" y="109379"/>
                      <a:pt x="119365" y="110509"/>
                    </a:cubicBezTo>
                    <a:cubicBezTo>
                      <a:pt x="118862" y="111640"/>
                      <a:pt x="118046" y="113148"/>
                      <a:pt x="116978" y="115095"/>
                    </a:cubicBezTo>
                    <a:cubicBezTo>
                      <a:pt x="115910" y="117043"/>
                      <a:pt x="114339" y="119744"/>
                      <a:pt x="112329" y="123263"/>
                    </a:cubicBezTo>
                    <a:cubicBezTo>
                      <a:pt x="109690" y="128540"/>
                      <a:pt x="107554" y="132121"/>
                      <a:pt x="105984" y="134068"/>
                    </a:cubicBezTo>
                    <a:cubicBezTo>
                      <a:pt x="104413" y="136016"/>
                      <a:pt x="102842" y="137209"/>
                      <a:pt x="101209" y="137649"/>
                    </a:cubicBezTo>
                    <a:cubicBezTo>
                      <a:pt x="99513" y="138089"/>
                      <a:pt x="97000" y="137461"/>
                      <a:pt x="93670" y="135764"/>
                    </a:cubicBezTo>
                    <a:cubicBezTo>
                      <a:pt x="94173" y="134885"/>
                      <a:pt x="94612" y="134382"/>
                      <a:pt x="94927" y="134320"/>
                    </a:cubicBezTo>
                    <a:cubicBezTo>
                      <a:pt x="95241" y="134257"/>
                      <a:pt x="96057" y="134382"/>
                      <a:pt x="97251" y="134822"/>
                    </a:cubicBezTo>
                    <a:cubicBezTo>
                      <a:pt x="94550" y="133063"/>
                      <a:pt x="92162" y="131995"/>
                      <a:pt x="90089" y="131555"/>
                    </a:cubicBezTo>
                    <a:cubicBezTo>
                      <a:pt x="88644" y="131178"/>
                      <a:pt x="87199" y="130676"/>
                      <a:pt x="85754" y="129922"/>
                    </a:cubicBezTo>
                    <a:cubicBezTo>
                      <a:pt x="82425" y="128477"/>
                      <a:pt x="79975" y="124959"/>
                      <a:pt x="78467" y="119305"/>
                    </a:cubicBezTo>
                    <a:cubicBezTo>
                      <a:pt x="77273" y="114970"/>
                      <a:pt x="77336" y="109064"/>
                      <a:pt x="78592" y="101777"/>
                    </a:cubicBezTo>
                    <a:lnTo>
                      <a:pt x="81608" y="76585"/>
                    </a:lnTo>
                    <a:cubicBezTo>
                      <a:pt x="81734" y="72878"/>
                      <a:pt x="82173" y="68480"/>
                      <a:pt x="82927" y="63517"/>
                    </a:cubicBezTo>
                    <a:cubicBezTo>
                      <a:pt x="83304" y="61318"/>
                      <a:pt x="83618" y="59120"/>
                      <a:pt x="83870" y="56984"/>
                    </a:cubicBezTo>
                    <a:cubicBezTo>
                      <a:pt x="84121" y="54848"/>
                      <a:pt x="84121" y="53465"/>
                      <a:pt x="83995" y="52900"/>
                    </a:cubicBezTo>
                    <a:lnTo>
                      <a:pt x="83995" y="52649"/>
                    </a:lnTo>
                    <a:cubicBezTo>
                      <a:pt x="83995" y="52649"/>
                      <a:pt x="83870" y="52586"/>
                      <a:pt x="83744" y="52649"/>
                    </a:cubicBezTo>
                    <a:cubicBezTo>
                      <a:pt x="83430" y="52712"/>
                      <a:pt x="82802" y="54094"/>
                      <a:pt x="82048" y="56607"/>
                    </a:cubicBezTo>
                    <a:lnTo>
                      <a:pt x="81796" y="57046"/>
                    </a:lnTo>
                    <a:cubicBezTo>
                      <a:pt x="80351" y="61256"/>
                      <a:pt x="79095" y="65528"/>
                      <a:pt x="78027" y="69862"/>
                    </a:cubicBezTo>
                    <a:cubicBezTo>
                      <a:pt x="77273" y="73129"/>
                      <a:pt x="76268" y="77024"/>
                      <a:pt x="74886" y="81610"/>
                    </a:cubicBezTo>
                    <a:cubicBezTo>
                      <a:pt x="73441" y="88647"/>
                      <a:pt x="70865" y="95934"/>
                      <a:pt x="67096" y="103473"/>
                    </a:cubicBezTo>
                    <a:cubicBezTo>
                      <a:pt x="63892" y="111200"/>
                      <a:pt x="61002" y="117483"/>
                      <a:pt x="58489" y="122195"/>
                    </a:cubicBezTo>
                    <a:cubicBezTo>
                      <a:pt x="56793" y="125587"/>
                      <a:pt x="55159" y="129105"/>
                      <a:pt x="53589" y="132749"/>
                    </a:cubicBezTo>
                    <a:cubicBezTo>
                      <a:pt x="49945" y="141104"/>
                      <a:pt x="44605" y="147324"/>
                      <a:pt x="37569" y="151408"/>
                    </a:cubicBezTo>
                    <a:cubicBezTo>
                      <a:pt x="36815" y="151847"/>
                      <a:pt x="36186" y="152350"/>
                      <a:pt x="35558" y="152852"/>
                    </a:cubicBezTo>
                    <a:cubicBezTo>
                      <a:pt x="32229" y="155491"/>
                      <a:pt x="29276" y="157125"/>
                      <a:pt x="26763" y="157816"/>
                    </a:cubicBezTo>
                    <a:close/>
                    <a:moveTo>
                      <a:pt x="74635" y="57046"/>
                    </a:moveTo>
                    <a:cubicBezTo>
                      <a:pt x="75200" y="56921"/>
                      <a:pt x="75388" y="56607"/>
                      <a:pt x="75137" y="56167"/>
                    </a:cubicBezTo>
                    <a:cubicBezTo>
                      <a:pt x="75011" y="55601"/>
                      <a:pt x="74760" y="55350"/>
                      <a:pt x="74383" y="55476"/>
                    </a:cubicBezTo>
                    <a:cubicBezTo>
                      <a:pt x="74195" y="55790"/>
                      <a:pt x="74069" y="55978"/>
                      <a:pt x="74006" y="56104"/>
                    </a:cubicBezTo>
                    <a:cubicBezTo>
                      <a:pt x="74006" y="56230"/>
                      <a:pt x="74006" y="56355"/>
                      <a:pt x="73943" y="56481"/>
                    </a:cubicBezTo>
                    <a:lnTo>
                      <a:pt x="74132" y="57172"/>
                    </a:lnTo>
                    <a:lnTo>
                      <a:pt x="74635" y="57046"/>
                    </a:lnTo>
                    <a:close/>
                    <a:moveTo>
                      <a:pt x="100769" y="135262"/>
                    </a:moveTo>
                    <a:lnTo>
                      <a:pt x="100769" y="134696"/>
                    </a:lnTo>
                    <a:cubicBezTo>
                      <a:pt x="100769" y="134696"/>
                      <a:pt x="100267" y="135388"/>
                      <a:pt x="100267" y="135388"/>
                    </a:cubicBezTo>
                    <a:lnTo>
                      <a:pt x="100769" y="135262"/>
                    </a:lnTo>
                    <a:close/>
                    <a:moveTo>
                      <a:pt x="135008" y="71684"/>
                    </a:moveTo>
                    <a:cubicBezTo>
                      <a:pt x="135385" y="70868"/>
                      <a:pt x="135636" y="69925"/>
                      <a:pt x="135762" y="68920"/>
                    </a:cubicBezTo>
                    <a:cubicBezTo>
                      <a:pt x="135888" y="67915"/>
                      <a:pt x="135950" y="67035"/>
                      <a:pt x="135950" y="66281"/>
                    </a:cubicBezTo>
                    <a:lnTo>
                      <a:pt x="135008" y="71684"/>
                    </a:lnTo>
                    <a:close/>
                    <a:moveTo>
                      <a:pt x="137270" y="64397"/>
                    </a:moveTo>
                    <a:lnTo>
                      <a:pt x="137709" y="61884"/>
                    </a:lnTo>
                    <a:cubicBezTo>
                      <a:pt x="137709" y="61884"/>
                      <a:pt x="137458" y="62072"/>
                      <a:pt x="137395" y="62449"/>
                    </a:cubicBezTo>
                    <a:cubicBezTo>
                      <a:pt x="137270" y="62763"/>
                      <a:pt x="137270" y="63203"/>
                      <a:pt x="137270" y="63706"/>
                    </a:cubicBezTo>
                    <a:cubicBezTo>
                      <a:pt x="137270" y="63957"/>
                      <a:pt x="137144" y="64145"/>
                      <a:pt x="137081" y="64334"/>
                    </a:cubicBezTo>
                    <a:lnTo>
                      <a:pt x="137270" y="64460"/>
                    </a:lnTo>
                    <a:close/>
                    <a:moveTo>
                      <a:pt x="143112" y="57298"/>
                    </a:moveTo>
                    <a:cubicBezTo>
                      <a:pt x="143238" y="56921"/>
                      <a:pt x="143426" y="56355"/>
                      <a:pt x="143678" y="55664"/>
                    </a:cubicBezTo>
                    <a:cubicBezTo>
                      <a:pt x="143929" y="54973"/>
                      <a:pt x="144180" y="54219"/>
                      <a:pt x="144432" y="53403"/>
                    </a:cubicBezTo>
                    <a:cubicBezTo>
                      <a:pt x="144683" y="52460"/>
                      <a:pt x="144871" y="51706"/>
                      <a:pt x="145060" y="51015"/>
                    </a:cubicBezTo>
                    <a:lnTo>
                      <a:pt x="145060" y="50450"/>
                    </a:lnTo>
                    <a:cubicBezTo>
                      <a:pt x="145060" y="50450"/>
                      <a:pt x="145060" y="50638"/>
                      <a:pt x="145060" y="50701"/>
                    </a:cubicBezTo>
                    <a:cubicBezTo>
                      <a:pt x="145060" y="50764"/>
                      <a:pt x="144934" y="50890"/>
                      <a:pt x="144871" y="51015"/>
                    </a:cubicBezTo>
                    <a:cubicBezTo>
                      <a:pt x="144871" y="51267"/>
                      <a:pt x="144620" y="51895"/>
                      <a:pt x="144369" y="52837"/>
                    </a:cubicBezTo>
                    <a:cubicBezTo>
                      <a:pt x="144055" y="53780"/>
                      <a:pt x="143615" y="55225"/>
                      <a:pt x="143049" y="57235"/>
                    </a:cubicBezTo>
                    <a:close/>
                    <a:moveTo>
                      <a:pt x="145688" y="50199"/>
                    </a:moveTo>
                    <a:lnTo>
                      <a:pt x="146065" y="48817"/>
                    </a:lnTo>
                    <a:lnTo>
                      <a:pt x="145877" y="48691"/>
                    </a:lnTo>
                    <a:lnTo>
                      <a:pt x="145437" y="49759"/>
                    </a:lnTo>
                    <a:lnTo>
                      <a:pt x="145751" y="50199"/>
                    </a:lnTo>
                    <a:close/>
                  </a:path>
                </a:pathLst>
              </a:custGeom>
              <a:solidFill>
                <a:schemeClr val="accent6"/>
              </a:solidFill>
              <a:ln w="62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53B89C"/>
                  </a:solidFill>
                  <a:effectLst/>
                  <a:uLnTx/>
                  <a:uFillTx/>
                  <a:latin typeface="Aptos"/>
                  <a:ea typeface="+mn-ea"/>
                  <a:cs typeface="+mn-cs"/>
                </a:endParaRPr>
              </a:p>
            </p:txBody>
          </p:sp>
          <p:sp>
            <p:nvSpPr>
              <p:cNvPr id="18" name="Vrije vorm: vorm 17">
                <a:extLst>
                  <a:ext uri="{FF2B5EF4-FFF2-40B4-BE49-F238E27FC236}">
                    <a16:creationId xmlns:a16="http://schemas.microsoft.com/office/drawing/2014/main" id="{6C1EFC46-AD16-5F92-9D21-BC955D2D2516}"/>
                  </a:ext>
                </a:extLst>
              </p:cNvPr>
              <p:cNvSpPr/>
              <p:nvPr/>
            </p:nvSpPr>
            <p:spPr>
              <a:xfrm>
                <a:off x="792131" y="6100511"/>
                <a:ext cx="151049" cy="179250"/>
              </a:xfrm>
              <a:custGeom>
                <a:avLst/>
                <a:gdLst>
                  <a:gd name="connsiteX0" fmla="*/ 1677 w 151049"/>
                  <a:gd name="connsiteY0" fmla="*/ 162198 h 179250"/>
                  <a:gd name="connsiteX1" fmla="*/ 1551 w 151049"/>
                  <a:gd name="connsiteY1" fmla="*/ 161507 h 179250"/>
                  <a:gd name="connsiteX2" fmla="*/ 1739 w 151049"/>
                  <a:gd name="connsiteY2" fmla="*/ 160502 h 179250"/>
                  <a:gd name="connsiteX3" fmla="*/ 1928 w 151049"/>
                  <a:gd name="connsiteY3" fmla="*/ 160628 h 179250"/>
                  <a:gd name="connsiteX4" fmla="*/ 2054 w 151049"/>
                  <a:gd name="connsiteY4" fmla="*/ 161130 h 179250"/>
                  <a:gd name="connsiteX5" fmla="*/ 2368 w 151049"/>
                  <a:gd name="connsiteY5" fmla="*/ 161570 h 179250"/>
                  <a:gd name="connsiteX6" fmla="*/ 2556 w 151049"/>
                  <a:gd name="connsiteY6" fmla="*/ 163706 h 179250"/>
                  <a:gd name="connsiteX7" fmla="*/ 1551 w 151049"/>
                  <a:gd name="connsiteY7" fmla="*/ 162135 h 179250"/>
                  <a:gd name="connsiteX8" fmla="*/ 132475 w 151049"/>
                  <a:gd name="connsiteY8" fmla="*/ 131729 h 179250"/>
                  <a:gd name="connsiteX9" fmla="*/ 135617 w 151049"/>
                  <a:gd name="connsiteY9" fmla="*/ 113196 h 179250"/>
                  <a:gd name="connsiteX10" fmla="*/ 138632 w 151049"/>
                  <a:gd name="connsiteY10" fmla="*/ 93406 h 179250"/>
                  <a:gd name="connsiteX11" fmla="*/ 140077 w 151049"/>
                  <a:gd name="connsiteY11" fmla="*/ 80842 h 179250"/>
                  <a:gd name="connsiteX12" fmla="*/ 142841 w 151049"/>
                  <a:gd name="connsiteY12" fmla="*/ 64256 h 179250"/>
                  <a:gd name="connsiteX13" fmla="*/ 145731 w 151049"/>
                  <a:gd name="connsiteY13" fmla="*/ 46854 h 179250"/>
                  <a:gd name="connsiteX14" fmla="*/ 148747 w 151049"/>
                  <a:gd name="connsiteY14" fmla="*/ 24991 h 179250"/>
                  <a:gd name="connsiteX15" fmla="*/ 148935 w 151049"/>
                  <a:gd name="connsiteY15" fmla="*/ 21599 h 179250"/>
                  <a:gd name="connsiteX16" fmla="*/ 148935 w 151049"/>
                  <a:gd name="connsiteY16" fmla="*/ 21348 h 179250"/>
                  <a:gd name="connsiteX17" fmla="*/ 148935 w 151049"/>
                  <a:gd name="connsiteY17" fmla="*/ 21159 h 179250"/>
                  <a:gd name="connsiteX18" fmla="*/ 149061 w 151049"/>
                  <a:gd name="connsiteY18" fmla="*/ 21033 h 179250"/>
                  <a:gd name="connsiteX19" fmla="*/ 149375 w 151049"/>
                  <a:gd name="connsiteY19" fmla="*/ 20594 h 179250"/>
                  <a:gd name="connsiteX20" fmla="*/ 149940 w 151049"/>
                  <a:gd name="connsiteY20" fmla="*/ 19714 h 179250"/>
                  <a:gd name="connsiteX21" fmla="*/ 150506 w 151049"/>
                  <a:gd name="connsiteY21" fmla="*/ 8846 h 179250"/>
                  <a:gd name="connsiteX22" fmla="*/ 145103 w 151049"/>
                  <a:gd name="connsiteY22" fmla="*/ 1809 h 179250"/>
                  <a:gd name="connsiteX23" fmla="*/ 138381 w 151049"/>
                  <a:gd name="connsiteY23" fmla="*/ 113 h 179250"/>
                  <a:gd name="connsiteX24" fmla="*/ 135617 w 151049"/>
                  <a:gd name="connsiteY24" fmla="*/ 867 h 179250"/>
                  <a:gd name="connsiteX25" fmla="*/ 130842 w 151049"/>
                  <a:gd name="connsiteY25" fmla="*/ 6395 h 179250"/>
                  <a:gd name="connsiteX26" fmla="*/ 130716 w 151049"/>
                  <a:gd name="connsiteY26" fmla="*/ 10856 h 179250"/>
                  <a:gd name="connsiteX27" fmla="*/ 130716 w 151049"/>
                  <a:gd name="connsiteY27" fmla="*/ 11044 h 179250"/>
                  <a:gd name="connsiteX28" fmla="*/ 131031 w 151049"/>
                  <a:gd name="connsiteY28" fmla="*/ 9851 h 179250"/>
                  <a:gd name="connsiteX29" fmla="*/ 128957 w 151049"/>
                  <a:gd name="connsiteY29" fmla="*/ 6898 h 179250"/>
                  <a:gd name="connsiteX30" fmla="*/ 127261 w 151049"/>
                  <a:gd name="connsiteY30" fmla="*/ 10102 h 179250"/>
                  <a:gd name="connsiteX31" fmla="*/ 127010 w 151049"/>
                  <a:gd name="connsiteY31" fmla="*/ 12175 h 179250"/>
                  <a:gd name="connsiteX32" fmla="*/ 127135 w 151049"/>
                  <a:gd name="connsiteY32" fmla="*/ 14374 h 179250"/>
                  <a:gd name="connsiteX33" fmla="*/ 127135 w 151049"/>
                  <a:gd name="connsiteY33" fmla="*/ 15254 h 179250"/>
                  <a:gd name="connsiteX34" fmla="*/ 126947 w 151049"/>
                  <a:gd name="connsiteY34" fmla="*/ 14939 h 179250"/>
                  <a:gd name="connsiteX35" fmla="*/ 126256 w 151049"/>
                  <a:gd name="connsiteY35" fmla="*/ 12992 h 179250"/>
                  <a:gd name="connsiteX36" fmla="*/ 125314 w 151049"/>
                  <a:gd name="connsiteY36" fmla="*/ 11107 h 179250"/>
                  <a:gd name="connsiteX37" fmla="*/ 124497 w 151049"/>
                  <a:gd name="connsiteY37" fmla="*/ 10416 h 179250"/>
                  <a:gd name="connsiteX38" fmla="*/ 124308 w 151049"/>
                  <a:gd name="connsiteY38" fmla="*/ 10416 h 179250"/>
                  <a:gd name="connsiteX39" fmla="*/ 125125 w 151049"/>
                  <a:gd name="connsiteY39" fmla="*/ 25934 h 179250"/>
                  <a:gd name="connsiteX40" fmla="*/ 126005 w 151049"/>
                  <a:gd name="connsiteY40" fmla="*/ 31211 h 179250"/>
                  <a:gd name="connsiteX41" fmla="*/ 125942 w 151049"/>
                  <a:gd name="connsiteY41" fmla="*/ 34729 h 179250"/>
                  <a:gd name="connsiteX42" fmla="*/ 126130 w 151049"/>
                  <a:gd name="connsiteY42" fmla="*/ 37053 h 179250"/>
                  <a:gd name="connsiteX43" fmla="*/ 125942 w 151049"/>
                  <a:gd name="connsiteY43" fmla="*/ 36928 h 179250"/>
                  <a:gd name="connsiteX44" fmla="*/ 125942 w 151049"/>
                  <a:gd name="connsiteY44" fmla="*/ 36614 h 179250"/>
                  <a:gd name="connsiteX45" fmla="*/ 125439 w 151049"/>
                  <a:gd name="connsiteY45" fmla="*/ 34163 h 179250"/>
                  <a:gd name="connsiteX46" fmla="*/ 125125 w 151049"/>
                  <a:gd name="connsiteY46" fmla="*/ 31274 h 179250"/>
                  <a:gd name="connsiteX47" fmla="*/ 124937 w 151049"/>
                  <a:gd name="connsiteY47" fmla="*/ 29263 h 179250"/>
                  <a:gd name="connsiteX48" fmla="*/ 124748 w 151049"/>
                  <a:gd name="connsiteY48" fmla="*/ 29138 h 179250"/>
                  <a:gd name="connsiteX49" fmla="*/ 124497 w 151049"/>
                  <a:gd name="connsiteY49" fmla="*/ 31588 h 179250"/>
                  <a:gd name="connsiteX50" fmla="*/ 123617 w 151049"/>
                  <a:gd name="connsiteY50" fmla="*/ 39378 h 179250"/>
                  <a:gd name="connsiteX51" fmla="*/ 123429 w 151049"/>
                  <a:gd name="connsiteY51" fmla="*/ 39378 h 179250"/>
                  <a:gd name="connsiteX52" fmla="*/ 122926 w 151049"/>
                  <a:gd name="connsiteY52" fmla="*/ 47294 h 179250"/>
                  <a:gd name="connsiteX53" fmla="*/ 117838 w 151049"/>
                  <a:gd name="connsiteY53" fmla="*/ 92401 h 179250"/>
                  <a:gd name="connsiteX54" fmla="*/ 115199 w 151049"/>
                  <a:gd name="connsiteY54" fmla="*/ 107290 h 179250"/>
                  <a:gd name="connsiteX55" fmla="*/ 114319 w 151049"/>
                  <a:gd name="connsiteY55" fmla="*/ 115646 h 179250"/>
                  <a:gd name="connsiteX56" fmla="*/ 113880 w 151049"/>
                  <a:gd name="connsiteY56" fmla="*/ 118913 h 179250"/>
                  <a:gd name="connsiteX57" fmla="*/ 108477 w 151049"/>
                  <a:gd name="connsiteY57" fmla="*/ 133111 h 179250"/>
                  <a:gd name="connsiteX58" fmla="*/ 107723 w 151049"/>
                  <a:gd name="connsiteY58" fmla="*/ 133111 h 179250"/>
                  <a:gd name="connsiteX59" fmla="*/ 106969 w 151049"/>
                  <a:gd name="connsiteY59" fmla="*/ 132922 h 179250"/>
                  <a:gd name="connsiteX60" fmla="*/ 100058 w 151049"/>
                  <a:gd name="connsiteY60" fmla="*/ 122242 h 179250"/>
                  <a:gd name="connsiteX61" fmla="*/ 94656 w 151049"/>
                  <a:gd name="connsiteY61" fmla="*/ 105594 h 179250"/>
                  <a:gd name="connsiteX62" fmla="*/ 89253 w 151049"/>
                  <a:gd name="connsiteY62" fmla="*/ 75690 h 179250"/>
                  <a:gd name="connsiteX63" fmla="*/ 88436 w 151049"/>
                  <a:gd name="connsiteY63" fmla="*/ 68528 h 179250"/>
                  <a:gd name="connsiteX64" fmla="*/ 85483 w 151049"/>
                  <a:gd name="connsiteY64" fmla="*/ 65701 h 179250"/>
                  <a:gd name="connsiteX65" fmla="*/ 80772 w 151049"/>
                  <a:gd name="connsiteY65" fmla="*/ 65387 h 179250"/>
                  <a:gd name="connsiteX66" fmla="*/ 77128 w 151049"/>
                  <a:gd name="connsiteY66" fmla="*/ 64884 h 179250"/>
                  <a:gd name="connsiteX67" fmla="*/ 73861 w 151049"/>
                  <a:gd name="connsiteY67" fmla="*/ 63753 h 179250"/>
                  <a:gd name="connsiteX68" fmla="*/ 71411 w 151049"/>
                  <a:gd name="connsiteY68" fmla="*/ 62937 h 179250"/>
                  <a:gd name="connsiteX69" fmla="*/ 70971 w 151049"/>
                  <a:gd name="connsiteY69" fmla="*/ 63251 h 179250"/>
                  <a:gd name="connsiteX70" fmla="*/ 70531 w 151049"/>
                  <a:gd name="connsiteY70" fmla="*/ 63565 h 179250"/>
                  <a:gd name="connsiteX71" fmla="*/ 69463 w 151049"/>
                  <a:gd name="connsiteY71" fmla="*/ 63691 h 179250"/>
                  <a:gd name="connsiteX72" fmla="*/ 69024 w 151049"/>
                  <a:gd name="connsiteY72" fmla="*/ 63502 h 179250"/>
                  <a:gd name="connsiteX73" fmla="*/ 68458 w 151049"/>
                  <a:gd name="connsiteY73" fmla="*/ 63502 h 179250"/>
                  <a:gd name="connsiteX74" fmla="*/ 67327 w 151049"/>
                  <a:gd name="connsiteY74" fmla="*/ 64005 h 179250"/>
                  <a:gd name="connsiteX75" fmla="*/ 64375 w 151049"/>
                  <a:gd name="connsiteY75" fmla="*/ 65324 h 179250"/>
                  <a:gd name="connsiteX76" fmla="*/ 63809 w 151049"/>
                  <a:gd name="connsiteY76" fmla="*/ 65324 h 179250"/>
                  <a:gd name="connsiteX77" fmla="*/ 61924 w 151049"/>
                  <a:gd name="connsiteY77" fmla="*/ 66832 h 179250"/>
                  <a:gd name="connsiteX78" fmla="*/ 59663 w 151049"/>
                  <a:gd name="connsiteY78" fmla="*/ 70476 h 179250"/>
                  <a:gd name="connsiteX79" fmla="*/ 58972 w 151049"/>
                  <a:gd name="connsiteY79" fmla="*/ 73051 h 179250"/>
                  <a:gd name="connsiteX80" fmla="*/ 58218 w 151049"/>
                  <a:gd name="connsiteY80" fmla="*/ 76193 h 179250"/>
                  <a:gd name="connsiteX81" fmla="*/ 57652 w 151049"/>
                  <a:gd name="connsiteY81" fmla="*/ 78957 h 179250"/>
                  <a:gd name="connsiteX82" fmla="*/ 57213 w 151049"/>
                  <a:gd name="connsiteY82" fmla="*/ 80150 h 179250"/>
                  <a:gd name="connsiteX83" fmla="*/ 56710 w 151049"/>
                  <a:gd name="connsiteY83" fmla="*/ 76758 h 179250"/>
                  <a:gd name="connsiteX84" fmla="*/ 56145 w 151049"/>
                  <a:gd name="connsiteY84" fmla="*/ 77763 h 179250"/>
                  <a:gd name="connsiteX85" fmla="*/ 55642 w 151049"/>
                  <a:gd name="connsiteY85" fmla="*/ 79648 h 179250"/>
                  <a:gd name="connsiteX86" fmla="*/ 55391 w 151049"/>
                  <a:gd name="connsiteY86" fmla="*/ 80842 h 179250"/>
                  <a:gd name="connsiteX87" fmla="*/ 54134 w 151049"/>
                  <a:gd name="connsiteY87" fmla="*/ 87061 h 179250"/>
                  <a:gd name="connsiteX88" fmla="*/ 52312 w 151049"/>
                  <a:gd name="connsiteY88" fmla="*/ 92715 h 179250"/>
                  <a:gd name="connsiteX89" fmla="*/ 48166 w 151049"/>
                  <a:gd name="connsiteY89" fmla="*/ 99186 h 179250"/>
                  <a:gd name="connsiteX90" fmla="*/ 43454 w 151049"/>
                  <a:gd name="connsiteY90" fmla="*/ 110431 h 179250"/>
                  <a:gd name="connsiteX91" fmla="*/ 39120 w 151049"/>
                  <a:gd name="connsiteY91" fmla="*/ 120986 h 179250"/>
                  <a:gd name="connsiteX92" fmla="*/ 36104 w 151049"/>
                  <a:gd name="connsiteY92" fmla="*/ 126200 h 179250"/>
                  <a:gd name="connsiteX93" fmla="*/ 33654 w 151049"/>
                  <a:gd name="connsiteY93" fmla="*/ 130912 h 179250"/>
                  <a:gd name="connsiteX94" fmla="*/ 30575 w 151049"/>
                  <a:gd name="connsiteY94" fmla="*/ 136692 h 179250"/>
                  <a:gd name="connsiteX95" fmla="*/ 28314 w 151049"/>
                  <a:gd name="connsiteY95" fmla="*/ 140650 h 179250"/>
                  <a:gd name="connsiteX96" fmla="*/ 26115 w 151049"/>
                  <a:gd name="connsiteY96" fmla="*/ 141404 h 179250"/>
                  <a:gd name="connsiteX97" fmla="*/ 23665 w 151049"/>
                  <a:gd name="connsiteY97" fmla="*/ 141152 h 179250"/>
                  <a:gd name="connsiteX98" fmla="*/ 23539 w 151049"/>
                  <a:gd name="connsiteY98" fmla="*/ 140461 h 179250"/>
                  <a:gd name="connsiteX99" fmla="*/ 23728 w 151049"/>
                  <a:gd name="connsiteY99" fmla="*/ 139456 h 179250"/>
                  <a:gd name="connsiteX100" fmla="*/ 24356 w 151049"/>
                  <a:gd name="connsiteY100" fmla="*/ 132294 h 179250"/>
                  <a:gd name="connsiteX101" fmla="*/ 27434 w 151049"/>
                  <a:gd name="connsiteY101" fmla="*/ 101008 h 179250"/>
                  <a:gd name="connsiteX102" fmla="*/ 31832 w 151049"/>
                  <a:gd name="connsiteY102" fmla="*/ 67146 h 179250"/>
                  <a:gd name="connsiteX103" fmla="*/ 33717 w 151049"/>
                  <a:gd name="connsiteY103" fmla="*/ 61680 h 179250"/>
                  <a:gd name="connsiteX104" fmla="*/ 33905 w 151049"/>
                  <a:gd name="connsiteY104" fmla="*/ 61680 h 179250"/>
                  <a:gd name="connsiteX105" fmla="*/ 34219 w 151049"/>
                  <a:gd name="connsiteY105" fmla="*/ 60801 h 179250"/>
                  <a:gd name="connsiteX106" fmla="*/ 34219 w 151049"/>
                  <a:gd name="connsiteY106" fmla="*/ 59607 h 179250"/>
                  <a:gd name="connsiteX107" fmla="*/ 33717 w 151049"/>
                  <a:gd name="connsiteY107" fmla="*/ 57408 h 179250"/>
                  <a:gd name="connsiteX108" fmla="*/ 33717 w 151049"/>
                  <a:gd name="connsiteY108" fmla="*/ 50560 h 179250"/>
                  <a:gd name="connsiteX109" fmla="*/ 33717 w 151049"/>
                  <a:gd name="connsiteY109" fmla="*/ 48550 h 179250"/>
                  <a:gd name="connsiteX110" fmla="*/ 30827 w 151049"/>
                  <a:gd name="connsiteY110" fmla="*/ 45283 h 179250"/>
                  <a:gd name="connsiteX111" fmla="*/ 28063 w 151049"/>
                  <a:gd name="connsiteY111" fmla="*/ 44718 h 179250"/>
                  <a:gd name="connsiteX112" fmla="*/ 24544 w 151049"/>
                  <a:gd name="connsiteY112" fmla="*/ 43901 h 179250"/>
                  <a:gd name="connsiteX113" fmla="*/ 21026 w 151049"/>
                  <a:gd name="connsiteY113" fmla="*/ 41828 h 179250"/>
                  <a:gd name="connsiteX114" fmla="*/ 19519 w 151049"/>
                  <a:gd name="connsiteY114" fmla="*/ 40948 h 179250"/>
                  <a:gd name="connsiteX115" fmla="*/ 19204 w 151049"/>
                  <a:gd name="connsiteY115" fmla="*/ 40948 h 179250"/>
                  <a:gd name="connsiteX116" fmla="*/ 14241 w 151049"/>
                  <a:gd name="connsiteY116" fmla="*/ 40320 h 179250"/>
                  <a:gd name="connsiteX117" fmla="*/ 11917 w 151049"/>
                  <a:gd name="connsiteY117" fmla="*/ 39818 h 179250"/>
                  <a:gd name="connsiteX118" fmla="*/ 10660 w 151049"/>
                  <a:gd name="connsiteY118" fmla="*/ 41451 h 179250"/>
                  <a:gd name="connsiteX119" fmla="*/ 9718 w 151049"/>
                  <a:gd name="connsiteY119" fmla="*/ 44529 h 179250"/>
                  <a:gd name="connsiteX120" fmla="*/ 9090 w 151049"/>
                  <a:gd name="connsiteY120" fmla="*/ 47357 h 179250"/>
                  <a:gd name="connsiteX121" fmla="*/ 8901 w 151049"/>
                  <a:gd name="connsiteY121" fmla="*/ 48110 h 179250"/>
                  <a:gd name="connsiteX122" fmla="*/ 8524 w 151049"/>
                  <a:gd name="connsiteY122" fmla="*/ 58351 h 179250"/>
                  <a:gd name="connsiteX123" fmla="*/ 7268 w 151049"/>
                  <a:gd name="connsiteY123" fmla="*/ 70161 h 179250"/>
                  <a:gd name="connsiteX124" fmla="*/ 5823 w 151049"/>
                  <a:gd name="connsiteY124" fmla="*/ 84737 h 179250"/>
                  <a:gd name="connsiteX125" fmla="*/ 4441 w 151049"/>
                  <a:gd name="connsiteY125" fmla="*/ 95417 h 179250"/>
                  <a:gd name="connsiteX126" fmla="*/ 5006 w 151049"/>
                  <a:gd name="connsiteY126" fmla="*/ 96736 h 179250"/>
                  <a:gd name="connsiteX127" fmla="*/ 4692 w 151049"/>
                  <a:gd name="connsiteY127" fmla="*/ 101825 h 179250"/>
                  <a:gd name="connsiteX128" fmla="*/ 3247 w 151049"/>
                  <a:gd name="connsiteY128" fmla="*/ 113635 h 179250"/>
                  <a:gd name="connsiteX129" fmla="*/ 1551 w 151049"/>
                  <a:gd name="connsiteY129" fmla="*/ 129216 h 179250"/>
                  <a:gd name="connsiteX130" fmla="*/ 546 w 151049"/>
                  <a:gd name="connsiteY130" fmla="*/ 144042 h 179250"/>
                  <a:gd name="connsiteX131" fmla="*/ 294 w 151049"/>
                  <a:gd name="connsiteY131" fmla="*/ 150764 h 179250"/>
                  <a:gd name="connsiteX132" fmla="*/ 106 w 151049"/>
                  <a:gd name="connsiteY132" fmla="*/ 154157 h 179250"/>
                  <a:gd name="connsiteX133" fmla="*/ 986 w 151049"/>
                  <a:gd name="connsiteY133" fmla="*/ 156858 h 179250"/>
                  <a:gd name="connsiteX134" fmla="*/ 1425 w 151049"/>
                  <a:gd name="connsiteY134" fmla="*/ 159120 h 179250"/>
                  <a:gd name="connsiteX135" fmla="*/ 2116 w 151049"/>
                  <a:gd name="connsiteY135" fmla="*/ 162449 h 179250"/>
                  <a:gd name="connsiteX136" fmla="*/ 4127 w 151049"/>
                  <a:gd name="connsiteY136" fmla="*/ 166533 h 179250"/>
                  <a:gd name="connsiteX137" fmla="*/ 8022 w 151049"/>
                  <a:gd name="connsiteY137" fmla="*/ 171370 h 179250"/>
                  <a:gd name="connsiteX138" fmla="*/ 12231 w 151049"/>
                  <a:gd name="connsiteY138" fmla="*/ 171370 h 179250"/>
                  <a:gd name="connsiteX139" fmla="*/ 14116 w 151049"/>
                  <a:gd name="connsiteY139" fmla="*/ 170868 h 179250"/>
                  <a:gd name="connsiteX140" fmla="*/ 14555 w 151049"/>
                  <a:gd name="connsiteY140" fmla="*/ 172564 h 179250"/>
                  <a:gd name="connsiteX141" fmla="*/ 15686 w 151049"/>
                  <a:gd name="connsiteY141" fmla="*/ 175391 h 179250"/>
                  <a:gd name="connsiteX142" fmla="*/ 17445 w 151049"/>
                  <a:gd name="connsiteY142" fmla="*/ 178218 h 179250"/>
                  <a:gd name="connsiteX143" fmla="*/ 19079 w 151049"/>
                  <a:gd name="connsiteY143" fmla="*/ 179223 h 179250"/>
                  <a:gd name="connsiteX144" fmla="*/ 19456 w 151049"/>
                  <a:gd name="connsiteY144" fmla="*/ 178909 h 179250"/>
                  <a:gd name="connsiteX145" fmla="*/ 19770 w 151049"/>
                  <a:gd name="connsiteY145" fmla="*/ 178281 h 179250"/>
                  <a:gd name="connsiteX146" fmla="*/ 20210 w 151049"/>
                  <a:gd name="connsiteY146" fmla="*/ 177527 h 179250"/>
                  <a:gd name="connsiteX147" fmla="*/ 20712 w 151049"/>
                  <a:gd name="connsiteY147" fmla="*/ 177087 h 179250"/>
                  <a:gd name="connsiteX148" fmla="*/ 21152 w 151049"/>
                  <a:gd name="connsiteY148" fmla="*/ 177276 h 179250"/>
                  <a:gd name="connsiteX149" fmla="*/ 21592 w 151049"/>
                  <a:gd name="connsiteY149" fmla="*/ 177590 h 179250"/>
                  <a:gd name="connsiteX150" fmla="*/ 22534 w 151049"/>
                  <a:gd name="connsiteY150" fmla="*/ 178469 h 179250"/>
                  <a:gd name="connsiteX151" fmla="*/ 23853 w 151049"/>
                  <a:gd name="connsiteY151" fmla="*/ 178658 h 179250"/>
                  <a:gd name="connsiteX152" fmla="*/ 31581 w 151049"/>
                  <a:gd name="connsiteY152" fmla="*/ 171810 h 179250"/>
                  <a:gd name="connsiteX153" fmla="*/ 33780 w 151049"/>
                  <a:gd name="connsiteY153" fmla="*/ 167538 h 179250"/>
                  <a:gd name="connsiteX154" fmla="*/ 34471 w 151049"/>
                  <a:gd name="connsiteY154" fmla="*/ 166030 h 179250"/>
                  <a:gd name="connsiteX155" fmla="*/ 34847 w 151049"/>
                  <a:gd name="connsiteY155" fmla="*/ 165402 h 179250"/>
                  <a:gd name="connsiteX156" fmla="*/ 37235 w 151049"/>
                  <a:gd name="connsiteY156" fmla="*/ 167538 h 179250"/>
                  <a:gd name="connsiteX157" fmla="*/ 37109 w 151049"/>
                  <a:gd name="connsiteY157" fmla="*/ 165716 h 179250"/>
                  <a:gd name="connsiteX158" fmla="*/ 36858 w 151049"/>
                  <a:gd name="connsiteY158" fmla="*/ 164837 h 179250"/>
                  <a:gd name="connsiteX159" fmla="*/ 39434 w 151049"/>
                  <a:gd name="connsiteY159" fmla="*/ 156607 h 179250"/>
                  <a:gd name="connsiteX160" fmla="*/ 45339 w 151049"/>
                  <a:gd name="connsiteY160" fmla="*/ 144293 h 179250"/>
                  <a:gd name="connsiteX161" fmla="*/ 46596 w 151049"/>
                  <a:gd name="connsiteY161" fmla="*/ 142660 h 179250"/>
                  <a:gd name="connsiteX162" fmla="*/ 47098 w 151049"/>
                  <a:gd name="connsiteY162" fmla="*/ 142786 h 179250"/>
                  <a:gd name="connsiteX163" fmla="*/ 47538 w 151049"/>
                  <a:gd name="connsiteY163" fmla="*/ 143351 h 179250"/>
                  <a:gd name="connsiteX164" fmla="*/ 48040 w 151049"/>
                  <a:gd name="connsiteY164" fmla="*/ 143854 h 179250"/>
                  <a:gd name="connsiteX165" fmla="*/ 48480 w 151049"/>
                  <a:gd name="connsiteY165" fmla="*/ 144042 h 179250"/>
                  <a:gd name="connsiteX166" fmla="*/ 50114 w 151049"/>
                  <a:gd name="connsiteY166" fmla="*/ 139707 h 179250"/>
                  <a:gd name="connsiteX167" fmla="*/ 57590 w 151049"/>
                  <a:gd name="connsiteY167" fmla="*/ 118159 h 179250"/>
                  <a:gd name="connsiteX168" fmla="*/ 63809 w 151049"/>
                  <a:gd name="connsiteY168" fmla="*/ 106159 h 179250"/>
                  <a:gd name="connsiteX169" fmla="*/ 64626 w 151049"/>
                  <a:gd name="connsiteY169" fmla="*/ 106159 h 179250"/>
                  <a:gd name="connsiteX170" fmla="*/ 65003 w 151049"/>
                  <a:gd name="connsiteY170" fmla="*/ 106536 h 179250"/>
                  <a:gd name="connsiteX171" fmla="*/ 65128 w 151049"/>
                  <a:gd name="connsiteY171" fmla="*/ 106976 h 179250"/>
                  <a:gd name="connsiteX172" fmla="*/ 66699 w 151049"/>
                  <a:gd name="connsiteY172" fmla="*/ 105971 h 179250"/>
                  <a:gd name="connsiteX173" fmla="*/ 68898 w 151049"/>
                  <a:gd name="connsiteY173" fmla="*/ 112002 h 179250"/>
                  <a:gd name="connsiteX174" fmla="*/ 70531 w 151049"/>
                  <a:gd name="connsiteY174" fmla="*/ 118787 h 179250"/>
                  <a:gd name="connsiteX175" fmla="*/ 74741 w 151049"/>
                  <a:gd name="connsiteY175" fmla="*/ 131289 h 179250"/>
                  <a:gd name="connsiteX176" fmla="*/ 80269 w 151049"/>
                  <a:gd name="connsiteY176" fmla="*/ 141969 h 179250"/>
                  <a:gd name="connsiteX177" fmla="*/ 80646 w 151049"/>
                  <a:gd name="connsiteY177" fmla="*/ 142597 h 179250"/>
                  <a:gd name="connsiteX178" fmla="*/ 83599 w 151049"/>
                  <a:gd name="connsiteY178" fmla="*/ 148000 h 179250"/>
                  <a:gd name="connsiteX179" fmla="*/ 86740 w 151049"/>
                  <a:gd name="connsiteY179" fmla="*/ 151518 h 179250"/>
                  <a:gd name="connsiteX180" fmla="*/ 109419 w 151049"/>
                  <a:gd name="connsiteY180" fmla="*/ 159685 h 179250"/>
                  <a:gd name="connsiteX181" fmla="*/ 118591 w 151049"/>
                  <a:gd name="connsiteY181" fmla="*/ 158869 h 179250"/>
                  <a:gd name="connsiteX182" fmla="*/ 132413 w 151049"/>
                  <a:gd name="connsiteY182" fmla="*/ 131352 h 179250"/>
                  <a:gd name="connsiteX183" fmla="*/ 4818 w 151049"/>
                  <a:gd name="connsiteY183" fmla="*/ 151204 h 179250"/>
                  <a:gd name="connsiteX184" fmla="*/ 4818 w 151049"/>
                  <a:gd name="connsiteY184" fmla="*/ 150450 h 179250"/>
                  <a:gd name="connsiteX185" fmla="*/ 5132 w 151049"/>
                  <a:gd name="connsiteY185" fmla="*/ 150199 h 179250"/>
                  <a:gd name="connsiteX186" fmla="*/ 5634 w 151049"/>
                  <a:gd name="connsiteY186" fmla="*/ 150639 h 179250"/>
                  <a:gd name="connsiteX187" fmla="*/ 5572 w 151049"/>
                  <a:gd name="connsiteY187" fmla="*/ 151016 h 179250"/>
                  <a:gd name="connsiteX188" fmla="*/ 5132 w 151049"/>
                  <a:gd name="connsiteY188" fmla="*/ 151518 h 179250"/>
                  <a:gd name="connsiteX189" fmla="*/ 4881 w 151049"/>
                  <a:gd name="connsiteY189" fmla="*/ 151204 h 179250"/>
                  <a:gd name="connsiteX190" fmla="*/ 128769 w 151049"/>
                  <a:gd name="connsiteY190" fmla="*/ 135687 h 179250"/>
                  <a:gd name="connsiteX191" fmla="*/ 129083 w 151049"/>
                  <a:gd name="connsiteY191" fmla="*/ 132797 h 179250"/>
                  <a:gd name="connsiteX192" fmla="*/ 129271 w 151049"/>
                  <a:gd name="connsiteY192" fmla="*/ 135247 h 179250"/>
                  <a:gd name="connsiteX193" fmla="*/ 128895 w 151049"/>
                  <a:gd name="connsiteY193" fmla="*/ 136189 h 179250"/>
                  <a:gd name="connsiteX194" fmla="*/ 128769 w 151049"/>
                  <a:gd name="connsiteY194" fmla="*/ 135687 h 179250"/>
                  <a:gd name="connsiteX195" fmla="*/ 122172 w 151049"/>
                  <a:gd name="connsiteY195" fmla="*/ 87124 h 179250"/>
                  <a:gd name="connsiteX196" fmla="*/ 121795 w 151049"/>
                  <a:gd name="connsiteY196" fmla="*/ 86307 h 179250"/>
                  <a:gd name="connsiteX197" fmla="*/ 121733 w 151049"/>
                  <a:gd name="connsiteY197" fmla="*/ 84674 h 179250"/>
                  <a:gd name="connsiteX198" fmla="*/ 122486 w 151049"/>
                  <a:gd name="connsiteY198" fmla="*/ 85051 h 179250"/>
                  <a:gd name="connsiteX199" fmla="*/ 123115 w 151049"/>
                  <a:gd name="connsiteY199" fmla="*/ 86370 h 179250"/>
                  <a:gd name="connsiteX200" fmla="*/ 123240 w 151049"/>
                  <a:gd name="connsiteY200" fmla="*/ 86873 h 179250"/>
                  <a:gd name="connsiteX201" fmla="*/ 123052 w 151049"/>
                  <a:gd name="connsiteY201" fmla="*/ 87124 h 179250"/>
                  <a:gd name="connsiteX202" fmla="*/ 122863 w 151049"/>
                  <a:gd name="connsiteY202" fmla="*/ 87375 h 179250"/>
                  <a:gd name="connsiteX203" fmla="*/ 122235 w 151049"/>
                  <a:gd name="connsiteY203" fmla="*/ 87187 h 179250"/>
                  <a:gd name="connsiteX204" fmla="*/ 130465 w 151049"/>
                  <a:gd name="connsiteY204" fmla="*/ 28384 h 179250"/>
                  <a:gd name="connsiteX205" fmla="*/ 130465 w 151049"/>
                  <a:gd name="connsiteY205" fmla="*/ 28070 h 179250"/>
                  <a:gd name="connsiteX206" fmla="*/ 130654 w 151049"/>
                  <a:gd name="connsiteY206" fmla="*/ 27818 h 179250"/>
                  <a:gd name="connsiteX207" fmla="*/ 130968 w 151049"/>
                  <a:gd name="connsiteY207" fmla="*/ 27818 h 179250"/>
                  <a:gd name="connsiteX208" fmla="*/ 132350 w 151049"/>
                  <a:gd name="connsiteY208" fmla="*/ 28823 h 179250"/>
                  <a:gd name="connsiteX209" fmla="*/ 132350 w 151049"/>
                  <a:gd name="connsiteY209" fmla="*/ 29075 h 179250"/>
                  <a:gd name="connsiteX210" fmla="*/ 132161 w 151049"/>
                  <a:gd name="connsiteY210" fmla="*/ 29389 h 179250"/>
                  <a:gd name="connsiteX211" fmla="*/ 130402 w 151049"/>
                  <a:gd name="connsiteY211" fmla="*/ 28384 h 179250"/>
                  <a:gd name="connsiteX212" fmla="*/ 129711 w 151049"/>
                  <a:gd name="connsiteY212" fmla="*/ 22164 h 179250"/>
                  <a:gd name="connsiteX213" fmla="*/ 129837 w 151049"/>
                  <a:gd name="connsiteY213" fmla="*/ 21976 h 179250"/>
                  <a:gd name="connsiteX214" fmla="*/ 130402 w 151049"/>
                  <a:gd name="connsiteY214" fmla="*/ 23483 h 179250"/>
                  <a:gd name="connsiteX215" fmla="*/ 129711 w 151049"/>
                  <a:gd name="connsiteY215" fmla="*/ 22227 h 17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</a:cxnLst>
                <a:rect l="l" t="t" r="r" b="b"/>
                <a:pathLst>
                  <a:path w="151049" h="179250">
                    <a:moveTo>
                      <a:pt x="1677" y="162198"/>
                    </a:moveTo>
                    <a:cubicBezTo>
                      <a:pt x="1677" y="162198"/>
                      <a:pt x="1614" y="161758"/>
                      <a:pt x="1551" y="161507"/>
                    </a:cubicBezTo>
                    <a:cubicBezTo>
                      <a:pt x="1551" y="161256"/>
                      <a:pt x="1614" y="160942"/>
                      <a:pt x="1739" y="160502"/>
                    </a:cubicBezTo>
                    <a:cubicBezTo>
                      <a:pt x="1865" y="160502"/>
                      <a:pt x="1928" y="160502"/>
                      <a:pt x="1928" y="160628"/>
                    </a:cubicBezTo>
                    <a:lnTo>
                      <a:pt x="2054" y="161130"/>
                    </a:lnTo>
                    <a:cubicBezTo>
                      <a:pt x="2054" y="161130"/>
                      <a:pt x="2305" y="161381"/>
                      <a:pt x="2368" y="161570"/>
                    </a:cubicBezTo>
                    <a:cubicBezTo>
                      <a:pt x="2556" y="162387"/>
                      <a:pt x="2682" y="163078"/>
                      <a:pt x="2556" y="163706"/>
                    </a:cubicBezTo>
                    <a:cubicBezTo>
                      <a:pt x="2242" y="163769"/>
                      <a:pt x="1865" y="163266"/>
                      <a:pt x="1551" y="162135"/>
                    </a:cubicBezTo>
                    <a:close/>
                    <a:moveTo>
                      <a:pt x="132475" y="131729"/>
                    </a:moveTo>
                    <a:cubicBezTo>
                      <a:pt x="132978" y="126200"/>
                      <a:pt x="133983" y="119981"/>
                      <a:pt x="135617" y="113196"/>
                    </a:cubicBezTo>
                    <a:cubicBezTo>
                      <a:pt x="137501" y="106411"/>
                      <a:pt x="138507" y="99814"/>
                      <a:pt x="138632" y="93406"/>
                    </a:cubicBezTo>
                    <a:cubicBezTo>
                      <a:pt x="138821" y="89448"/>
                      <a:pt x="139260" y="85239"/>
                      <a:pt x="140077" y="80842"/>
                    </a:cubicBezTo>
                    <a:cubicBezTo>
                      <a:pt x="141208" y="74999"/>
                      <a:pt x="142150" y="69470"/>
                      <a:pt x="142841" y="64256"/>
                    </a:cubicBezTo>
                    <a:cubicBezTo>
                      <a:pt x="143470" y="58288"/>
                      <a:pt x="144412" y="52508"/>
                      <a:pt x="145731" y="46854"/>
                    </a:cubicBezTo>
                    <a:cubicBezTo>
                      <a:pt x="147490" y="40948"/>
                      <a:pt x="148496" y="33724"/>
                      <a:pt x="148747" y="24991"/>
                    </a:cubicBezTo>
                    <a:lnTo>
                      <a:pt x="148935" y="21599"/>
                    </a:lnTo>
                    <a:cubicBezTo>
                      <a:pt x="148935" y="21599"/>
                      <a:pt x="148935" y="21410"/>
                      <a:pt x="148935" y="21348"/>
                    </a:cubicBezTo>
                    <a:cubicBezTo>
                      <a:pt x="148935" y="21285"/>
                      <a:pt x="148935" y="21222"/>
                      <a:pt x="148935" y="21159"/>
                    </a:cubicBezTo>
                    <a:cubicBezTo>
                      <a:pt x="148935" y="21096"/>
                      <a:pt x="148935" y="21033"/>
                      <a:pt x="149061" y="21033"/>
                    </a:cubicBezTo>
                    <a:cubicBezTo>
                      <a:pt x="149124" y="20908"/>
                      <a:pt x="149249" y="20719"/>
                      <a:pt x="149375" y="20594"/>
                    </a:cubicBezTo>
                    <a:cubicBezTo>
                      <a:pt x="149501" y="20405"/>
                      <a:pt x="149689" y="20154"/>
                      <a:pt x="149940" y="19714"/>
                    </a:cubicBezTo>
                    <a:cubicBezTo>
                      <a:pt x="151197" y="15568"/>
                      <a:pt x="151385" y="11924"/>
                      <a:pt x="150506" y="8846"/>
                    </a:cubicBezTo>
                    <a:cubicBezTo>
                      <a:pt x="149626" y="5767"/>
                      <a:pt x="147867" y="3254"/>
                      <a:pt x="145103" y="1809"/>
                    </a:cubicBezTo>
                    <a:cubicBezTo>
                      <a:pt x="142339" y="302"/>
                      <a:pt x="140140" y="-264"/>
                      <a:pt x="138381" y="113"/>
                    </a:cubicBezTo>
                    <a:lnTo>
                      <a:pt x="135617" y="867"/>
                    </a:lnTo>
                    <a:cubicBezTo>
                      <a:pt x="133104" y="1558"/>
                      <a:pt x="131470" y="3380"/>
                      <a:pt x="130842" y="6395"/>
                    </a:cubicBezTo>
                    <a:cubicBezTo>
                      <a:pt x="130591" y="8657"/>
                      <a:pt x="130591" y="10165"/>
                      <a:pt x="130716" y="10856"/>
                    </a:cubicBezTo>
                    <a:lnTo>
                      <a:pt x="130716" y="11044"/>
                    </a:lnTo>
                    <a:cubicBezTo>
                      <a:pt x="131093" y="10982"/>
                      <a:pt x="131156" y="10542"/>
                      <a:pt x="131031" y="9851"/>
                    </a:cubicBezTo>
                    <a:cubicBezTo>
                      <a:pt x="130779" y="8846"/>
                      <a:pt x="130088" y="7840"/>
                      <a:pt x="128957" y="6898"/>
                    </a:cubicBezTo>
                    <a:cubicBezTo>
                      <a:pt x="128015" y="8029"/>
                      <a:pt x="127450" y="9097"/>
                      <a:pt x="127261" y="10102"/>
                    </a:cubicBezTo>
                    <a:cubicBezTo>
                      <a:pt x="127010" y="10667"/>
                      <a:pt x="126947" y="11358"/>
                      <a:pt x="127010" y="12175"/>
                    </a:cubicBezTo>
                    <a:cubicBezTo>
                      <a:pt x="127010" y="13055"/>
                      <a:pt x="127073" y="13746"/>
                      <a:pt x="127135" y="14374"/>
                    </a:cubicBezTo>
                    <a:lnTo>
                      <a:pt x="127135" y="15254"/>
                    </a:lnTo>
                    <a:cubicBezTo>
                      <a:pt x="127135" y="15254"/>
                      <a:pt x="126947" y="14939"/>
                      <a:pt x="126947" y="14939"/>
                    </a:cubicBezTo>
                    <a:cubicBezTo>
                      <a:pt x="126821" y="14374"/>
                      <a:pt x="126570" y="13746"/>
                      <a:pt x="126256" y="12992"/>
                    </a:cubicBezTo>
                    <a:cubicBezTo>
                      <a:pt x="125942" y="12301"/>
                      <a:pt x="125628" y="11673"/>
                      <a:pt x="125314" y="11107"/>
                    </a:cubicBezTo>
                    <a:cubicBezTo>
                      <a:pt x="124999" y="10605"/>
                      <a:pt x="124685" y="10353"/>
                      <a:pt x="124497" y="10416"/>
                    </a:cubicBezTo>
                    <a:lnTo>
                      <a:pt x="124308" y="10416"/>
                    </a:lnTo>
                    <a:cubicBezTo>
                      <a:pt x="123240" y="13306"/>
                      <a:pt x="123492" y="18520"/>
                      <a:pt x="125125" y="25934"/>
                    </a:cubicBezTo>
                    <a:lnTo>
                      <a:pt x="126005" y="31211"/>
                    </a:lnTo>
                    <a:cubicBezTo>
                      <a:pt x="125942" y="32342"/>
                      <a:pt x="125942" y="33535"/>
                      <a:pt x="125942" y="34729"/>
                    </a:cubicBezTo>
                    <a:cubicBezTo>
                      <a:pt x="125942" y="35985"/>
                      <a:pt x="126005" y="36739"/>
                      <a:pt x="126130" y="37053"/>
                    </a:cubicBezTo>
                    <a:cubicBezTo>
                      <a:pt x="126005" y="37053"/>
                      <a:pt x="125942" y="37053"/>
                      <a:pt x="125942" y="36928"/>
                    </a:cubicBezTo>
                    <a:lnTo>
                      <a:pt x="125942" y="36614"/>
                    </a:lnTo>
                    <a:cubicBezTo>
                      <a:pt x="125691" y="36048"/>
                      <a:pt x="125565" y="35231"/>
                      <a:pt x="125439" y="34163"/>
                    </a:cubicBezTo>
                    <a:cubicBezTo>
                      <a:pt x="125314" y="33096"/>
                      <a:pt x="125251" y="32153"/>
                      <a:pt x="125125" y="31274"/>
                    </a:cubicBezTo>
                    <a:cubicBezTo>
                      <a:pt x="125125" y="30206"/>
                      <a:pt x="124999" y="29515"/>
                      <a:pt x="124937" y="29263"/>
                    </a:cubicBezTo>
                    <a:lnTo>
                      <a:pt x="124748" y="29138"/>
                    </a:lnTo>
                    <a:cubicBezTo>
                      <a:pt x="124748" y="30017"/>
                      <a:pt x="124623" y="30834"/>
                      <a:pt x="124497" y="31588"/>
                    </a:cubicBezTo>
                    <a:cubicBezTo>
                      <a:pt x="124371" y="36676"/>
                      <a:pt x="124120" y="39252"/>
                      <a:pt x="123617" y="39378"/>
                    </a:cubicBezTo>
                    <a:lnTo>
                      <a:pt x="123429" y="39378"/>
                    </a:lnTo>
                    <a:cubicBezTo>
                      <a:pt x="123429" y="39378"/>
                      <a:pt x="123052" y="42205"/>
                      <a:pt x="122926" y="47294"/>
                    </a:cubicBezTo>
                    <a:cubicBezTo>
                      <a:pt x="122738" y="61743"/>
                      <a:pt x="121042" y="76758"/>
                      <a:pt x="117838" y="92401"/>
                    </a:cubicBezTo>
                    <a:lnTo>
                      <a:pt x="115199" y="107290"/>
                    </a:lnTo>
                    <a:cubicBezTo>
                      <a:pt x="115136" y="109301"/>
                      <a:pt x="114822" y="112065"/>
                      <a:pt x="114319" y="115646"/>
                    </a:cubicBezTo>
                    <a:cubicBezTo>
                      <a:pt x="114194" y="116651"/>
                      <a:pt x="114068" y="117719"/>
                      <a:pt x="113880" y="118913"/>
                    </a:cubicBezTo>
                    <a:cubicBezTo>
                      <a:pt x="112560" y="127771"/>
                      <a:pt x="110738" y="132483"/>
                      <a:pt x="108477" y="133111"/>
                    </a:cubicBezTo>
                    <a:cubicBezTo>
                      <a:pt x="108226" y="133111"/>
                      <a:pt x="107974" y="133174"/>
                      <a:pt x="107723" y="133111"/>
                    </a:cubicBezTo>
                    <a:cubicBezTo>
                      <a:pt x="107472" y="133111"/>
                      <a:pt x="107220" y="132985"/>
                      <a:pt x="106969" y="132922"/>
                    </a:cubicBezTo>
                    <a:cubicBezTo>
                      <a:pt x="104393" y="131163"/>
                      <a:pt x="102069" y="127582"/>
                      <a:pt x="100058" y="122242"/>
                    </a:cubicBezTo>
                    <a:cubicBezTo>
                      <a:pt x="97985" y="116902"/>
                      <a:pt x="96226" y="111311"/>
                      <a:pt x="94656" y="105594"/>
                    </a:cubicBezTo>
                    <a:cubicBezTo>
                      <a:pt x="91263" y="92841"/>
                      <a:pt x="89441" y="82852"/>
                      <a:pt x="89253" y="75690"/>
                    </a:cubicBezTo>
                    <a:lnTo>
                      <a:pt x="88436" y="68528"/>
                    </a:lnTo>
                    <a:cubicBezTo>
                      <a:pt x="87996" y="66895"/>
                      <a:pt x="86991" y="66015"/>
                      <a:pt x="85483" y="65701"/>
                    </a:cubicBezTo>
                    <a:cubicBezTo>
                      <a:pt x="83913" y="65450"/>
                      <a:pt x="82342" y="65324"/>
                      <a:pt x="80772" y="65387"/>
                    </a:cubicBezTo>
                    <a:cubicBezTo>
                      <a:pt x="79578" y="65450"/>
                      <a:pt x="78321" y="65324"/>
                      <a:pt x="77128" y="64884"/>
                    </a:cubicBezTo>
                    <a:cubicBezTo>
                      <a:pt x="75934" y="64445"/>
                      <a:pt x="74803" y="64068"/>
                      <a:pt x="73861" y="63753"/>
                    </a:cubicBezTo>
                    <a:cubicBezTo>
                      <a:pt x="72605" y="63125"/>
                      <a:pt x="71788" y="62811"/>
                      <a:pt x="71411" y="62937"/>
                    </a:cubicBezTo>
                    <a:cubicBezTo>
                      <a:pt x="71285" y="62937"/>
                      <a:pt x="71160" y="63062"/>
                      <a:pt x="70971" y="63251"/>
                    </a:cubicBezTo>
                    <a:cubicBezTo>
                      <a:pt x="70908" y="63376"/>
                      <a:pt x="70720" y="63502"/>
                      <a:pt x="70531" y="63565"/>
                    </a:cubicBezTo>
                    <a:lnTo>
                      <a:pt x="69463" y="63691"/>
                    </a:lnTo>
                    <a:cubicBezTo>
                      <a:pt x="69463" y="63691"/>
                      <a:pt x="69149" y="63565"/>
                      <a:pt x="69024" y="63502"/>
                    </a:cubicBezTo>
                    <a:cubicBezTo>
                      <a:pt x="68898" y="63502"/>
                      <a:pt x="68709" y="63502"/>
                      <a:pt x="68458" y="63502"/>
                    </a:cubicBezTo>
                    <a:cubicBezTo>
                      <a:pt x="68144" y="63565"/>
                      <a:pt x="67704" y="63753"/>
                      <a:pt x="67327" y="64005"/>
                    </a:cubicBezTo>
                    <a:cubicBezTo>
                      <a:pt x="66762" y="64507"/>
                      <a:pt x="65757" y="65010"/>
                      <a:pt x="64375" y="65324"/>
                    </a:cubicBezTo>
                    <a:lnTo>
                      <a:pt x="63809" y="65324"/>
                    </a:lnTo>
                    <a:cubicBezTo>
                      <a:pt x="63118" y="65450"/>
                      <a:pt x="62490" y="66015"/>
                      <a:pt x="61924" y="66832"/>
                    </a:cubicBezTo>
                    <a:cubicBezTo>
                      <a:pt x="61359" y="67649"/>
                      <a:pt x="60605" y="68905"/>
                      <a:pt x="59663" y="70476"/>
                    </a:cubicBezTo>
                    <a:cubicBezTo>
                      <a:pt x="59474" y="71167"/>
                      <a:pt x="59223" y="71983"/>
                      <a:pt x="58972" y="73051"/>
                    </a:cubicBezTo>
                    <a:cubicBezTo>
                      <a:pt x="58721" y="74119"/>
                      <a:pt x="58469" y="75187"/>
                      <a:pt x="58218" y="76193"/>
                    </a:cubicBezTo>
                    <a:lnTo>
                      <a:pt x="57652" y="78957"/>
                    </a:lnTo>
                    <a:cubicBezTo>
                      <a:pt x="57464" y="79711"/>
                      <a:pt x="57338" y="80150"/>
                      <a:pt x="57213" y="80150"/>
                    </a:cubicBezTo>
                    <a:lnTo>
                      <a:pt x="56710" y="76758"/>
                    </a:lnTo>
                    <a:cubicBezTo>
                      <a:pt x="56710" y="76758"/>
                      <a:pt x="56270" y="77135"/>
                      <a:pt x="56145" y="77763"/>
                    </a:cubicBezTo>
                    <a:cubicBezTo>
                      <a:pt x="56019" y="78329"/>
                      <a:pt x="55831" y="78957"/>
                      <a:pt x="55642" y="79648"/>
                    </a:cubicBezTo>
                    <a:cubicBezTo>
                      <a:pt x="55579" y="80276"/>
                      <a:pt x="55516" y="80653"/>
                      <a:pt x="55391" y="80842"/>
                    </a:cubicBezTo>
                    <a:lnTo>
                      <a:pt x="54134" y="87061"/>
                    </a:lnTo>
                    <a:cubicBezTo>
                      <a:pt x="53757" y="89260"/>
                      <a:pt x="53129" y="91145"/>
                      <a:pt x="52312" y="92715"/>
                    </a:cubicBezTo>
                    <a:cubicBezTo>
                      <a:pt x="51496" y="94286"/>
                      <a:pt x="50114" y="96422"/>
                      <a:pt x="48166" y="99186"/>
                    </a:cubicBezTo>
                    <a:cubicBezTo>
                      <a:pt x="45716" y="102830"/>
                      <a:pt x="44083" y="106536"/>
                      <a:pt x="43454" y="110431"/>
                    </a:cubicBezTo>
                    <a:cubicBezTo>
                      <a:pt x="42889" y="114264"/>
                      <a:pt x="41444" y="117782"/>
                      <a:pt x="39120" y="120986"/>
                    </a:cubicBezTo>
                    <a:cubicBezTo>
                      <a:pt x="37675" y="122996"/>
                      <a:pt x="36669" y="124692"/>
                      <a:pt x="36104" y="126200"/>
                    </a:cubicBezTo>
                    <a:cubicBezTo>
                      <a:pt x="35476" y="127582"/>
                      <a:pt x="34659" y="129153"/>
                      <a:pt x="33654" y="130912"/>
                    </a:cubicBezTo>
                    <a:cubicBezTo>
                      <a:pt x="32272" y="132985"/>
                      <a:pt x="31204" y="134933"/>
                      <a:pt x="30575" y="136692"/>
                    </a:cubicBezTo>
                    <a:cubicBezTo>
                      <a:pt x="30010" y="138828"/>
                      <a:pt x="29256" y="140147"/>
                      <a:pt x="28314" y="140650"/>
                    </a:cubicBezTo>
                    <a:lnTo>
                      <a:pt x="26115" y="141404"/>
                    </a:lnTo>
                    <a:cubicBezTo>
                      <a:pt x="24607" y="141718"/>
                      <a:pt x="23791" y="141592"/>
                      <a:pt x="23665" y="141152"/>
                    </a:cubicBezTo>
                    <a:cubicBezTo>
                      <a:pt x="23665" y="140901"/>
                      <a:pt x="23539" y="140712"/>
                      <a:pt x="23539" y="140461"/>
                    </a:cubicBezTo>
                    <a:cubicBezTo>
                      <a:pt x="23539" y="140210"/>
                      <a:pt x="23539" y="139896"/>
                      <a:pt x="23728" y="139456"/>
                    </a:cubicBezTo>
                    <a:cubicBezTo>
                      <a:pt x="23979" y="138514"/>
                      <a:pt x="24167" y="136126"/>
                      <a:pt x="24356" y="132294"/>
                    </a:cubicBezTo>
                    <a:cubicBezTo>
                      <a:pt x="24796" y="120735"/>
                      <a:pt x="25864" y="110306"/>
                      <a:pt x="27434" y="101008"/>
                    </a:cubicBezTo>
                    <a:cubicBezTo>
                      <a:pt x="29570" y="89700"/>
                      <a:pt x="31015" y="78454"/>
                      <a:pt x="31832" y="67146"/>
                    </a:cubicBezTo>
                    <a:cubicBezTo>
                      <a:pt x="32020" y="63753"/>
                      <a:pt x="32649" y="61932"/>
                      <a:pt x="33717" y="61680"/>
                    </a:cubicBezTo>
                    <a:lnTo>
                      <a:pt x="33905" y="61680"/>
                    </a:lnTo>
                    <a:cubicBezTo>
                      <a:pt x="34094" y="61366"/>
                      <a:pt x="34156" y="61052"/>
                      <a:pt x="34219" y="60801"/>
                    </a:cubicBezTo>
                    <a:cubicBezTo>
                      <a:pt x="34219" y="60549"/>
                      <a:pt x="34219" y="60172"/>
                      <a:pt x="34219" y="59607"/>
                    </a:cubicBezTo>
                    <a:cubicBezTo>
                      <a:pt x="34156" y="59105"/>
                      <a:pt x="33968" y="58351"/>
                      <a:pt x="33717" y="57408"/>
                    </a:cubicBezTo>
                    <a:cubicBezTo>
                      <a:pt x="32963" y="54644"/>
                      <a:pt x="32963" y="52382"/>
                      <a:pt x="33717" y="50560"/>
                    </a:cubicBezTo>
                    <a:cubicBezTo>
                      <a:pt x="33842" y="49681"/>
                      <a:pt x="33842" y="48990"/>
                      <a:pt x="33717" y="48550"/>
                    </a:cubicBezTo>
                    <a:cubicBezTo>
                      <a:pt x="33151" y="46854"/>
                      <a:pt x="32146" y="45786"/>
                      <a:pt x="30827" y="45283"/>
                    </a:cubicBezTo>
                    <a:cubicBezTo>
                      <a:pt x="30010" y="45032"/>
                      <a:pt x="29131" y="44844"/>
                      <a:pt x="28063" y="44718"/>
                    </a:cubicBezTo>
                    <a:cubicBezTo>
                      <a:pt x="26932" y="44529"/>
                      <a:pt x="25738" y="44278"/>
                      <a:pt x="24544" y="43901"/>
                    </a:cubicBezTo>
                    <a:cubicBezTo>
                      <a:pt x="23351" y="43524"/>
                      <a:pt x="22157" y="42833"/>
                      <a:pt x="21026" y="41828"/>
                    </a:cubicBezTo>
                    <a:cubicBezTo>
                      <a:pt x="20335" y="41137"/>
                      <a:pt x="19833" y="40823"/>
                      <a:pt x="19519" y="40948"/>
                    </a:cubicBezTo>
                    <a:lnTo>
                      <a:pt x="19204" y="40948"/>
                    </a:lnTo>
                    <a:cubicBezTo>
                      <a:pt x="18890" y="41137"/>
                      <a:pt x="17194" y="40948"/>
                      <a:pt x="14241" y="40320"/>
                    </a:cubicBezTo>
                    <a:cubicBezTo>
                      <a:pt x="13236" y="39818"/>
                      <a:pt x="12482" y="39692"/>
                      <a:pt x="11917" y="39818"/>
                    </a:cubicBezTo>
                    <a:cubicBezTo>
                      <a:pt x="11477" y="39943"/>
                      <a:pt x="11037" y="40509"/>
                      <a:pt x="10660" y="41451"/>
                    </a:cubicBezTo>
                    <a:cubicBezTo>
                      <a:pt x="10283" y="42393"/>
                      <a:pt x="9969" y="43461"/>
                      <a:pt x="9718" y="44529"/>
                    </a:cubicBezTo>
                    <a:cubicBezTo>
                      <a:pt x="9467" y="45660"/>
                      <a:pt x="9278" y="46603"/>
                      <a:pt x="9090" y="47357"/>
                    </a:cubicBezTo>
                    <a:lnTo>
                      <a:pt x="8901" y="48110"/>
                    </a:lnTo>
                    <a:cubicBezTo>
                      <a:pt x="8273" y="52131"/>
                      <a:pt x="8147" y="55524"/>
                      <a:pt x="8524" y="58351"/>
                    </a:cubicBezTo>
                    <a:cubicBezTo>
                      <a:pt x="9090" y="61743"/>
                      <a:pt x="8650" y="65701"/>
                      <a:pt x="7268" y="70161"/>
                    </a:cubicBezTo>
                    <a:lnTo>
                      <a:pt x="5823" y="84737"/>
                    </a:lnTo>
                    <a:cubicBezTo>
                      <a:pt x="4378" y="89825"/>
                      <a:pt x="3875" y="93343"/>
                      <a:pt x="4441" y="95417"/>
                    </a:cubicBezTo>
                    <a:lnTo>
                      <a:pt x="5006" y="96736"/>
                    </a:lnTo>
                    <a:cubicBezTo>
                      <a:pt x="5320" y="97867"/>
                      <a:pt x="5195" y="99563"/>
                      <a:pt x="4692" y="101825"/>
                    </a:cubicBezTo>
                    <a:cubicBezTo>
                      <a:pt x="4064" y="104966"/>
                      <a:pt x="3561" y="108861"/>
                      <a:pt x="3247" y="113635"/>
                    </a:cubicBezTo>
                    <a:cubicBezTo>
                      <a:pt x="2933" y="118536"/>
                      <a:pt x="2368" y="123687"/>
                      <a:pt x="1551" y="129216"/>
                    </a:cubicBezTo>
                    <a:cubicBezTo>
                      <a:pt x="797" y="134681"/>
                      <a:pt x="483" y="139644"/>
                      <a:pt x="546" y="144042"/>
                    </a:cubicBezTo>
                    <a:cubicBezTo>
                      <a:pt x="546" y="146241"/>
                      <a:pt x="420" y="148503"/>
                      <a:pt x="294" y="150764"/>
                    </a:cubicBezTo>
                    <a:cubicBezTo>
                      <a:pt x="-20" y="152335"/>
                      <a:pt x="-82" y="153466"/>
                      <a:pt x="106" y="154157"/>
                    </a:cubicBezTo>
                    <a:lnTo>
                      <a:pt x="986" y="156858"/>
                    </a:lnTo>
                    <a:cubicBezTo>
                      <a:pt x="1174" y="157675"/>
                      <a:pt x="1362" y="158429"/>
                      <a:pt x="1425" y="159120"/>
                    </a:cubicBezTo>
                    <a:cubicBezTo>
                      <a:pt x="1551" y="160062"/>
                      <a:pt x="1802" y="161193"/>
                      <a:pt x="2116" y="162449"/>
                    </a:cubicBezTo>
                    <a:cubicBezTo>
                      <a:pt x="2431" y="163580"/>
                      <a:pt x="3122" y="164962"/>
                      <a:pt x="4127" y="166533"/>
                    </a:cubicBezTo>
                    <a:cubicBezTo>
                      <a:pt x="5634" y="169360"/>
                      <a:pt x="6891" y="170931"/>
                      <a:pt x="8022" y="171370"/>
                    </a:cubicBezTo>
                    <a:cubicBezTo>
                      <a:pt x="9153" y="171810"/>
                      <a:pt x="10535" y="171810"/>
                      <a:pt x="12231" y="171370"/>
                    </a:cubicBezTo>
                    <a:lnTo>
                      <a:pt x="14116" y="170868"/>
                    </a:lnTo>
                    <a:lnTo>
                      <a:pt x="14555" y="172564"/>
                    </a:lnTo>
                    <a:cubicBezTo>
                      <a:pt x="14744" y="173381"/>
                      <a:pt x="15121" y="174323"/>
                      <a:pt x="15686" y="175391"/>
                    </a:cubicBezTo>
                    <a:cubicBezTo>
                      <a:pt x="16252" y="176459"/>
                      <a:pt x="16817" y="177401"/>
                      <a:pt x="17445" y="178218"/>
                    </a:cubicBezTo>
                    <a:cubicBezTo>
                      <a:pt x="18074" y="179035"/>
                      <a:pt x="18639" y="179349"/>
                      <a:pt x="19079" y="179223"/>
                    </a:cubicBezTo>
                    <a:cubicBezTo>
                      <a:pt x="19204" y="179223"/>
                      <a:pt x="19330" y="179098"/>
                      <a:pt x="19456" y="178909"/>
                    </a:cubicBezTo>
                    <a:cubicBezTo>
                      <a:pt x="19581" y="178721"/>
                      <a:pt x="19707" y="178532"/>
                      <a:pt x="19770" y="178281"/>
                    </a:cubicBezTo>
                    <a:cubicBezTo>
                      <a:pt x="19958" y="177967"/>
                      <a:pt x="20084" y="177716"/>
                      <a:pt x="20210" y="177527"/>
                    </a:cubicBezTo>
                    <a:cubicBezTo>
                      <a:pt x="20335" y="177339"/>
                      <a:pt x="20524" y="177150"/>
                      <a:pt x="20712" y="177087"/>
                    </a:cubicBezTo>
                    <a:cubicBezTo>
                      <a:pt x="20838" y="177087"/>
                      <a:pt x="20963" y="177087"/>
                      <a:pt x="21152" y="177276"/>
                    </a:cubicBezTo>
                    <a:cubicBezTo>
                      <a:pt x="21340" y="177401"/>
                      <a:pt x="21466" y="177527"/>
                      <a:pt x="21592" y="177590"/>
                    </a:cubicBezTo>
                    <a:cubicBezTo>
                      <a:pt x="21906" y="177841"/>
                      <a:pt x="22220" y="178155"/>
                      <a:pt x="22534" y="178469"/>
                    </a:cubicBezTo>
                    <a:cubicBezTo>
                      <a:pt x="22848" y="178721"/>
                      <a:pt x="23288" y="178846"/>
                      <a:pt x="23853" y="178658"/>
                    </a:cubicBezTo>
                    <a:cubicBezTo>
                      <a:pt x="25801" y="178155"/>
                      <a:pt x="28377" y="175831"/>
                      <a:pt x="31581" y="171810"/>
                    </a:cubicBezTo>
                    <a:cubicBezTo>
                      <a:pt x="32900" y="170240"/>
                      <a:pt x="33591" y="168795"/>
                      <a:pt x="33780" y="167538"/>
                    </a:cubicBezTo>
                    <a:cubicBezTo>
                      <a:pt x="34094" y="166847"/>
                      <a:pt x="34345" y="166344"/>
                      <a:pt x="34471" y="166030"/>
                    </a:cubicBezTo>
                    <a:cubicBezTo>
                      <a:pt x="34471" y="165779"/>
                      <a:pt x="34659" y="165528"/>
                      <a:pt x="34847" y="165402"/>
                    </a:cubicBezTo>
                    <a:cubicBezTo>
                      <a:pt x="35224" y="166407"/>
                      <a:pt x="36041" y="167098"/>
                      <a:pt x="37235" y="167538"/>
                    </a:cubicBezTo>
                    <a:cubicBezTo>
                      <a:pt x="37360" y="167161"/>
                      <a:pt x="37360" y="166533"/>
                      <a:pt x="37109" y="165716"/>
                    </a:cubicBezTo>
                    <a:lnTo>
                      <a:pt x="36858" y="164837"/>
                    </a:lnTo>
                    <a:cubicBezTo>
                      <a:pt x="36355" y="162889"/>
                      <a:pt x="37172" y="160125"/>
                      <a:pt x="39434" y="156607"/>
                    </a:cubicBezTo>
                    <a:cubicBezTo>
                      <a:pt x="42135" y="152084"/>
                      <a:pt x="44145" y="147937"/>
                      <a:pt x="45339" y="144293"/>
                    </a:cubicBezTo>
                    <a:cubicBezTo>
                      <a:pt x="45842" y="143288"/>
                      <a:pt x="46219" y="142786"/>
                      <a:pt x="46596" y="142660"/>
                    </a:cubicBezTo>
                    <a:cubicBezTo>
                      <a:pt x="46847" y="142660"/>
                      <a:pt x="46972" y="142660"/>
                      <a:pt x="47098" y="142786"/>
                    </a:cubicBezTo>
                    <a:cubicBezTo>
                      <a:pt x="47224" y="142974"/>
                      <a:pt x="47349" y="143100"/>
                      <a:pt x="47538" y="143351"/>
                    </a:cubicBezTo>
                    <a:cubicBezTo>
                      <a:pt x="47726" y="143540"/>
                      <a:pt x="47852" y="143728"/>
                      <a:pt x="48040" y="143854"/>
                    </a:cubicBezTo>
                    <a:cubicBezTo>
                      <a:pt x="48229" y="143979"/>
                      <a:pt x="48355" y="144042"/>
                      <a:pt x="48480" y="144042"/>
                    </a:cubicBezTo>
                    <a:cubicBezTo>
                      <a:pt x="49046" y="143916"/>
                      <a:pt x="49611" y="142472"/>
                      <a:pt x="50114" y="139707"/>
                    </a:cubicBezTo>
                    <a:cubicBezTo>
                      <a:pt x="51684" y="133236"/>
                      <a:pt x="54197" y="126075"/>
                      <a:pt x="57590" y="118159"/>
                    </a:cubicBezTo>
                    <a:cubicBezTo>
                      <a:pt x="60354" y="110557"/>
                      <a:pt x="62427" y="106536"/>
                      <a:pt x="63809" y="106159"/>
                    </a:cubicBezTo>
                    <a:cubicBezTo>
                      <a:pt x="64123" y="106097"/>
                      <a:pt x="64437" y="106034"/>
                      <a:pt x="64626" y="106159"/>
                    </a:cubicBezTo>
                    <a:cubicBezTo>
                      <a:pt x="64814" y="106222"/>
                      <a:pt x="64940" y="106348"/>
                      <a:pt x="65003" y="106536"/>
                    </a:cubicBezTo>
                    <a:lnTo>
                      <a:pt x="65128" y="106976"/>
                    </a:lnTo>
                    <a:cubicBezTo>
                      <a:pt x="65380" y="106536"/>
                      <a:pt x="65882" y="106222"/>
                      <a:pt x="66699" y="105971"/>
                    </a:cubicBezTo>
                    <a:cubicBezTo>
                      <a:pt x="67516" y="107604"/>
                      <a:pt x="68207" y="109615"/>
                      <a:pt x="68898" y="112002"/>
                    </a:cubicBezTo>
                    <a:lnTo>
                      <a:pt x="70531" y="118787"/>
                    </a:lnTo>
                    <a:cubicBezTo>
                      <a:pt x="71851" y="123750"/>
                      <a:pt x="73233" y="127896"/>
                      <a:pt x="74741" y="131289"/>
                    </a:cubicBezTo>
                    <a:cubicBezTo>
                      <a:pt x="76185" y="134681"/>
                      <a:pt x="78070" y="138262"/>
                      <a:pt x="80269" y="141969"/>
                    </a:cubicBezTo>
                    <a:cubicBezTo>
                      <a:pt x="80269" y="142220"/>
                      <a:pt x="80457" y="142409"/>
                      <a:pt x="80646" y="142597"/>
                    </a:cubicBezTo>
                    <a:cubicBezTo>
                      <a:pt x="81714" y="144796"/>
                      <a:pt x="82719" y="146555"/>
                      <a:pt x="83599" y="148000"/>
                    </a:cubicBezTo>
                    <a:cubicBezTo>
                      <a:pt x="84478" y="149445"/>
                      <a:pt x="85546" y="150576"/>
                      <a:pt x="86740" y="151518"/>
                    </a:cubicBezTo>
                    <a:cubicBezTo>
                      <a:pt x="93776" y="155790"/>
                      <a:pt x="101315" y="158492"/>
                      <a:pt x="109419" y="159685"/>
                    </a:cubicBezTo>
                    <a:cubicBezTo>
                      <a:pt x="113377" y="159685"/>
                      <a:pt x="116455" y="159497"/>
                      <a:pt x="118591" y="158869"/>
                    </a:cubicBezTo>
                    <a:cubicBezTo>
                      <a:pt x="126507" y="156732"/>
                      <a:pt x="131156" y="147560"/>
                      <a:pt x="132413" y="131352"/>
                    </a:cubicBezTo>
                    <a:close/>
                    <a:moveTo>
                      <a:pt x="4818" y="151204"/>
                    </a:moveTo>
                    <a:lnTo>
                      <a:pt x="4818" y="150450"/>
                    </a:lnTo>
                    <a:cubicBezTo>
                      <a:pt x="4818" y="150450"/>
                      <a:pt x="5132" y="150199"/>
                      <a:pt x="5132" y="150199"/>
                    </a:cubicBezTo>
                    <a:lnTo>
                      <a:pt x="5634" y="150639"/>
                    </a:lnTo>
                    <a:cubicBezTo>
                      <a:pt x="5634" y="150639"/>
                      <a:pt x="5634" y="150890"/>
                      <a:pt x="5572" y="151016"/>
                    </a:cubicBezTo>
                    <a:cubicBezTo>
                      <a:pt x="5509" y="151141"/>
                      <a:pt x="5320" y="151330"/>
                      <a:pt x="5132" y="151518"/>
                    </a:cubicBezTo>
                    <a:lnTo>
                      <a:pt x="4881" y="151204"/>
                    </a:lnTo>
                    <a:close/>
                    <a:moveTo>
                      <a:pt x="128769" y="135687"/>
                    </a:moveTo>
                    <a:cubicBezTo>
                      <a:pt x="128706" y="133990"/>
                      <a:pt x="128769" y="133048"/>
                      <a:pt x="129083" y="132797"/>
                    </a:cubicBezTo>
                    <a:cubicBezTo>
                      <a:pt x="129334" y="133802"/>
                      <a:pt x="129397" y="134619"/>
                      <a:pt x="129271" y="135247"/>
                    </a:cubicBezTo>
                    <a:cubicBezTo>
                      <a:pt x="129146" y="135812"/>
                      <a:pt x="129020" y="136126"/>
                      <a:pt x="128895" y="136189"/>
                    </a:cubicBezTo>
                    <a:lnTo>
                      <a:pt x="128769" y="135687"/>
                    </a:lnTo>
                    <a:close/>
                    <a:moveTo>
                      <a:pt x="122172" y="87124"/>
                    </a:moveTo>
                    <a:cubicBezTo>
                      <a:pt x="122172" y="87124"/>
                      <a:pt x="121858" y="86684"/>
                      <a:pt x="121795" y="86307"/>
                    </a:cubicBezTo>
                    <a:cubicBezTo>
                      <a:pt x="121607" y="85239"/>
                      <a:pt x="121607" y="84674"/>
                      <a:pt x="121733" y="84674"/>
                    </a:cubicBezTo>
                    <a:cubicBezTo>
                      <a:pt x="121984" y="84674"/>
                      <a:pt x="122235" y="84674"/>
                      <a:pt x="122486" y="85051"/>
                    </a:cubicBezTo>
                    <a:cubicBezTo>
                      <a:pt x="122738" y="85365"/>
                      <a:pt x="122989" y="85805"/>
                      <a:pt x="123115" y="86370"/>
                    </a:cubicBezTo>
                    <a:lnTo>
                      <a:pt x="123240" y="86873"/>
                    </a:lnTo>
                    <a:cubicBezTo>
                      <a:pt x="123240" y="86873"/>
                      <a:pt x="123115" y="87124"/>
                      <a:pt x="123052" y="87124"/>
                    </a:cubicBezTo>
                    <a:cubicBezTo>
                      <a:pt x="123052" y="87124"/>
                      <a:pt x="122926" y="87249"/>
                      <a:pt x="122863" y="87375"/>
                    </a:cubicBezTo>
                    <a:cubicBezTo>
                      <a:pt x="122612" y="87375"/>
                      <a:pt x="122424" y="87375"/>
                      <a:pt x="122235" y="87187"/>
                    </a:cubicBezTo>
                    <a:close/>
                    <a:moveTo>
                      <a:pt x="130465" y="28384"/>
                    </a:moveTo>
                    <a:lnTo>
                      <a:pt x="130465" y="28070"/>
                    </a:lnTo>
                    <a:cubicBezTo>
                      <a:pt x="130465" y="28070"/>
                      <a:pt x="130528" y="27818"/>
                      <a:pt x="130654" y="27818"/>
                    </a:cubicBezTo>
                    <a:lnTo>
                      <a:pt x="130968" y="27818"/>
                    </a:lnTo>
                    <a:cubicBezTo>
                      <a:pt x="131722" y="27818"/>
                      <a:pt x="132161" y="28132"/>
                      <a:pt x="132350" y="28823"/>
                    </a:cubicBezTo>
                    <a:cubicBezTo>
                      <a:pt x="132350" y="28949"/>
                      <a:pt x="132350" y="29012"/>
                      <a:pt x="132350" y="29075"/>
                    </a:cubicBezTo>
                    <a:cubicBezTo>
                      <a:pt x="132350" y="29138"/>
                      <a:pt x="132224" y="29263"/>
                      <a:pt x="132161" y="29389"/>
                    </a:cubicBezTo>
                    <a:cubicBezTo>
                      <a:pt x="131156" y="29389"/>
                      <a:pt x="130591" y="29075"/>
                      <a:pt x="130402" y="28384"/>
                    </a:cubicBezTo>
                    <a:close/>
                    <a:moveTo>
                      <a:pt x="129711" y="22164"/>
                    </a:moveTo>
                    <a:lnTo>
                      <a:pt x="129837" y="21976"/>
                    </a:lnTo>
                    <a:cubicBezTo>
                      <a:pt x="130025" y="22667"/>
                      <a:pt x="130214" y="23169"/>
                      <a:pt x="130402" y="23483"/>
                    </a:cubicBezTo>
                    <a:lnTo>
                      <a:pt x="129711" y="22227"/>
                    </a:lnTo>
                    <a:close/>
                  </a:path>
                </a:pathLst>
              </a:custGeom>
              <a:solidFill>
                <a:schemeClr val="accent6"/>
              </a:solidFill>
              <a:ln w="62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53B89C"/>
                  </a:solidFill>
                  <a:effectLst/>
                  <a:uLnTx/>
                  <a:uFillTx/>
                  <a:latin typeface="Aptos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21" name="Straight Connector 16">
            <a:extLst>
              <a:ext uri="{FF2B5EF4-FFF2-40B4-BE49-F238E27FC236}">
                <a16:creationId xmlns:a16="http://schemas.microsoft.com/office/drawing/2014/main" id="{3AA94C52-95C3-4B1C-7E56-6441D8885C47}"/>
              </a:ext>
            </a:extLst>
          </p:cNvPr>
          <p:cNvCxnSpPr>
            <a:cxnSpLocks/>
          </p:cNvCxnSpPr>
          <p:nvPr/>
        </p:nvCxnSpPr>
        <p:spPr>
          <a:xfrm>
            <a:off x="719138" y="6295118"/>
            <a:ext cx="9856787" cy="0"/>
          </a:xfrm>
          <a:prstGeom prst="line">
            <a:avLst/>
          </a:prstGeom>
          <a:ln w="12700" cap="rnd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CD70EBE8-7CAE-43EE-4735-1A63D90B9DB1}"/>
              </a:ext>
            </a:extLst>
          </p:cNvPr>
          <p:cNvGrpSpPr/>
          <p:nvPr/>
        </p:nvGrpSpPr>
        <p:grpSpPr>
          <a:xfrm>
            <a:off x="9847716" y="5767145"/>
            <a:ext cx="1705000" cy="579796"/>
            <a:chOff x="10550144" y="5967909"/>
            <a:chExt cx="1002572" cy="340931"/>
          </a:xfrm>
        </p:grpSpPr>
        <p:sp>
          <p:nvSpPr>
            <p:cNvPr id="23" name="Freeform: Shape 18">
              <a:extLst>
                <a:ext uri="{FF2B5EF4-FFF2-40B4-BE49-F238E27FC236}">
                  <a16:creationId xmlns:a16="http://schemas.microsoft.com/office/drawing/2014/main" id="{66BD9084-9524-EF90-BBFD-E0D5AE103634}"/>
                </a:ext>
              </a:extLst>
            </p:cNvPr>
            <p:cNvSpPr/>
            <p:nvPr/>
          </p:nvSpPr>
          <p:spPr>
            <a:xfrm>
              <a:off x="11136522" y="6056924"/>
              <a:ext cx="323053" cy="151181"/>
            </a:xfrm>
            <a:custGeom>
              <a:avLst/>
              <a:gdLst>
                <a:gd name="connsiteX0" fmla="*/ 300519 w 323053"/>
                <a:gd name="connsiteY0" fmla="*/ 125646 h 151181"/>
                <a:gd name="connsiteX1" fmla="*/ 295611 w 323053"/>
                <a:gd name="connsiteY1" fmla="*/ 119489 h 151181"/>
                <a:gd name="connsiteX2" fmla="*/ 275452 w 323053"/>
                <a:gd name="connsiteY2" fmla="*/ 94141 h 151181"/>
                <a:gd name="connsiteX3" fmla="*/ 275452 w 323053"/>
                <a:gd name="connsiteY3" fmla="*/ 75825 h 151181"/>
                <a:gd name="connsiteX4" fmla="*/ 301988 w 323053"/>
                <a:gd name="connsiteY4" fmla="*/ 104299 h 151181"/>
                <a:gd name="connsiteX5" fmla="*/ 308426 w 323053"/>
                <a:gd name="connsiteY5" fmla="*/ 107080 h 151181"/>
                <a:gd name="connsiteX6" fmla="*/ 314427 w 323053"/>
                <a:gd name="connsiteY6" fmla="*/ 104736 h 151181"/>
                <a:gd name="connsiteX7" fmla="*/ 314865 w 323053"/>
                <a:gd name="connsiteY7" fmla="*/ 92328 h 151181"/>
                <a:gd name="connsiteX8" fmla="*/ 275546 w 323053"/>
                <a:gd name="connsiteY8" fmla="*/ 50133 h 151181"/>
                <a:gd name="connsiteX9" fmla="*/ 289829 w 323053"/>
                <a:gd name="connsiteY9" fmla="*/ 27473 h 151181"/>
                <a:gd name="connsiteX10" fmla="*/ 264638 w 323053"/>
                <a:gd name="connsiteY10" fmla="*/ 2282 h 151181"/>
                <a:gd name="connsiteX11" fmla="*/ 239446 w 323053"/>
                <a:gd name="connsiteY11" fmla="*/ 27473 h 151181"/>
                <a:gd name="connsiteX12" fmla="*/ 253730 w 323053"/>
                <a:gd name="connsiteY12" fmla="*/ 50133 h 151181"/>
                <a:gd name="connsiteX13" fmla="*/ 214410 w 323053"/>
                <a:gd name="connsiteY13" fmla="*/ 92328 h 151181"/>
                <a:gd name="connsiteX14" fmla="*/ 214848 w 323053"/>
                <a:gd name="connsiteY14" fmla="*/ 104736 h 151181"/>
                <a:gd name="connsiteX15" fmla="*/ 220849 w 323053"/>
                <a:gd name="connsiteY15" fmla="*/ 107080 h 151181"/>
                <a:gd name="connsiteX16" fmla="*/ 227288 w 323053"/>
                <a:gd name="connsiteY16" fmla="*/ 104299 h 151181"/>
                <a:gd name="connsiteX17" fmla="*/ 253823 w 323053"/>
                <a:gd name="connsiteY17" fmla="*/ 75825 h 151181"/>
                <a:gd name="connsiteX18" fmla="*/ 253823 w 323053"/>
                <a:gd name="connsiteY18" fmla="*/ 99079 h 151181"/>
                <a:gd name="connsiteX19" fmla="*/ 230226 w 323053"/>
                <a:gd name="connsiteY19" fmla="*/ 125646 h 151181"/>
                <a:gd name="connsiteX20" fmla="*/ 120239 w 323053"/>
                <a:gd name="connsiteY20" fmla="*/ 125646 h 151181"/>
                <a:gd name="connsiteX21" fmla="*/ 120239 w 323053"/>
                <a:gd name="connsiteY21" fmla="*/ 71543 h 151181"/>
                <a:gd name="connsiteX22" fmla="*/ 63260 w 323053"/>
                <a:gd name="connsiteY22" fmla="*/ 0 h 151181"/>
                <a:gd name="connsiteX23" fmla="*/ 0 w 323053"/>
                <a:gd name="connsiteY23" fmla="*/ 71137 h 151181"/>
                <a:gd name="connsiteX24" fmla="*/ 0 w 323053"/>
                <a:gd name="connsiteY24" fmla="*/ 151181 h 151181"/>
                <a:gd name="connsiteX25" fmla="*/ 25098 w 323053"/>
                <a:gd name="connsiteY25" fmla="*/ 151181 h 151181"/>
                <a:gd name="connsiteX26" fmla="*/ 25098 w 323053"/>
                <a:gd name="connsiteY26" fmla="*/ 80670 h 151181"/>
                <a:gd name="connsiteX27" fmla="*/ 62198 w 323053"/>
                <a:gd name="connsiteY27" fmla="*/ 38944 h 151181"/>
                <a:gd name="connsiteX28" fmla="*/ 95141 w 323053"/>
                <a:gd name="connsiteY28" fmla="*/ 80295 h 151181"/>
                <a:gd name="connsiteX29" fmla="*/ 95141 w 323053"/>
                <a:gd name="connsiteY29" fmla="*/ 151181 h 151181"/>
                <a:gd name="connsiteX30" fmla="*/ 236289 w 323053"/>
                <a:gd name="connsiteY30" fmla="*/ 151181 h 151181"/>
                <a:gd name="connsiteX31" fmla="*/ 236289 w 323053"/>
                <a:gd name="connsiteY31" fmla="*/ 150900 h 151181"/>
                <a:gd name="connsiteX32" fmla="*/ 266450 w 323053"/>
                <a:gd name="connsiteY32" fmla="*/ 116957 h 151181"/>
                <a:gd name="connsiteX33" fmla="*/ 293736 w 323053"/>
                <a:gd name="connsiteY33" fmla="*/ 151181 h 151181"/>
                <a:gd name="connsiteX34" fmla="*/ 323053 w 323053"/>
                <a:gd name="connsiteY34" fmla="*/ 151181 h 151181"/>
                <a:gd name="connsiteX35" fmla="*/ 323053 w 323053"/>
                <a:gd name="connsiteY35" fmla="*/ 125615 h 151181"/>
                <a:gd name="connsiteX36" fmla="*/ 300643 w 323053"/>
                <a:gd name="connsiteY36" fmla="*/ 125615 h 151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23053" h="151181">
                  <a:moveTo>
                    <a:pt x="300519" y="125646"/>
                  </a:moveTo>
                  <a:lnTo>
                    <a:pt x="295611" y="119489"/>
                  </a:lnTo>
                  <a:lnTo>
                    <a:pt x="275452" y="94141"/>
                  </a:lnTo>
                  <a:lnTo>
                    <a:pt x="275452" y="75825"/>
                  </a:lnTo>
                  <a:lnTo>
                    <a:pt x="301988" y="104299"/>
                  </a:lnTo>
                  <a:cubicBezTo>
                    <a:pt x="303738" y="106143"/>
                    <a:pt x="306082" y="107080"/>
                    <a:pt x="308426" y="107080"/>
                  </a:cubicBezTo>
                  <a:cubicBezTo>
                    <a:pt x="310583" y="107080"/>
                    <a:pt x="312739" y="106299"/>
                    <a:pt x="314427" y="104736"/>
                  </a:cubicBezTo>
                  <a:cubicBezTo>
                    <a:pt x="317959" y="101423"/>
                    <a:pt x="318178" y="95860"/>
                    <a:pt x="314865" y="92328"/>
                  </a:cubicBezTo>
                  <a:lnTo>
                    <a:pt x="275546" y="50133"/>
                  </a:lnTo>
                  <a:cubicBezTo>
                    <a:pt x="283985" y="46070"/>
                    <a:pt x="289829" y="37444"/>
                    <a:pt x="289829" y="27473"/>
                  </a:cubicBezTo>
                  <a:cubicBezTo>
                    <a:pt x="289829" y="13565"/>
                    <a:pt x="278546" y="2282"/>
                    <a:pt x="264638" y="2282"/>
                  </a:cubicBezTo>
                  <a:cubicBezTo>
                    <a:pt x="250729" y="2282"/>
                    <a:pt x="239446" y="13565"/>
                    <a:pt x="239446" y="27473"/>
                  </a:cubicBezTo>
                  <a:cubicBezTo>
                    <a:pt x="239446" y="37475"/>
                    <a:pt x="245291" y="46070"/>
                    <a:pt x="253730" y="50133"/>
                  </a:cubicBezTo>
                  <a:lnTo>
                    <a:pt x="214410" y="92328"/>
                  </a:lnTo>
                  <a:cubicBezTo>
                    <a:pt x="211097" y="95891"/>
                    <a:pt x="211316" y="101454"/>
                    <a:pt x="214848" y="104736"/>
                  </a:cubicBezTo>
                  <a:cubicBezTo>
                    <a:pt x="216536" y="106299"/>
                    <a:pt x="218692" y="107080"/>
                    <a:pt x="220849" y="107080"/>
                  </a:cubicBezTo>
                  <a:cubicBezTo>
                    <a:pt x="223193" y="107080"/>
                    <a:pt x="225537" y="106143"/>
                    <a:pt x="227288" y="104299"/>
                  </a:cubicBezTo>
                  <a:lnTo>
                    <a:pt x="253823" y="75825"/>
                  </a:lnTo>
                  <a:lnTo>
                    <a:pt x="253823" y="99079"/>
                  </a:lnTo>
                  <a:lnTo>
                    <a:pt x="230226" y="125646"/>
                  </a:lnTo>
                  <a:lnTo>
                    <a:pt x="120239" y="125646"/>
                  </a:lnTo>
                  <a:lnTo>
                    <a:pt x="120239" y="71543"/>
                  </a:lnTo>
                  <a:lnTo>
                    <a:pt x="63260" y="0"/>
                  </a:lnTo>
                  <a:lnTo>
                    <a:pt x="0" y="71137"/>
                  </a:lnTo>
                  <a:lnTo>
                    <a:pt x="0" y="151181"/>
                  </a:lnTo>
                  <a:lnTo>
                    <a:pt x="25098" y="151181"/>
                  </a:lnTo>
                  <a:lnTo>
                    <a:pt x="25098" y="80670"/>
                  </a:lnTo>
                  <a:lnTo>
                    <a:pt x="62198" y="38944"/>
                  </a:lnTo>
                  <a:lnTo>
                    <a:pt x="95141" y="80295"/>
                  </a:lnTo>
                  <a:lnTo>
                    <a:pt x="95141" y="151181"/>
                  </a:lnTo>
                  <a:lnTo>
                    <a:pt x="236289" y="151181"/>
                  </a:lnTo>
                  <a:lnTo>
                    <a:pt x="236289" y="150900"/>
                  </a:lnTo>
                  <a:lnTo>
                    <a:pt x="266450" y="116957"/>
                  </a:lnTo>
                  <a:lnTo>
                    <a:pt x="293736" y="151181"/>
                  </a:lnTo>
                  <a:lnTo>
                    <a:pt x="323053" y="151181"/>
                  </a:lnTo>
                  <a:lnTo>
                    <a:pt x="323053" y="125615"/>
                  </a:lnTo>
                  <a:lnTo>
                    <a:pt x="300643" y="125615"/>
                  </a:lnTo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L" sz="1800" b="0" i="0" u="none" strike="noStrike" kern="1200" cap="none" spc="0" normalizeH="0" baseline="0" noProof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+mn-cs"/>
              </a:endParaRPr>
            </a:p>
          </p:txBody>
        </p:sp>
        <p:sp>
          <p:nvSpPr>
            <p:cNvPr id="24" name="Freeform: Shape 19">
              <a:extLst>
                <a:ext uri="{FF2B5EF4-FFF2-40B4-BE49-F238E27FC236}">
                  <a16:creationId xmlns:a16="http://schemas.microsoft.com/office/drawing/2014/main" id="{CDB5B455-C775-A98C-EA95-0B3D88B96091}"/>
                </a:ext>
              </a:extLst>
            </p:cNvPr>
            <p:cNvSpPr/>
            <p:nvPr/>
          </p:nvSpPr>
          <p:spPr>
            <a:xfrm>
              <a:off x="10550144" y="5967909"/>
              <a:ext cx="1002572" cy="340931"/>
            </a:xfrm>
            <a:custGeom>
              <a:avLst/>
              <a:gdLst>
                <a:gd name="connsiteX0" fmla="*/ 441542 w 1002572"/>
                <a:gd name="connsiteY0" fmla="*/ 256574 h 340931"/>
                <a:gd name="connsiteX1" fmla="*/ 478048 w 1002572"/>
                <a:gd name="connsiteY1" fmla="*/ 256574 h 340931"/>
                <a:gd name="connsiteX2" fmla="*/ 478048 w 1002572"/>
                <a:gd name="connsiteY2" fmla="*/ 142899 h 340931"/>
                <a:gd name="connsiteX3" fmla="*/ 441542 w 1002572"/>
                <a:gd name="connsiteY3" fmla="*/ 142899 h 340931"/>
                <a:gd name="connsiteX4" fmla="*/ 441542 w 1002572"/>
                <a:gd name="connsiteY4" fmla="*/ 256574 h 340931"/>
                <a:gd name="connsiteX5" fmla="*/ 507209 w 1002572"/>
                <a:gd name="connsiteY5" fmla="*/ 31 h 340931"/>
                <a:gd name="connsiteX6" fmla="*/ 471203 w 1002572"/>
                <a:gd name="connsiteY6" fmla="*/ 9095 h 340931"/>
                <a:gd name="connsiteX7" fmla="*/ 469046 w 1002572"/>
                <a:gd name="connsiteY7" fmla="*/ 2313 h 340931"/>
                <a:gd name="connsiteX8" fmla="*/ 440573 w 1002572"/>
                <a:gd name="connsiteY8" fmla="*/ 2313 h 340931"/>
                <a:gd name="connsiteX9" fmla="*/ 440573 w 1002572"/>
                <a:gd name="connsiteY9" fmla="*/ 115988 h 340931"/>
                <a:gd name="connsiteX10" fmla="*/ 477079 w 1002572"/>
                <a:gd name="connsiteY10" fmla="*/ 115988 h 340931"/>
                <a:gd name="connsiteX11" fmla="*/ 477079 w 1002572"/>
                <a:gd name="connsiteY11" fmla="*/ 36569 h 340931"/>
                <a:gd name="connsiteX12" fmla="*/ 486456 w 1002572"/>
                <a:gd name="connsiteY12" fmla="*/ 33318 h 340931"/>
                <a:gd name="connsiteX13" fmla="*/ 497426 w 1002572"/>
                <a:gd name="connsiteY13" fmla="*/ 31943 h 340931"/>
                <a:gd name="connsiteX14" fmla="*/ 516398 w 1002572"/>
                <a:gd name="connsiteY14" fmla="*/ 46570 h 340931"/>
                <a:gd name="connsiteX15" fmla="*/ 516398 w 1002572"/>
                <a:gd name="connsiteY15" fmla="*/ 132678 h 340931"/>
                <a:gd name="connsiteX16" fmla="*/ 552904 w 1002572"/>
                <a:gd name="connsiteY16" fmla="*/ 132678 h 340931"/>
                <a:gd name="connsiteX17" fmla="*/ 552904 w 1002572"/>
                <a:gd name="connsiteY17" fmla="*/ 39507 h 340931"/>
                <a:gd name="connsiteX18" fmla="*/ 507240 w 1002572"/>
                <a:gd name="connsiteY18" fmla="*/ 0 h 340931"/>
                <a:gd name="connsiteX19" fmla="*/ 516367 w 1002572"/>
                <a:gd name="connsiteY19" fmla="*/ 297924 h 340931"/>
                <a:gd name="connsiteX20" fmla="*/ 513085 w 1002572"/>
                <a:gd name="connsiteY20" fmla="*/ 307895 h 340931"/>
                <a:gd name="connsiteX21" fmla="*/ 501771 w 1002572"/>
                <a:gd name="connsiteY21" fmla="*/ 311302 h 340931"/>
                <a:gd name="connsiteX22" fmla="*/ 491613 w 1002572"/>
                <a:gd name="connsiteY22" fmla="*/ 309958 h 340931"/>
                <a:gd name="connsiteX23" fmla="*/ 483486 w 1002572"/>
                <a:gd name="connsiteY23" fmla="*/ 306176 h 340931"/>
                <a:gd name="connsiteX24" fmla="*/ 479017 w 1002572"/>
                <a:gd name="connsiteY24" fmla="*/ 302925 h 340931"/>
                <a:gd name="connsiteX25" fmla="*/ 468609 w 1002572"/>
                <a:gd name="connsiteY25" fmla="*/ 328711 h 340931"/>
                <a:gd name="connsiteX26" fmla="*/ 471297 w 1002572"/>
                <a:gd name="connsiteY26" fmla="*/ 330711 h 340931"/>
                <a:gd name="connsiteX27" fmla="*/ 487424 w 1002572"/>
                <a:gd name="connsiteY27" fmla="*/ 338369 h 340931"/>
                <a:gd name="connsiteX28" fmla="*/ 506740 w 1002572"/>
                <a:gd name="connsiteY28" fmla="*/ 340932 h 340931"/>
                <a:gd name="connsiteX29" fmla="*/ 541215 w 1002572"/>
                <a:gd name="connsiteY29" fmla="*/ 329836 h 340931"/>
                <a:gd name="connsiteX30" fmla="*/ 552842 w 1002572"/>
                <a:gd name="connsiteY30" fmla="*/ 298237 h 340931"/>
                <a:gd name="connsiteX31" fmla="*/ 552842 w 1002572"/>
                <a:gd name="connsiteY31" fmla="*/ 142899 h 340931"/>
                <a:gd name="connsiteX32" fmla="*/ 516335 w 1002572"/>
                <a:gd name="connsiteY32" fmla="*/ 142899 h 340931"/>
                <a:gd name="connsiteX33" fmla="*/ 516335 w 1002572"/>
                <a:gd name="connsiteY33" fmla="*/ 297924 h 340931"/>
                <a:gd name="connsiteX34" fmla="*/ 620009 w 1002572"/>
                <a:gd name="connsiteY34" fmla="*/ 307551 h 340931"/>
                <a:gd name="connsiteX35" fmla="*/ 599537 w 1002572"/>
                <a:gd name="connsiteY35" fmla="*/ 307551 h 340931"/>
                <a:gd name="connsiteX36" fmla="*/ 599537 w 1002572"/>
                <a:gd name="connsiteY36" fmla="*/ 290767 h 340931"/>
                <a:gd name="connsiteX37" fmla="*/ 594880 w 1002572"/>
                <a:gd name="connsiteY37" fmla="*/ 290767 h 340931"/>
                <a:gd name="connsiteX38" fmla="*/ 594880 w 1002572"/>
                <a:gd name="connsiteY38" fmla="*/ 330023 h 340931"/>
                <a:gd name="connsiteX39" fmla="*/ 599537 w 1002572"/>
                <a:gd name="connsiteY39" fmla="*/ 330023 h 340931"/>
                <a:gd name="connsiteX40" fmla="*/ 599537 w 1002572"/>
                <a:gd name="connsiteY40" fmla="*/ 311614 h 340931"/>
                <a:gd name="connsiteX41" fmla="*/ 620009 w 1002572"/>
                <a:gd name="connsiteY41" fmla="*/ 311614 h 340931"/>
                <a:gd name="connsiteX42" fmla="*/ 620009 w 1002572"/>
                <a:gd name="connsiteY42" fmla="*/ 330023 h 340931"/>
                <a:gd name="connsiteX43" fmla="*/ 624666 w 1002572"/>
                <a:gd name="connsiteY43" fmla="*/ 330023 h 340931"/>
                <a:gd name="connsiteX44" fmla="*/ 624666 w 1002572"/>
                <a:gd name="connsiteY44" fmla="*/ 290767 h 340931"/>
                <a:gd name="connsiteX45" fmla="*/ 620009 w 1002572"/>
                <a:gd name="connsiteY45" fmla="*/ 290767 h 340931"/>
                <a:gd name="connsiteX46" fmla="*/ 620009 w 1002572"/>
                <a:gd name="connsiteY46" fmla="*/ 307551 h 340931"/>
                <a:gd name="connsiteX47" fmla="*/ 364967 w 1002572"/>
                <a:gd name="connsiteY47" fmla="*/ 118270 h 340931"/>
                <a:gd name="connsiteX48" fmla="*/ 410630 w 1002572"/>
                <a:gd name="connsiteY48" fmla="*/ 102923 h 340931"/>
                <a:gd name="connsiteX49" fmla="*/ 426821 w 1002572"/>
                <a:gd name="connsiteY49" fmla="*/ 59135 h 340931"/>
                <a:gd name="connsiteX50" fmla="*/ 410630 w 1002572"/>
                <a:gd name="connsiteY50" fmla="*/ 15378 h 340931"/>
                <a:gd name="connsiteX51" fmla="*/ 364967 w 1002572"/>
                <a:gd name="connsiteY51" fmla="*/ 31 h 340931"/>
                <a:gd name="connsiteX52" fmla="*/ 319178 w 1002572"/>
                <a:gd name="connsiteY52" fmla="*/ 15378 h 340931"/>
                <a:gd name="connsiteX53" fmla="*/ 302863 w 1002572"/>
                <a:gd name="connsiteY53" fmla="*/ 59166 h 340931"/>
                <a:gd name="connsiteX54" fmla="*/ 319178 w 1002572"/>
                <a:gd name="connsiteY54" fmla="*/ 102955 h 340931"/>
                <a:gd name="connsiteX55" fmla="*/ 364967 w 1002572"/>
                <a:gd name="connsiteY55" fmla="*/ 118301 h 340931"/>
                <a:gd name="connsiteX56" fmla="*/ 345338 w 1002572"/>
                <a:gd name="connsiteY56" fmla="*/ 38975 h 340931"/>
                <a:gd name="connsiteX57" fmla="*/ 364967 w 1002572"/>
                <a:gd name="connsiteY57" fmla="*/ 32162 h 340931"/>
                <a:gd name="connsiteX58" fmla="*/ 384345 w 1002572"/>
                <a:gd name="connsiteY58" fmla="*/ 38975 h 340931"/>
                <a:gd name="connsiteX59" fmla="*/ 391002 w 1002572"/>
                <a:gd name="connsiteY59" fmla="*/ 59135 h 340931"/>
                <a:gd name="connsiteX60" fmla="*/ 384345 w 1002572"/>
                <a:gd name="connsiteY60" fmla="*/ 79294 h 340931"/>
                <a:gd name="connsiteX61" fmla="*/ 364967 w 1002572"/>
                <a:gd name="connsiteY61" fmla="*/ 86108 h 340931"/>
                <a:gd name="connsiteX62" fmla="*/ 345338 w 1002572"/>
                <a:gd name="connsiteY62" fmla="*/ 79294 h 340931"/>
                <a:gd name="connsiteX63" fmla="*/ 338681 w 1002572"/>
                <a:gd name="connsiteY63" fmla="*/ 59135 h 340931"/>
                <a:gd name="connsiteX64" fmla="*/ 345338 w 1002572"/>
                <a:gd name="connsiteY64" fmla="*/ 38975 h 340931"/>
                <a:gd name="connsiteX65" fmla="*/ 173185 w 1002572"/>
                <a:gd name="connsiteY65" fmla="*/ 2313 h 340931"/>
                <a:gd name="connsiteX66" fmla="*/ 138429 w 1002572"/>
                <a:gd name="connsiteY66" fmla="*/ 2313 h 340931"/>
                <a:gd name="connsiteX67" fmla="*/ 118395 w 1002572"/>
                <a:gd name="connsiteY67" fmla="*/ 67636 h 340931"/>
                <a:gd name="connsiteX68" fmla="*/ 101110 w 1002572"/>
                <a:gd name="connsiteY68" fmla="*/ 2313 h 340931"/>
                <a:gd name="connsiteX69" fmla="*/ 71637 w 1002572"/>
                <a:gd name="connsiteY69" fmla="*/ 2313 h 340931"/>
                <a:gd name="connsiteX70" fmla="*/ 54759 w 1002572"/>
                <a:gd name="connsiteY70" fmla="*/ 66761 h 340931"/>
                <a:gd name="connsiteX71" fmla="*/ 34724 w 1002572"/>
                <a:gd name="connsiteY71" fmla="*/ 2313 h 340931"/>
                <a:gd name="connsiteX72" fmla="*/ 0 w 1002572"/>
                <a:gd name="connsiteY72" fmla="*/ 2313 h 340931"/>
                <a:gd name="connsiteX73" fmla="*/ 38256 w 1002572"/>
                <a:gd name="connsiteY73" fmla="*/ 117144 h 340931"/>
                <a:gd name="connsiteX74" fmla="*/ 71668 w 1002572"/>
                <a:gd name="connsiteY74" fmla="*/ 117144 h 340931"/>
                <a:gd name="connsiteX75" fmla="*/ 86577 w 1002572"/>
                <a:gd name="connsiteY75" fmla="*/ 58603 h 340931"/>
                <a:gd name="connsiteX76" fmla="*/ 101486 w 1002572"/>
                <a:gd name="connsiteY76" fmla="*/ 117144 h 340931"/>
                <a:gd name="connsiteX77" fmla="*/ 134897 w 1002572"/>
                <a:gd name="connsiteY77" fmla="*/ 117144 h 340931"/>
                <a:gd name="connsiteX78" fmla="*/ 173185 w 1002572"/>
                <a:gd name="connsiteY78" fmla="*/ 2313 h 340931"/>
                <a:gd name="connsiteX79" fmla="*/ 371405 w 1002572"/>
                <a:gd name="connsiteY79" fmla="*/ 140617 h 340931"/>
                <a:gd name="connsiteX80" fmla="*/ 326835 w 1002572"/>
                <a:gd name="connsiteY80" fmla="*/ 155995 h 340931"/>
                <a:gd name="connsiteX81" fmla="*/ 310926 w 1002572"/>
                <a:gd name="connsiteY81" fmla="*/ 199752 h 340931"/>
                <a:gd name="connsiteX82" fmla="*/ 327492 w 1002572"/>
                <a:gd name="connsiteY82" fmla="*/ 243540 h 340931"/>
                <a:gd name="connsiteX83" fmla="*/ 373718 w 1002572"/>
                <a:gd name="connsiteY83" fmla="*/ 258855 h 340931"/>
                <a:gd name="connsiteX84" fmla="*/ 399316 w 1002572"/>
                <a:gd name="connsiteY84" fmla="*/ 255761 h 340931"/>
                <a:gd name="connsiteX85" fmla="*/ 422382 w 1002572"/>
                <a:gd name="connsiteY85" fmla="*/ 246916 h 340931"/>
                <a:gd name="connsiteX86" fmla="*/ 425570 w 1002572"/>
                <a:gd name="connsiteY86" fmla="*/ 245166 h 340931"/>
                <a:gd name="connsiteX87" fmla="*/ 416100 w 1002572"/>
                <a:gd name="connsiteY87" fmla="*/ 216786 h 340931"/>
                <a:gd name="connsiteX88" fmla="*/ 411506 w 1002572"/>
                <a:gd name="connsiteY88" fmla="*/ 219536 h 340931"/>
                <a:gd name="connsiteX89" fmla="*/ 396253 w 1002572"/>
                <a:gd name="connsiteY89" fmla="*/ 225537 h 340931"/>
                <a:gd name="connsiteX90" fmla="*/ 377844 w 1002572"/>
                <a:gd name="connsiteY90" fmla="*/ 227600 h 340931"/>
                <a:gd name="connsiteX91" fmla="*/ 357528 w 1002572"/>
                <a:gd name="connsiteY91" fmla="*/ 222224 h 340931"/>
                <a:gd name="connsiteX92" fmla="*/ 349683 w 1002572"/>
                <a:gd name="connsiteY92" fmla="*/ 212942 h 340931"/>
                <a:gd name="connsiteX93" fmla="*/ 427758 w 1002572"/>
                <a:gd name="connsiteY93" fmla="*/ 212942 h 340931"/>
                <a:gd name="connsiteX94" fmla="*/ 428071 w 1002572"/>
                <a:gd name="connsiteY94" fmla="*/ 198377 h 340931"/>
                <a:gd name="connsiteX95" fmla="*/ 413693 w 1002572"/>
                <a:gd name="connsiteY95" fmla="*/ 155463 h 340931"/>
                <a:gd name="connsiteX96" fmla="*/ 371468 w 1002572"/>
                <a:gd name="connsiteY96" fmla="*/ 140586 h 340931"/>
                <a:gd name="connsiteX97" fmla="*/ 348433 w 1002572"/>
                <a:gd name="connsiteY97" fmla="*/ 187187 h 340931"/>
                <a:gd name="connsiteX98" fmla="*/ 355246 w 1002572"/>
                <a:gd name="connsiteY98" fmla="*/ 175935 h 340931"/>
                <a:gd name="connsiteX99" fmla="*/ 373124 w 1002572"/>
                <a:gd name="connsiteY99" fmla="*/ 170466 h 340931"/>
                <a:gd name="connsiteX100" fmla="*/ 388220 w 1002572"/>
                <a:gd name="connsiteY100" fmla="*/ 175685 h 340931"/>
                <a:gd name="connsiteX101" fmla="*/ 393253 w 1002572"/>
                <a:gd name="connsiteY101" fmla="*/ 187187 h 340931"/>
                <a:gd name="connsiteX102" fmla="*/ 348401 w 1002572"/>
                <a:gd name="connsiteY102" fmla="*/ 187187 h 340931"/>
                <a:gd name="connsiteX103" fmla="*/ 254511 w 1002572"/>
                <a:gd name="connsiteY103" fmla="*/ 140617 h 340931"/>
                <a:gd name="connsiteX104" fmla="*/ 232007 w 1002572"/>
                <a:gd name="connsiteY104" fmla="*/ 143743 h 340931"/>
                <a:gd name="connsiteX105" fmla="*/ 214317 w 1002572"/>
                <a:gd name="connsiteY105" fmla="*/ 151775 h 340931"/>
                <a:gd name="connsiteX106" fmla="*/ 180311 w 1002572"/>
                <a:gd name="connsiteY106" fmla="*/ 140617 h 340931"/>
                <a:gd name="connsiteX107" fmla="*/ 159433 w 1002572"/>
                <a:gd name="connsiteY107" fmla="*/ 143117 h 340931"/>
                <a:gd name="connsiteX108" fmla="*/ 142711 w 1002572"/>
                <a:gd name="connsiteY108" fmla="*/ 149087 h 340931"/>
                <a:gd name="connsiteX109" fmla="*/ 140773 w 1002572"/>
                <a:gd name="connsiteY109" fmla="*/ 142899 h 340931"/>
                <a:gd name="connsiteX110" fmla="*/ 112269 w 1002572"/>
                <a:gd name="connsiteY110" fmla="*/ 142899 h 340931"/>
                <a:gd name="connsiteX111" fmla="*/ 112269 w 1002572"/>
                <a:gd name="connsiteY111" fmla="*/ 256574 h 340931"/>
                <a:gd name="connsiteX112" fmla="*/ 148775 w 1002572"/>
                <a:gd name="connsiteY112" fmla="*/ 256574 h 340931"/>
                <a:gd name="connsiteX113" fmla="*/ 148775 w 1002572"/>
                <a:gd name="connsiteY113" fmla="*/ 177154 h 340931"/>
                <a:gd name="connsiteX114" fmla="*/ 158057 w 1002572"/>
                <a:gd name="connsiteY114" fmla="*/ 173904 h 340931"/>
                <a:gd name="connsiteX115" fmla="*/ 169122 w 1002572"/>
                <a:gd name="connsiteY115" fmla="*/ 172560 h 340931"/>
                <a:gd name="connsiteX116" fmla="*/ 184093 w 1002572"/>
                <a:gd name="connsiteY116" fmla="*/ 176154 h 340931"/>
                <a:gd name="connsiteX117" fmla="*/ 188094 w 1002572"/>
                <a:gd name="connsiteY117" fmla="*/ 186500 h 340931"/>
                <a:gd name="connsiteX118" fmla="*/ 188094 w 1002572"/>
                <a:gd name="connsiteY118" fmla="*/ 256574 h 340931"/>
                <a:gd name="connsiteX119" fmla="*/ 223881 w 1002572"/>
                <a:gd name="connsiteY119" fmla="*/ 256574 h 340931"/>
                <a:gd name="connsiteX120" fmla="*/ 224131 w 1002572"/>
                <a:gd name="connsiteY120" fmla="*/ 178717 h 340931"/>
                <a:gd name="connsiteX121" fmla="*/ 224068 w 1002572"/>
                <a:gd name="connsiteY121" fmla="*/ 177029 h 340931"/>
                <a:gd name="connsiteX122" fmla="*/ 242196 w 1002572"/>
                <a:gd name="connsiteY122" fmla="*/ 172560 h 340931"/>
                <a:gd name="connsiteX123" fmla="*/ 257230 w 1002572"/>
                <a:gd name="connsiteY123" fmla="*/ 176498 h 340931"/>
                <a:gd name="connsiteX124" fmla="*/ 261418 w 1002572"/>
                <a:gd name="connsiteY124" fmla="*/ 188594 h 340931"/>
                <a:gd name="connsiteX125" fmla="*/ 261418 w 1002572"/>
                <a:gd name="connsiteY125" fmla="*/ 256605 h 340931"/>
                <a:gd name="connsiteX126" fmla="*/ 297643 w 1002572"/>
                <a:gd name="connsiteY126" fmla="*/ 256605 h 340931"/>
                <a:gd name="connsiteX127" fmla="*/ 297893 w 1002572"/>
                <a:gd name="connsiteY127" fmla="*/ 180592 h 340931"/>
                <a:gd name="connsiteX128" fmla="*/ 254542 w 1002572"/>
                <a:gd name="connsiteY128" fmla="*/ 140648 h 340931"/>
                <a:gd name="connsiteX129" fmla="*/ 187187 w 1002572"/>
                <a:gd name="connsiteY129" fmla="*/ 102923 h 340931"/>
                <a:gd name="connsiteX130" fmla="*/ 232976 w 1002572"/>
                <a:gd name="connsiteY130" fmla="*/ 118270 h 340931"/>
                <a:gd name="connsiteX131" fmla="*/ 278671 w 1002572"/>
                <a:gd name="connsiteY131" fmla="*/ 102923 h 340931"/>
                <a:gd name="connsiteX132" fmla="*/ 294861 w 1002572"/>
                <a:gd name="connsiteY132" fmla="*/ 59135 h 340931"/>
                <a:gd name="connsiteX133" fmla="*/ 278671 w 1002572"/>
                <a:gd name="connsiteY133" fmla="*/ 15378 h 340931"/>
                <a:gd name="connsiteX134" fmla="*/ 232976 w 1002572"/>
                <a:gd name="connsiteY134" fmla="*/ 31 h 340931"/>
                <a:gd name="connsiteX135" fmla="*/ 187187 w 1002572"/>
                <a:gd name="connsiteY135" fmla="*/ 15378 h 340931"/>
                <a:gd name="connsiteX136" fmla="*/ 170872 w 1002572"/>
                <a:gd name="connsiteY136" fmla="*/ 59166 h 340931"/>
                <a:gd name="connsiteX137" fmla="*/ 187187 w 1002572"/>
                <a:gd name="connsiteY137" fmla="*/ 102955 h 340931"/>
                <a:gd name="connsiteX138" fmla="*/ 213348 w 1002572"/>
                <a:gd name="connsiteY138" fmla="*/ 38975 h 340931"/>
                <a:gd name="connsiteX139" fmla="*/ 232976 w 1002572"/>
                <a:gd name="connsiteY139" fmla="*/ 32162 h 340931"/>
                <a:gd name="connsiteX140" fmla="*/ 252386 w 1002572"/>
                <a:gd name="connsiteY140" fmla="*/ 38975 h 340931"/>
                <a:gd name="connsiteX141" fmla="*/ 259043 w 1002572"/>
                <a:gd name="connsiteY141" fmla="*/ 59135 h 340931"/>
                <a:gd name="connsiteX142" fmla="*/ 252386 w 1002572"/>
                <a:gd name="connsiteY142" fmla="*/ 79294 h 340931"/>
                <a:gd name="connsiteX143" fmla="*/ 232976 w 1002572"/>
                <a:gd name="connsiteY143" fmla="*/ 86108 h 340931"/>
                <a:gd name="connsiteX144" fmla="*/ 213348 w 1002572"/>
                <a:gd name="connsiteY144" fmla="*/ 79294 h 340931"/>
                <a:gd name="connsiteX145" fmla="*/ 206690 w 1002572"/>
                <a:gd name="connsiteY145" fmla="*/ 59135 h 340931"/>
                <a:gd name="connsiteX146" fmla="*/ 213348 w 1002572"/>
                <a:gd name="connsiteY146" fmla="*/ 38975 h 340931"/>
                <a:gd name="connsiteX147" fmla="*/ 656796 w 1002572"/>
                <a:gd name="connsiteY147" fmla="*/ 301738 h 340931"/>
                <a:gd name="connsiteX148" fmla="*/ 647107 w 1002572"/>
                <a:gd name="connsiteY148" fmla="*/ 299862 h 340931"/>
                <a:gd name="connsiteX149" fmla="*/ 632292 w 1002572"/>
                <a:gd name="connsiteY149" fmla="*/ 316646 h 340931"/>
                <a:gd name="connsiteX150" fmla="*/ 643982 w 1002572"/>
                <a:gd name="connsiteY150" fmla="*/ 330867 h 340931"/>
                <a:gd name="connsiteX151" fmla="*/ 652608 w 1002572"/>
                <a:gd name="connsiteY151" fmla="*/ 326492 h 340931"/>
                <a:gd name="connsiteX152" fmla="*/ 652796 w 1002572"/>
                <a:gd name="connsiteY152" fmla="*/ 326554 h 340931"/>
                <a:gd name="connsiteX153" fmla="*/ 653139 w 1002572"/>
                <a:gd name="connsiteY153" fmla="*/ 330023 h 340931"/>
                <a:gd name="connsiteX154" fmla="*/ 657265 w 1002572"/>
                <a:gd name="connsiteY154" fmla="*/ 330023 h 340931"/>
                <a:gd name="connsiteX155" fmla="*/ 656796 w 1002572"/>
                <a:gd name="connsiteY155" fmla="*/ 324898 h 340931"/>
                <a:gd name="connsiteX156" fmla="*/ 656796 w 1002572"/>
                <a:gd name="connsiteY156" fmla="*/ 301738 h 340931"/>
                <a:gd name="connsiteX157" fmla="*/ 652264 w 1002572"/>
                <a:gd name="connsiteY157" fmla="*/ 320709 h 340931"/>
                <a:gd name="connsiteX158" fmla="*/ 644575 w 1002572"/>
                <a:gd name="connsiteY158" fmla="*/ 327429 h 340931"/>
                <a:gd name="connsiteX159" fmla="*/ 636855 w 1002572"/>
                <a:gd name="connsiteY159" fmla="*/ 316834 h 340931"/>
                <a:gd name="connsiteX160" fmla="*/ 646357 w 1002572"/>
                <a:gd name="connsiteY160" fmla="*/ 303488 h 340931"/>
                <a:gd name="connsiteX161" fmla="*/ 652264 w 1002572"/>
                <a:gd name="connsiteY161" fmla="*/ 304488 h 340931"/>
                <a:gd name="connsiteX162" fmla="*/ 652264 w 1002572"/>
                <a:gd name="connsiteY162" fmla="*/ 320709 h 340931"/>
                <a:gd name="connsiteX163" fmla="*/ 934748 w 1002572"/>
                <a:gd name="connsiteY163" fmla="*/ 299862 h 340931"/>
                <a:gd name="connsiteX164" fmla="*/ 925247 w 1002572"/>
                <a:gd name="connsiteY164" fmla="*/ 304926 h 340931"/>
                <a:gd name="connsiteX165" fmla="*/ 924715 w 1002572"/>
                <a:gd name="connsiteY165" fmla="*/ 300675 h 340931"/>
                <a:gd name="connsiteX166" fmla="*/ 920746 w 1002572"/>
                <a:gd name="connsiteY166" fmla="*/ 300675 h 340931"/>
                <a:gd name="connsiteX167" fmla="*/ 921027 w 1002572"/>
                <a:gd name="connsiteY167" fmla="*/ 305113 h 340931"/>
                <a:gd name="connsiteX168" fmla="*/ 921027 w 1002572"/>
                <a:gd name="connsiteY168" fmla="*/ 330023 h 340931"/>
                <a:gd name="connsiteX169" fmla="*/ 925653 w 1002572"/>
                <a:gd name="connsiteY169" fmla="*/ 330023 h 340931"/>
                <a:gd name="connsiteX170" fmla="*/ 925653 w 1002572"/>
                <a:gd name="connsiteY170" fmla="*/ 310802 h 340931"/>
                <a:gd name="connsiteX171" fmla="*/ 933623 w 1002572"/>
                <a:gd name="connsiteY171" fmla="*/ 303550 h 340931"/>
                <a:gd name="connsiteX172" fmla="*/ 939531 w 1002572"/>
                <a:gd name="connsiteY172" fmla="*/ 311458 h 340931"/>
                <a:gd name="connsiteX173" fmla="*/ 939531 w 1002572"/>
                <a:gd name="connsiteY173" fmla="*/ 330055 h 340931"/>
                <a:gd name="connsiteX174" fmla="*/ 944125 w 1002572"/>
                <a:gd name="connsiteY174" fmla="*/ 330055 h 340931"/>
                <a:gd name="connsiteX175" fmla="*/ 944125 w 1002572"/>
                <a:gd name="connsiteY175" fmla="*/ 310051 h 340931"/>
                <a:gd name="connsiteX176" fmla="*/ 934748 w 1002572"/>
                <a:gd name="connsiteY176" fmla="*/ 299893 h 340931"/>
                <a:gd name="connsiteX177" fmla="*/ 901805 w 1002572"/>
                <a:gd name="connsiteY177" fmla="*/ 299862 h 340931"/>
                <a:gd name="connsiteX178" fmla="*/ 888678 w 1002572"/>
                <a:gd name="connsiteY178" fmla="*/ 315177 h 340931"/>
                <a:gd name="connsiteX179" fmla="*/ 900774 w 1002572"/>
                <a:gd name="connsiteY179" fmla="*/ 330867 h 340931"/>
                <a:gd name="connsiteX180" fmla="*/ 913870 w 1002572"/>
                <a:gd name="connsiteY180" fmla="*/ 314521 h 340931"/>
                <a:gd name="connsiteX181" fmla="*/ 901774 w 1002572"/>
                <a:gd name="connsiteY181" fmla="*/ 299862 h 340931"/>
                <a:gd name="connsiteX182" fmla="*/ 901180 w 1002572"/>
                <a:gd name="connsiteY182" fmla="*/ 327304 h 340931"/>
                <a:gd name="connsiteX183" fmla="*/ 893273 w 1002572"/>
                <a:gd name="connsiteY183" fmla="*/ 314552 h 340931"/>
                <a:gd name="connsiteX184" fmla="*/ 901430 w 1002572"/>
                <a:gd name="connsiteY184" fmla="*/ 303457 h 340931"/>
                <a:gd name="connsiteX185" fmla="*/ 909213 w 1002572"/>
                <a:gd name="connsiteY185" fmla="*/ 315490 h 340931"/>
                <a:gd name="connsiteX186" fmla="*/ 901180 w 1002572"/>
                <a:gd name="connsiteY186" fmla="*/ 327304 h 340931"/>
                <a:gd name="connsiteX187" fmla="*/ 876333 w 1002572"/>
                <a:gd name="connsiteY187" fmla="*/ 300706 h 340931"/>
                <a:gd name="connsiteX188" fmla="*/ 878458 w 1002572"/>
                <a:gd name="connsiteY188" fmla="*/ 313271 h 340931"/>
                <a:gd name="connsiteX189" fmla="*/ 870707 w 1002572"/>
                <a:gd name="connsiteY189" fmla="*/ 327179 h 340931"/>
                <a:gd name="connsiteX190" fmla="*/ 865456 w 1002572"/>
                <a:gd name="connsiteY190" fmla="*/ 318678 h 340931"/>
                <a:gd name="connsiteX191" fmla="*/ 865456 w 1002572"/>
                <a:gd name="connsiteY191" fmla="*/ 300675 h 340931"/>
                <a:gd name="connsiteX192" fmla="*/ 860830 w 1002572"/>
                <a:gd name="connsiteY192" fmla="*/ 300675 h 340931"/>
                <a:gd name="connsiteX193" fmla="*/ 860830 w 1002572"/>
                <a:gd name="connsiteY193" fmla="*/ 319928 h 340931"/>
                <a:gd name="connsiteX194" fmla="*/ 853579 w 1002572"/>
                <a:gd name="connsiteY194" fmla="*/ 327179 h 340931"/>
                <a:gd name="connsiteX195" fmla="*/ 848203 w 1002572"/>
                <a:gd name="connsiteY195" fmla="*/ 318522 h 340931"/>
                <a:gd name="connsiteX196" fmla="*/ 848203 w 1002572"/>
                <a:gd name="connsiteY196" fmla="*/ 300706 h 340931"/>
                <a:gd name="connsiteX197" fmla="*/ 843577 w 1002572"/>
                <a:gd name="connsiteY197" fmla="*/ 300706 h 340931"/>
                <a:gd name="connsiteX198" fmla="*/ 843577 w 1002572"/>
                <a:gd name="connsiteY198" fmla="*/ 320959 h 340931"/>
                <a:gd name="connsiteX199" fmla="*/ 852860 w 1002572"/>
                <a:gd name="connsiteY199" fmla="*/ 330867 h 340931"/>
                <a:gd name="connsiteX200" fmla="*/ 862705 w 1002572"/>
                <a:gd name="connsiteY200" fmla="*/ 325210 h 340931"/>
                <a:gd name="connsiteX201" fmla="*/ 870550 w 1002572"/>
                <a:gd name="connsiteY201" fmla="*/ 330867 h 340931"/>
                <a:gd name="connsiteX202" fmla="*/ 882896 w 1002572"/>
                <a:gd name="connsiteY202" fmla="*/ 313021 h 340931"/>
                <a:gd name="connsiteX203" fmla="*/ 880771 w 1002572"/>
                <a:gd name="connsiteY203" fmla="*/ 300706 h 340931"/>
                <a:gd name="connsiteX204" fmla="*/ 876270 w 1002572"/>
                <a:gd name="connsiteY204" fmla="*/ 300706 h 340931"/>
                <a:gd name="connsiteX205" fmla="*/ 993227 w 1002572"/>
                <a:gd name="connsiteY205" fmla="*/ 299862 h 340931"/>
                <a:gd name="connsiteX206" fmla="*/ 983725 w 1002572"/>
                <a:gd name="connsiteY206" fmla="*/ 304926 h 340931"/>
                <a:gd name="connsiteX207" fmla="*/ 983194 w 1002572"/>
                <a:gd name="connsiteY207" fmla="*/ 300675 h 340931"/>
                <a:gd name="connsiteX208" fmla="*/ 979225 w 1002572"/>
                <a:gd name="connsiteY208" fmla="*/ 300675 h 340931"/>
                <a:gd name="connsiteX209" fmla="*/ 979506 w 1002572"/>
                <a:gd name="connsiteY209" fmla="*/ 305113 h 340931"/>
                <a:gd name="connsiteX210" fmla="*/ 979506 w 1002572"/>
                <a:gd name="connsiteY210" fmla="*/ 330023 h 340931"/>
                <a:gd name="connsiteX211" fmla="*/ 984100 w 1002572"/>
                <a:gd name="connsiteY211" fmla="*/ 330023 h 340931"/>
                <a:gd name="connsiteX212" fmla="*/ 984100 w 1002572"/>
                <a:gd name="connsiteY212" fmla="*/ 310802 h 340931"/>
                <a:gd name="connsiteX213" fmla="*/ 992070 w 1002572"/>
                <a:gd name="connsiteY213" fmla="*/ 303550 h 340931"/>
                <a:gd name="connsiteX214" fmla="*/ 997978 w 1002572"/>
                <a:gd name="connsiteY214" fmla="*/ 311458 h 340931"/>
                <a:gd name="connsiteX215" fmla="*/ 997978 w 1002572"/>
                <a:gd name="connsiteY215" fmla="*/ 330055 h 340931"/>
                <a:gd name="connsiteX216" fmla="*/ 1002572 w 1002572"/>
                <a:gd name="connsiteY216" fmla="*/ 330055 h 340931"/>
                <a:gd name="connsiteX217" fmla="*/ 1002572 w 1002572"/>
                <a:gd name="connsiteY217" fmla="*/ 310051 h 340931"/>
                <a:gd name="connsiteX218" fmla="*/ 993196 w 1002572"/>
                <a:gd name="connsiteY218" fmla="*/ 299893 h 340931"/>
                <a:gd name="connsiteX219" fmla="*/ 964535 w 1002572"/>
                <a:gd name="connsiteY219" fmla="*/ 327179 h 340931"/>
                <a:gd name="connsiteX220" fmla="*/ 955689 w 1002572"/>
                <a:gd name="connsiteY220" fmla="*/ 317271 h 340931"/>
                <a:gd name="connsiteX221" fmla="*/ 957221 w 1002572"/>
                <a:gd name="connsiteY221" fmla="*/ 317334 h 340931"/>
                <a:gd name="connsiteX222" fmla="*/ 973474 w 1002572"/>
                <a:gd name="connsiteY222" fmla="*/ 307176 h 340931"/>
                <a:gd name="connsiteX223" fmla="*/ 964847 w 1002572"/>
                <a:gd name="connsiteY223" fmla="*/ 299862 h 340931"/>
                <a:gd name="connsiteX224" fmla="*/ 951157 w 1002572"/>
                <a:gd name="connsiteY224" fmla="*/ 315802 h 340931"/>
                <a:gd name="connsiteX225" fmla="*/ 964253 w 1002572"/>
                <a:gd name="connsiteY225" fmla="*/ 330836 h 340931"/>
                <a:gd name="connsiteX226" fmla="*/ 973880 w 1002572"/>
                <a:gd name="connsiteY226" fmla="*/ 327461 h 340931"/>
                <a:gd name="connsiteX227" fmla="*/ 972098 w 1002572"/>
                <a:gd name="connsiteY227" fmla="*/ 324460 h 340931"/>
                <a:gd name="connsiteX228" fmla="*/ 964535 w 1002572"/>
                <a:gd name="connsiteY228" fmla="*/ 327179 h 340931"/>
                <a:gd name="connsiteX229" fmla="*/ 964597 w 1002572"/>
                <a:gd name="connsiteY229" fmla="*/ 303300 h 340931"/>
                <a:gd name="connsiteX230" fmla="*/ 969160 w 1002572"/>
                <a:gd name="connsiteY230" fmla="*/ 307739 h 340931"/>
                <a:gd name="connsiteX231" fmla="*/ 956877 w 1002572"/>
                <a:gd name="connsiteY231" fmla="*/ 313990 h 340931"/>
                <a:gd name="connsiteX232" fmla="*/ 955689 w 1002572"/>
                <a:gd name="connsiteY232" fmla="*/ 313927 h 340931"/>
                <a:gd name="connsiteX233" fmla="*/ 964597 w 1002572"/>
                <a:gd name="connsiteY233" fmla="*/ 303300 h 340931"/>
                <a:gd name="connsiteX234" fmla="*/ 791037 w 1002572"/>
                <a:gd name="connsiteY234" fmla="*/ 299862 h 340931"/>
                <a:gd name="connsiteX235" fmla="*/ 777941 w 1002572"/>
                <a:gd name="connsiteY235" fmla="*/ 315177 h 340931"/>
                <a:gd name="connsiteX236" fmla="*/ 790037 w 1002572"/>
                <a:gd name="connsiteY236" fmla="*/ 330867 h 340931"/>
                <a:gd name="connsiteX237" fmla="*/ 803164 w 1002572"/>
                <a:gd name="connsiteY237" fmla="*/ 314521 h 340931"/>
                <a:gd name="connsiteX238" fmla="*/ 791068 w 1002572"/>
                <a:gd name="connsiteY238" fmla="*/ 299862 h 340931"/>
                <a:gd name="connsiteX239" fmla="*/ 790443 w 1002572"/>
                <a:gd name="connsiteY239" fmla="*/ 327304 h 340931"/>
                <a:gd name="connsiteX240" fmla="*/ 782536 w 1002572"/>
                <a:gd name="connsiteY240" fmla="*/ 314552 h 340931"/>
                <a:gd name="connsiteX241" fmla="*/ 790662 w 1002572"/>
                <a:gd name="connsiteY241" fmla="*/ 303457 h 340931"/>
                <a:gd name="connsiteX242" fmla="*/ 798445 w 1002572"/>
                <a:gd name="connsiteY242" fmla="*/ 315490 h 340931"/>
                <a:gd name="connsiteX243" fmla="*/ 790412 w 1002572"/>
                <a:gd name="connsiteY243" fmla="*/ 327304 h 340931"/>
                <a:gd name="connsiteX244" fmla="*/ 734903 w 1002572"/>
                <a:gd name="connsiteY244" fmla="*/ 300706 h 340931"/>
                <a:gd name="connsiteX245" fmla="*/ 736903 w 1002572"/>
                <a:gd name="connsiteY245" fmla="*/ 313865 h 340931"/>
                <a:gd name="connsiteX246" fmla="*/ 728464 w 1002572"/>
                <a:gd name="connsiteY246" fmla="*/ 327148 h 340931"/>
                <a:gd name="connsiteX247" fmla="*/ 723088 w 1002572"/>
                <a:gd name="connsiteY247" fmla="*/ 319209 h 340931"/>
                <a:gd name="connsiteX248" fmla="*/ 723088 w 1002572"/>
                <a:gd name="connsiteY248" fmla="*/ 300675 h 340931"/>
                <a:gd name="connsiteX249" fmla="*/ 718494 w 1002572"/>
                <a:gd name="connsiteY249" fmla="*/ 300675 h 340931"/>
                <a:gd name="connsiteX250" fmla="*/ 718494 w 1002572"/>
                <a:gd name="connsiteY250" fmla="*/ 320928 h 340931"/>
                <a:gd name="connsiteX251" fmla="*/ 727933 w 1002572"/>
                <a:gd name="connsiteY251" fmla="*/ 330836 h 340931"/>
                <a:gd name="connsiteX252" fmla="*/ 741435 w 1002572"/>
                <a:gd name="connsiteY252" fmla="*/ 313177 h 340931"/>
                <a:gd name="connsiteX253" fmla="*/ 739497 w 1002572"/>
                <a:gd name="connsiteY253" fmla="*/ 300644 h 340931"/>
                <a:gd name="connsiteX254" fmla="*/ 734903 w 1002572"/>
                <a:gd name="connsiteY254" fmla="*/ 300644 h 340931"/>
                <a:gd name="connsiteX255" fmla="*/ 814479 w 1002572"/>
                <a:gd name="connsiteY255" fmla="*/ 304926 h 340931"/>
                <a:gd name="connsiteX256" fmla="*/ 813947 w 1002572"/>
                <a:gd name="connsiteY256" fmla="*/ 300675 h 340931"/>
                <a:gd name="connsiteX257" fmla="*/ 810009 w 1002572"/>
                <a:gd name="connsiteY257" fmla="*/ 300675 h 340931"/>
                <a:gd name="connsiteX258" fmla="*/ 810353 w 1002572"/>
                <a:gd name="connsiteY258" fmla="*/ 304676 h 340931"/>
                <a:gd name="connsiteX259" fmla="*/ 810353 w 1002572"/>
                <a:gd name="connsiteY259" fmla="*/ 329992 h 340931"/>
                <a:gd name="connsiteX260" fmla="*/ 814885 w 1002572"/>
                <a:gd name="connsiteY260" fmla="*/ 329992 h 340931"/>
                <a:gd name="connsiteX261" fmla="*/ 814885 w 1002572"/>
                <a:gd name="connsiteY261" fmla="*/ 311302 h 340931"/>
                <a:gd name="connsiteX262" fmla="*/ 821261 w 1002572"/>
                <a:gd name="connsiteY262" fmla="*/ 303925 h 340931"/>
                <a:gd name="connsiteX263" fmla="*/ 825105 w 1002572"/>
                <a:gd name="connsiteY263" fmla="*/ 305051 h 340931"/>
                <a:gd name="connsiteX264" fmla="*/ 826512 w 1002572"/>
                <a:gd name="connsiteY264" fmla="*/ 300987 h 340931"/>
                <a:gd name="connsiteX265" fmla="*/ 821855 w 1002572"/>
                <a:gd name="connsiteY265" fmla="*/ 299862 h 340931"/>
                <a:gd name="connsiteX266" fmla="*/ 814479 w 1002572"/>
                <a:gd name="connsiteY266" fmla="*/ 304926 h 340931"/>
                <a:gd name="connsiteX267" fmla="*/ 694802 w 1002572"/>
                <a:gd name="connsiteY267" fmla="*/ 327273 h 340931"/>
                <a:gd name="connsiteX268" fmla="*/ 690489 w 1002572"/>
                <a:gd name="connsiteY268" fmla="*/ 322147 h 340931"/>
                <a:gd name="connsiteX269" fmla="*/ 690489 w 1002572"/>
                <a:gd name="connsiteY269" fmla="*/ 304676 h 340931"/>
                <a:gd name="connsiteX270" fmla="*/ 698897 w 1002572"/>
                <a:gd name="connsiteY270" fmla="*/ 304676 h 340931"/>
                <a:gd name="connsiteX271" fmla="*/ 698897 w 1002572"/>
                <a:gd name="connsiteY271" fmla="*/ 300737 h 340931"/>
                <a:gd name="connsiteX272" fmla="*/ 690489 w 1002572"/>
                <a:gd name="connsiteY272" fmla="*/ 300737 h 340931"/>
                <a:gd name="connsiteX273" fmla="*/ 690489 w 1002572"/>
                <a:gd name="connsiteY273" fmla="*/ 289048 h 340931"/>
                <a:gd name="connsiteX274" fmla="*/ 685895 w 1002572"/>
                <a:gd name="connsiteY274" fmla="*/ 289048 h 340931"/>
                <a:gd name="connsiteX275" fmla="*/ 685895 w 1002572"/>
                <a:gd name="connsiteY275" fmla="*/ 322053 h 340931"/>
                <a:gd name="connsiteX276" fmla="*/ 693990 w 1002572"/>
                <a:gd name="connsiteY276" fmla="*/ 330899 h 340931"/>
                <a:gd name="connsiteX277" fmla="*/ 700647 w 1002572"/>
                <a:gd name="connsiteY277" fmla="*/ 328930 h 340931"/>
                <a:gd name="connsiteX278" fmla="*/ 699303 w 1002572"/>
                <a:gd name="connsiteY278" fmla="*/ 325867 h 340931"/>
                <a:gd name="connsiteX279" fmla="*/ 694834 w 1002572"/>
                <a:gd name="connsiteY279" fmla="*/ 327273 h 340931"/>
                <a:gd name="connsiteX280" fmla="*/ 760345 w 1002572"/>
                <a:gd name="connsiteY280" fmla="*/ 299862 h 340931"/>
                <a:gd name="connsiteX281" fmla="*/ 747217 w 1002572"/>
                <a:gd name="connsiteY281" fmla="*/ 315177 h 340931"/>
                <a:gd name="connsiteX282" fmla="*/ 759313 w 1002572"/>
                <a:gd name="connsiteY282" fmla="*/ 330867 h 340931"/>
                <a:gd name="connsiteX283" fmla="*/ 772440 w 1002572"/>
                <a:gd name="connsiteY283" fmla="*/ 314521 h 340931"/>
                <a:gd name="connsiteX284" fmla="*/ 760345 w 1002572"/>
                <a:gd name="connsiteY284" fmla="*/ 299862 h 340931"/>
                <a:gd name="connsiteX285" fmla="*/ 759751 w 1002572"/>
                <a:gd name="connsiteY285" fmla="*/ 327304 h 340931"/>
                <a:gd name="connsiteX286" fmla="*/ 751843 w 1002572"/>
                <a:gd name="connsiteY286" fmla="*/ 314552 h 340931"/>
                <a:gd name="connsiteX287" fmla="*/ 760001 w 1002572"/>
                <a:gd name="connsiteY287" fmla="*/ 303457 h 340931"/>
                <a:gd name="connsiteX288" fmla="*/ 767815 w 1002572"/>
                <a:gd name="connsiteY288" fmla="*/ 315490 h 340931"/>
                <a:gd name="connsiteX289" fmla="*/ 759782 w 1002572"/>
                <a:gd name="connsiteY289" fmla="*/ 327304 h 340931"/>
                <a:gd name="connsiteX290" fmla="*/ 669673 w 1002572"/>
                <a:gd name="connsiteY290" fmla="*/ 304926 h 340931"/>
                <a:gd name="connsiteX291" fmla="*/ 669142 w 1002572"/>
                <a:gd name="connsiteY291" fmla="*/ 300675 h 340931"/>
                <a:gd name="connsiteX292" fmla="*/ 665204 w 1002572"/>
                <a:gd name="connsiteY292" fmla="*/ 300675 h 340931"/>
                <a:gd name="connsiteX293" fmla="*/ 665548 w 1002572"/>
                <a:gd name="connsiteY293" fmla="*/ 304676 h 340931"/>
                <a:gd name="connsiteX294" fmla="*/ 665548 w 1002572"/>
                <a:gd name="connsiteY294" fmla="*/ 329992 h 340931"/>
                <a:gd name="connsiteX295" fmla="*/ 670111 w 1002572"/>
                <a:gd name="connsiteY295" fmla="*/ 329992 h 340931"/>
                <a:gd name="connsiteX296" fmla="*/ 670111 w 1002572"/>
                <a:gd name="connsiteY296" fmla="*/ 311302 h 340931"/>
                <a:gd name="connsiteX297" fmla="*/ 676487 w 1002572"/>
                <a:gd name="connsiteY297" fmla="*/ 303925 h 340931"/>
                <a:gd name="connsiteX298" fmla="*/ 680331 w 1002572"/>
                <a:gd name="connsiteY298" fmla="*/ 305051 h 340931"/>
                <a:gd name="connsiteX299" fmla="*/ 681769 w 1002572"/>
                <a:gd name="connsiteY299" fmla="*/ 300987 h 340931"/>
                <a:gd name="connsiteX300" fmla="*/ 677112 w 1002572"/>
                <a:gd name="connsiteY300" fmla="*/ 299862 h 340931"/>
                <a:gd name="connsiteX301" fmla="*/ 669736 w 1002572"/>
                <a:gd name="connsiteY301" fmla="*/ 304926 h 34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</a:cxnLst>
              <a:rect l="l" t="t" r="r" b="b"/>
              <a:pathLst>
                <a:path w="1002572" h="340931">
                  <a:moveTo>
                    <a:pt x="441542" y="256574"/>
                  </a:moveTo>
                  <a:lnTo>
                    <a:pt x="478048" y="256574"/>
                  </a:lnTo>
                  <a:lnTo>
                    <a:pt x="478048" y="142899"/>
                  </a:lnTo>
                  <a:lnTo>
                    <a:pt x="441542" y="142899"/>
                  </a:lnTo>
                  <a:lnTo>
                    <a:pt x="441542" y="256574"/>
                  </a:lnTo>
                  <a:close/>
                  <a:moveTo>
                    <a:pt x="507209" y="31"/>
                  </a:moveTo>
                  <a:cubicBezTo>
                    <a:pt x="495519" y="31"/>
                    <a:pt x="483424" y="3094"/>
                    <a:pt x="471203" y="9095"/>
                  </a:cubicBezTo>
                  <a:lnTo>
                    <a:pt x="469046" y="2313"/>
                  </a:lnTo>
                  <a:lnTo>
                    <a:pt x="440573" y="2313"/>
                  </a:lnTo>
                  <a:lnTo>
                    <a:pt x="440573" y="115988"/>
                  </a:lnTo>
                  <a:lnTo>
                    <a:pt x="477079" y="115988"/>
                  </a:lnTo>
                  <a:lnTo>
                    <a:pt x="477079" y="36569"/>
                  </a:lnTo>
                  <a:cubicBezTo>
                    <a:pt x="480329" y="35131"/>
                    <a:pt x="483455" y="34037"/>
                    <a:pt x="486456" y="33318"/>
                  </a:cubicBezTo>
                  <a:cubicBezTo>
                    <a:pt x="490144" y="32412"/>
                    <a:pt x="493832" y="31943"/>
                    <a:pt x="497426" y="31943"/>
                  </a:cubicBezTo>
                  <a:cubicBezTo>
                    <a:pt x="514241" y="31943"/>
                    <a:pt x="516398" y="39757"/>
                    <a:pt x="516398" y="46570"/>
                  </a:cubicBezTo>
                  <a:lnTo>
                    <a:pt x="516398" y="132678"/>
                  </a:lnTo>
                  <a:lnTo>
                    <a:pt x="552904" y="132678"/>
                  </a:lnTo>
                  <a:lnTo>
                    <a:pt x="552904" y="39507"/>
                  </a:lnTo>
                  <a:cubicBezTo>
                    <a:pt x="552904" y="21472"/>
                    <a:pt x="544996" y="0"/>
                    <a:pt x="507240" y="0"/>
                  </a:cubicBezTo>
                  <a:moveTo>
                    <a:pt x="516367" y="297924"/>
                  </a:moveTo>
                  <a:cubicBezTo>
                    <a:pt x="516492" y="302425"/>
                    <a:pt x="515398" y="305707"/>
                    <a:pt x="513085" y="307895"/>
                  </a:cubicBezTo>
                  <a:cubicBezTo>
                    <a:pt x="510647" y="310145"/>
                    <a:pt x="506834" y="311302"/>
                    <a:pt x="501771" y="311302"/>
                  </a:cubicBezTo>
                  <a:cubicBezTo>
                    <a:pt x="498207" y="311302"/>
                    <a:pt x="494801" y="310864"/>
                    <a:pt x="491613" y="309958"/>
                  </a:cubicBezTo>
                  <a:cubicBezTo>
                    <a:pt x="488550" y="309114"/>
                    <a:pt x="485799" y="307832"/>
                    <a:pt x="483486" y="306176"/>
                  </a:cubicBezTo>
                  <a:lnTo>
                    <a:pt x="479017" y="302925"/>
                  </a:lnTo>
                  <a:lnTo>
                    <a:pt x="468609" y="328711"/>
                  </a:lnTo>
                  <a:lnTo>
                    <a:pt x="471297" y="330711"/>
                  </a:lnTo>
                  <a:cubicBezTo>
                    <a:pt x="475797" y="334055"/>
                    <a:pt x="481236" y="336650"/>
                    <a:pt x="487424" y="338369"/>
                  </a:cubicBezTo>
                  <a:cubicBezTo>
                    <a:pt x="493488" y="340056"/>
                    <a:pt x="499989" y="340932"/>
                    <a:pt x="506740" y="340932"/>
                  </a:cubicBezTo>
                  <a:cubicBezTo>
                    <a:pt x="521711" y="340932"/>
                    <a:pt x="533276" y="337212"/>
                    <a:pt x="541215" y="329836"/>
                  </a:cubicBezTo>
                  <a:cubicBezTo>
                    <a:pt x="549278" y="322366"/>
                    <a:pt x="553185" y="311708"/>
                    <a:pt x="552842" y="298237"/>
                  </a:cubicBezTo>
                  <a:lnTo>
                    <a:pt x="552842" y="142899"/>
                  </a:lnTo>
                  <a:lnTo>
                    <a:pt x="516335" y="142899"/>
                  </a:lnTo>
                  <a:lnTo>
                    <a:pt x="516335" y="297924"/>
                  </a:lnTo>
                  <a:close/>
                  <a:moveTo>
                    <a:pt x="620009" y="307551"/>
                  </a:moveTo>
                  <a:lnTo>
                    <a:pt x="599537" y="307551"/>
                  </a:lnTo>
                  <a:lnTo>
                    <a:pt x="599537" y="290767"/>
                  </a:lnTo>
                  <a:lnTo>
                    <a:pt x="594880" y="290767"/>
                  </a:lnTo>
                  <a:lnTo>
                    <a:pt x="594880" y="330023"/>
                  </a:lnTo>
                  <a:lnTo>
                    <a:pt x="599537" y="330023"/>
                  </a:lnTo>
                  <a:lnTo>
                    <a:pt x="599537" y="311614"/>
                  </a:lnTo>
                  <a:lnTo>
                    <a:pt x="620009" y="311614"/>
                  </a:lnTo>
                  <a:lnTo>
                    <a:pt x="620009" y="330023"/>
                  </a:lnTo>
                  <a:lnTo>
                    <a:pt x="624666" y="330023"/>
                  </a:lnTo>
                  <a:lnTo>
                    <a:pt x="624666" y="290767"/>
                  </a:lnTo>
                  <a:lnTo>
                    <a:pt x="620009" y="290767"/>
                  </a:lnTo>
                  <a:lnTo>
                    <a:pt x="620009" y="307551"/>
                  </a:lnTo>
                  <a:close/>
                  <a:moveTo>
                    <a:pt x="364967" y="118270"/>
                  </a:moveTo>
                  <a:cubicBezTo>
                    <a:pt x="384595" y="118270"/>
                    <a:pt x="399972" y="113113"/>
                    <a:pt x="410630" y="102923"/>
                  </a:cubicBezTo>
                  <a:cubicBezTo>
                    <a:pt x="421382" y="92672"/>
                    <a:pt x="426821" y="77950"/>
                    <a:pt x="426821" y="59135"/>
                  </a:cubicBezTo>
                  <a:cubicBezTo>
                    <a:pt x="426821" y="40319"/>
                    <a:pt x="421382" y="25629"/>
                    <a:pt x="410630" y="15378"/>
                  </a:cubicBezTo>
                  <a:cubicBezTo>
                    <a:pt x="399941" y="5188"/>
                    <a:pt x="384595" y="31"/>
                    <a:pt x="364967" y="31"/>
                  </a:cubicBezTo>
                  <a:cubicBezTo>
                    <a:pt x="345338" y="31"/>
                    <a:pt x="329930" y="5188"/>
                    <a:pt x="319178" y="15378"/>
                  </a:cubicBezTo>
                  <a:cubicBezTo>
                    <a:pt x="308364" y="25629"/>
                    <a:pt x="302863" y="40350"/>
                    <a:pt x="302863" y="59166"/>
                  </a:cubicBezTo>
                  <a:cubicBezTo>
                    <a:pt x="302863" y="77982"/>
                    <a:pt x="308332" y="92703"/>
                    <a:pt x="319178" y="102955"/>
                  </a:cubicBezTo>
                  <a:cubicBezTo>
                    <a:pt x="329930" y="113113"/>
                    <a:pt x="345338" y="118301"/>
                    <a:pt x="364967" y="118301"/>
                  </a:cubicBezTo>
                  <a:moveTo>
                    <a:pt x="345338" y="38975"/>
                  </a:moveTo>
                  <a:cubicBezTo>
                    <a:pt x="349777" y="34381"/>
                    <a:pt x="356215" y="32162"/>
                    <a:pt x="364967" y="32162"/>
                  </a:cubicBezTo>
                  <a:cubicBezTo>
                    <a:pt x="373718" y="32162"/>
                    <a:pt x="379907" y="34381"/>
                    <a:pt x="384345" y="38975"/>
                  </a:cubicBezTo>
                  <a:cubicBezTo>
                    <a:pt x="388814" y="43601"/>
                    <a:pt x="391002" y="50196"/>
                    <a:pt x="391002" y="59135"/>
                  </a:cubicBezTo>
                  <a:cubicBezTo>
                    <a:pt x="391002" y="68074"/>
                    <a:pt x="388783" y="74762"/>
                    <a:pt x="384345" y="79294"/>
                  </a:cubicBezTo>
                  <a:cubicBezTo>
                    <a:pt x="379907" y="83858"/>
                    <a:pt x="373562" y="86108"/>
                    <a:pt x="364967" y="86108"/>
                  </a:cubicBezTo>
                  <a:cubicBezTo>
                    <a:pt x="356371" y="86108"/>
                    <a:pt x="349777" y="83889"/>
                    <a:pt x="345338" y="79294"/>
                  </a:cubicBezTo>
                  <a:cubicBezTo>
                    <a:pt x="340931" y="74762"/>
                    <a:pt x="338681" y="67980"/>
                    <a:pt x="338681" y="59135"/>
                  </a:cubicBezTo>
                  <a:cubicBezTo>
                    <a:pt x="338681" y="50290"/>
                    <a:pt x="340869" y="43601"/>
                    <a:pt x="345338" y="38975"/>
                  </a:cubicBezTo>
                  <a:moveTo>
                    <a:pt x="173185" y="2313"/>
                  </a:moveTo>
                  <a:lnTo>
                    <a:pt x="138429" y="2313"/>
                  </a:lnTo>
                  <a:lnTo>
                    <a:pt x="118395" y="67636"/>
                  </a:lnTo>
                  <a:lnTo>
                    <a:pt x="101110" y="2313"/>
                  </a:lnTo>
                  <a:lnTo>
                    <a:pt x="71637" y="2313"/>
                  </a:lnTo>
                  <a:lnTo>
                    <a:pt x="54759" y="66761"/>
                  </a:lnTo>
                  <a:lnTo>
                    <a:pt x="34724" y="2313"/>
                  </a:lnTo>
                  <a:lnTo>
                    <a:pt x="0" y="2313"/>
                  </a:lnTo>
                  <a:lnTo>
                    <a:pt x="38256" y="117144"/>
                  </a:lnTo>
                  <a:lnTo>
                    <a:pt x="71668" y="117144"/>
                  </a:lnTo>
                  <a:lnTo>
                    <a:pt x="86577" y="58603"/>
                  </a:lnTo>
                  <a:lnTo>
                    <a:pt x="101486" y="117144"/>
                  </a:lnTo>
                  <a:lnTo>
                    <a:pt x="134897" y="117144"/>
                  </a:lnTo>
                  <a:lnTo>
                    <a:pt x="173185" y="2313"/>
                  </a:lnTo>
                  <a:close/>
                  <a:moveTo>
                    <a:pt x="371405" y="140617"/>
                  </a:moveTo>
                  <a:cubicBezTo>
                    <a:pt x="352371" y="140617"/>
                    <a:pt x="337368" y="145805"/>
                    <a:pt x="326835" y="155995"/>
                  </a:cubicBezTo>
                  <a:cubicBezTo>
                    <a:pt x="316271" y="166246"/>
                    <a:pt x="310926" y="180936"/>
                    <a:pt x="310926" y="199752"/>
                  </a:cubicBezTo>
                  <a:cubicBezTo>
                    <a:pt x="310926" y="218567"/>
                    <a:pt x="316490" y="233320"/>
                    <a:pt x="327492" y="243540"/>
                  </a:cubicBezTo>
                  <a:cubicBezTo>
                    <a:pt x="338400" y="253698"/>
                    <a:pt x="353934" y="258855"/>
                    <a:pt x="373718" y="258855"/>
                  </a:cubicBezTo>
                  <a:cubicBezTo>
                    <a:pt x="382376" y="258855"/>
                    <a:pt x="390971" y="257824"/>
                    <a:pt x="399316" y="255761"/>
                  </a:cubicBezTo>
                  <a:cubicBezTo>
                    <a:pt x="407630" y="253698"/>
                    <a:pt x="415381" y="250729"/>
                    <a:pt x="422382" y="246916"/>
                  </a:cubicBezTo>
                  <a:lnTo>
                    <a:pt x="425570" y="245166"/>
                  </a:lnTo>
                  <a:lnTo>
                    <a:pt x="416100" y="216786"/>
                  </a:lnTo>
                  <a:lnTo>
                    <a:pt x="411506" y="219536"/>
                  </a:lnTo>
                  <a:cubicBezTo>
                    <a:pt x="407036" y="222193"/>
                    <a:pt x="401910" y="224225"/>
                    <a:pt x="396253" y="225537"/>
                  </a:cubicBezTo>
                  <a:cubicBezTo>
                    <a:pt x="390533" y="226913"/>
                    <a:pt x="384345" y="227600"/>
                    <a:pt x="377844" y="227600"/>
                  </a:cubicBezTo>
                  <a:cubicBezTo>
                    <a:pt x="369374" y="227600"/>
                    <a:pt x="362529" y="225787"/>
                    <a:pt x="357528" y="222224"/>
                  </a:cubicBezTo>
                  <a:cubicBezTo>
                    <a:pt x="354059" y="219786"/>
                    <a:pt x="351464" y="216692"/>
                    <a:pt x="349683" y="212942"/>
                  </a:cubicBezTo>
                  <a:lnTo>
                    <a:pt x="427758" y="212942"/>
                  </a:lnTo>
                  <a:lnTo>
                    <a:pt x="428071" y="198377"/>
                  </a:lnTo>
                  <a:cubicBezTo>
                    <a:pt x="428227" y="179749"/>
                    <a:pt x="423383" y="165309"/>
                    <a:pt x="413693" y="155463"/>
                  </a:cubicBezTo>
                  <a:cubicBezTo>
                    <a:pt x="404004" y="145587"/>
                    <a:pt x="389783" y="140586"/>
                    <a:pt x="371468" y="140586"/>
                  </a:cubicBezTo>
                  <a:moveTo>
                    <a:pt x="348433" y="187187"/>
                  </a:moveTo>
                  <a:cubicBezTo>
                    <a:pt x="349808" y="182405"/>
                    <a:pt x="352058" y="178717"/>
                    <a:pt x="355246" y="175935"/>
                  </a:cubicBezTo>
                  <a:cubicBezTo>
                    <a:pt x="359434" y="172310"/>
                    <a:pt x="365435" y="170466"/>
                    <a:pt x="373124" y="170466"/>
                  </a:cubicBezTo>
                  <a:cubicBezTo>
                    <a:pt x="379844" y="170466"/>
                    <a:pt x="384782" y="172154"/>
                    <a:pt x="388220" y="175685"/>
                  </a:cubicBezTo>
                  <a:cubicBezTo>
                    <a:pt x="390877" y="178405"/>
                    <a:pt x="392565" y="182280"/>
                    <a:pt x="393253" y="187187"/>
                  </a:cubicBezTo>
                  <a:lnTo>
                    <a:pt x="348401" y="187187"/>
                  </a:lnTo>
                  <a:close/>
                  <a:moveTo>
                    <a:pt x="254511" y="140617"/>
                  </a:moveTo>
                  <a:cubicBezTo>
                    <a:pt x="247010" y="140617"/>
                    <a:pt x="239415" y="141680"/>
                    <a:pt x="232007" y="143743"/>
                  </a:cubicBezTo>
                  <a:cubicBezTo>
                    <a:pt x="225725" y="145493"/>
                    <a:pt x="219755" y="148181"/>
                    <a:pt x="214317" y="151775"/>
                  </a:cubicBezTo>
                  <a:cubicBezTo>
                    <a:pt x="206784" y="144368"/>
                    <a:pt x="195376" y="140617"/>
                    <a:pt x="180311" y="140617"/>
                  </a:cubicBezTo>
                  <a:cubicBezTo>
                    <a:pt x="173435" y="140617"/>
                    <a:pt x="166403" y="141461"/>
                    <a:pt x="159433" y="143117"/>
                  </a:cubicBezTo>
                  <a:cubicBezTo>
                    <a:pt x="153932" y="144430"/>
                    <a:pt x="148306" y="146431"/>
                    <a:pt x="142711" y="149087"/>
                  </a:cubicBezTo>
                  <a:lnTo>
                    <a:pt x="140773" y="142899"/>
                  </a:lnTo>
                  <a:lnTo>
                    <a:pt x="112269" y="142899"/>
                  </a:lnTo>
                  <a:lnTo>
                    <a:pt x="112269" y="256574"/>
                  </a:lnTo>
                  <a:lnTo>
                    <a:pt x="148775" y="256574"/>
                  </a:lnTo>
                  <a:lnTo>
                    <a:pt x="148775" y="177154"/>
                  </a:lnTo>
                  <a:cubicBezTo>
                    <a:pt x="151994" y="175717"/>
                    <a:pt x="155119" y="174623"/>
                    <a:pt x="158057" y="173904"/>
                  </a:cubicBezTo>
                  <a:cubicBezTo>
                    <a:pt x="161652" y="172997"/>
                    <a:pt x="165371" y="172560"/>
                    <a:pt x="169122" y="172560"/>
                  </a:cubicBezTo>
                  <a:cubicBezTo>
                    <a:pt x="176123" y="172560"/>
                    <a:pt x="181186" y="173748"/>
                    <a:pt x="184093" y="176154"/>
                  </a:cubicBezTo>
                  <a:cubicBezTo>
                    <a:pt x="186781" y="178342"/>
                    <a:pt x="188094" y="181749"/>
                    <a:pt x="188094" y="186500"/>
                  </a:cubicBezTo>
                  <a:lnTo>
                    <a:pt x="188094" y="256574"/>
                  </a:lnTo>
                  <a:lnTo>
                    <a:pt x="223881" y="256574"/>
                  </a:lnTo>
                  <a:lnTo>
                    <a:pt x="224131" y="178717"/>
                  </a:lnTo>
                  <a:cubicBezTo>
                    <a:pt x="224131" y="178123"/>
                    <a:pt x="224131" y="177561"/>
                    <a:pt x="224068" y="177029"/>
                  </a:cubicBezTo>
                  <a:cubicBezTo>
                    <a:pt x="229726" y="174060"/>
                    <a:pt x="235820" y="172560"/>
                    <a:pt x="242196" y="172560"/>
                  </a:cubicBezTo>
                  <a:cubicBezTo>
                    <a:pt x="249260" y="172560"/>
                    <a:pt x="254323" y="173873"/>
                    <a:pt x="257230" y="176498"/>
                  </a:cubicBezTo>
                  <a:cubicBezTo>
                    <a:pt x="260043" y="178998"/>
                    <a:pt x="261418" y="182968"/>
                    <a:pt x="261418" y="188594"/>
                  </a:cubicBezTo>
                  <a:lnTo>
                    <a:pt x="261418" y="256605"/>
                  </a:lnTo>
                  <a:lnTo>
                    <a:pt x="297643" y="256605"/>
                  </a:lnTo>
                  <a:lnTo>
                    <a:pt x="297893" y="180592"/>
                  </a:lnTo>
                  <a:cubicBezTo>
                    <a:pt x="297893" y="154463"/>
                    <a:pt x="282891" y="140648"/>
                    <a:pt x="254542" y="140648"/>
                  </a:cubicBezTo>
                  <a:moveTo>
                    <a:pt x="187187" y="102923"/>
                  </a:moveTo>
                  <a:cubicBezTo>
                    <a:pt x="197939" y="113081"/>
                    <a:pt x="213348" y="118270"/>
                    <a:pt x="232976" y="118270"/>
                  </a:cubicBezTo>
                  <a:cubicBezTo>
                    <a:pt x="252604" y="118270"/>
                    <a:pt x="267982" y="113113"/>
                    <a:pt x="278671" y="102923"/>
                  </a:cubicBezTo>
                  <a:cubicBezTo>
                    <a:pt x="289423" y="92672"/>
                    <a:pt x="294861" y="77950"/>
                    <a:pt x="294861" y="59135"/>
                  </a:cubicBezTo>
                  <a:cubicBezTo>
                    <a:pt x="294861" y="40319"/>
                    <a:pt x="289423" y="25629"/>
                    <a:pt x="278671" y="15378"/>
                  </a:cubicBezTo>
                  <a:cubicBezTo>
                    <a:pt x="267982" y="5188"/>
                    <a:pt x="252636" y="31"/>
                    <a:pt x="232976" y="31"/>
                  </a:cubicBezTo>
                  <a:cubicBezTo>
                    <a:pt x="213317" y="31"/>
                    <a:pt x="197939" y="5188"/>
                    <a:pt x="187187" y="15378"/>
                  </a:cubicBezTo>
                  <a:cubicBezTo>
                    <a:pt x="176373" y="25629"/>
                    <a:pt x="170872" y="40350"/>
                    <a:pt x="170872" y="59166"/>
                  </a:cubicBezTo>
                  <a:cubicBezTo>
                    <a:pt x="170872" y="77982"/>
                    <a:pt x="176373" y="92703"/>
                    <a:pt x="187187" y="102955"/>
                  </a:cubicBezTo>
                  <a:moveTo>
                    <a:pt x="213348" y="38975"/>
                  </a:moveTo>
                  <a:cubicBezTo>
                    <a:pt x="217817" y="34381"/>
                    <a:pt x="224225" y="32162"/>
                    <a:pt x="232976" y="32162"/>
                  </a:cubicBezTo>
                  <a:cubicBezTo>
                    <a:pt x="241727" y="32162"/>
                    <a:pt x="247947" y="34381"/>
                    <a:pt x="252386" y="38975"/>
                  </a:cubicBezTo>
                  <a:cubicBezTo>
                    <a:pt x="256855" y="43601"/>
                    <a:pt x="259043" y="50196"/>
                    <a:pt x="259043" y="59135"/>
                  </a:cubicBezTo>
                  <a:cubicBezTo>
                    <a:pt x="259043" y="68074"/>
                    <a:pt x="256793" y="74762"/>
                    <a:pt x="252386" y="79294"/>
                  </a:cubicBezTo>
                  <a:cubicBezTo>
                    <a:pt x="247947" y="83858"/>
                    <a:pt x="241602" y="86108"/>
                    <a:pt x="232976" y="86108"/>
                  </a:cubicBezTo>
                  <a:cubicBezTo>
                    <a:pt x="224350" y="86108"/>
                    <a:pt x="217817" y="83889"/>
                    <a:pt x="213348" y="79294"/>
                  </a:cubicBezTo>
                  <a:cubicBezTo>
                    <a:pt x="208941" y="74762"/>
                    <a:pt x="206690" y="67980"/>
                    <a:pt x="206690" y="59135"/>
                  </a:cubicBezTo>
                  <a:cubicBezTo>
                    <a:pt x="206690" y="50290"/>
                    <a:pt x="208847" y="43601"/>
                    <a:pt x="213348" y="38975"/>
                  </a:cubicBezTo>
                  <a:moveTo>
                    <a:pt x="656796" y="301738"/>
                  </a:moveTo>
                  <a:cubicBezTo>
                    <a:pt x="653014" y="300331"/>
                    <a:pt x="648951" y="299862"/>
                    <a:pt x="647107" y="299862"/>
                  </a:cubicBezTo>
                  <a:cubicBezTo>
                    <a:pt x="637324" y="299862"/>
                    <a:pt x="632292" y="306176"/>
                    <a:pt x="632292" y="316646"/>
                  </a:cubicBezTo>
                  <a:cubicBezTo>
                    <a:pt x="632292" y="325210"/>
                    <a:pt x="635761" y="330867"/>
                    <a:pt x="643982" y="330867"/>
                  </a:cubicBezTo>
                  <a:cubicBezTo>
                    <a:pt x="648607" y="330867"/>
                    <a:pt x="651108" y="328617"/>
                    <a:pt x="652608" y="326492"/>
                  </a:cubicBezTo>
                  <a:lnTo>
                    <a:pt x="652796" y="326554"/>
                  </a:lnTo>
                  <a:lnTo>
                    <a:pt x="653139" y="330023"/>
                  </a:lnTo>
                  <a:lnTo>
                    <a:pt x="657265" y="330023"/>
                  </a:lnTo>
                  <a:lnTo>
                    <a:pt x="656796" y="324898"/>
                  </a:lnTo>
                  <a:lnTo>
                    <a:pt x="656796" y="301738"/>
                  </a:lnTo>
                  <a:close/>
                  <a:moveTo>
                    <a:pt x="652264" y="320709"/>
                  </a:moveTo>
                  <a:cubicBezTo>
                    <a:pt x="652264" y="324022"/>
                    <a:pt x="649545" y="327429"/>
                    <a:pt x="644575" y="327429"/>
                  </a:cubicBezTo>
                  <a:cubicBezTo>
                    <a:pt x="638387" y="327429"/>
                    <a:pt x="636855" y="321960"/>
                    <a:pt x="636855" y="316834"/>
                  </a:cubicBezTo>
                  <a:cubicBezTo>
                    <a:pt x="636855" y="309270"/>
                    <a:pt x="639262" y="303488"/>
                    <a:pt x="646357" y="303488"/>
                  </a:cubicBezTo>
                  <a:cubicBezTo>
                    <a:pt x="648857" y="303488"/>
                    <a:pt x="651202" y="304019"/>
                    <a:pt x="652264" y="304488"/>
                  </a:cubicBezTo>
                  <a:lnTo>
                    <a:pt x="652264" y="320709"/>
                  </a:lnTo>
                  <a:close/>
                  <a:moveTo>
                    <a:pt x="934748" y="299862"/>
                  </a:moveTo>
                  <a:cubicBezTo>
                    <a:pt x="930904" y="299862"/>
                    <a:pt x="927497" y="301644"/>
                    <a:pt x="925247" y="304926"/>
                  </a:cubicBezTo>
                  <a:lnTo>
                    <a:pt x="924715" y="300675"/>
                  </a:lnTo>
                  <a:lnTo>
                    <a:pt x="920746" y="300675"/>
                  </a:lnTo>
                  <a:lnTo>
                    <a:pt x="921027" y="305113"/>
                  </a:lnTo>
                  <a:lnTo>
                    <a:pt x="921027" y="330023"/>
                  </a:lnTo>
                  <a:lnTo>
                    <a:pt x="925653" y="330023"/>
                  </a:lnTo>
                  <a:lnTo>
                    <a:pt x="925653" y="310802"/>
                  </a:lnTo>
                  <a:cubicBezTo>
                    <a:pt x="925653" y="307238"/>
                    <a:pt x="929091" y="303550"/>
                    <a:pt x="933623" y="303550"/>
                  </a:cubicBezTo>
                  <a:cubicBezTo>
                    <a:pt x="938593" y="303550"/>
                    <a:pt x="939531" y="307082"/>
                    <a:pt x="939531" y="311458"/>
                  </a:cubicBezTo>
                  <a:lnTo>
                    <a:pt x="939531" y="330055"/>
                  </a:lnTo>
                  <a:lnTo>
                    <a:pt x="944125" y="330055"/>
                  </a:lnTo>
                  <a:lnTo>
                    <a:pt x="944125" y="310051"/>
                  </a:lnTo>
                  <a:cubicBezTo>
                    <a:pt x="944125" y="303332"/>
                    <a:pt x="940812" y="299893"/>
                    <a:pt x="934748" y="299893"/>
                  </a:cubicBezTo>
                  <a:moveTo>
                    <a:pt x="901805" y="299862"/>
                  </a:moveTo>
                  <a:cubicBezTo>
                    <a:pt x="895961" y="299862"/>
                    <a:pt x="888678" y="302925"/>
                    <a:pt x="888678" y="315177"/>
                  </a:cubicBezTo>
                  <a:cubicBezTo>
                    <a:pt x="888678" y="325804"/>
                    <a:pt x="893273" y="330867"/>
                    <a:pt x="900774" y="330867"/>
                  </a:cubicBezTo>
                  <a:cubicBezTo>
                    <a:pt x="908275" y="330867"/>
                    <a:pt x="913870" y="326023"/>
                    <a:pt x="913870" y="314521"/>
                  </a:cubicBezTo>
                  <a:cubicBezTo>
                    <a:pt x="913870" y="301175"/>
                    <a:pt x="905837" y="299862"/>
                    <a:pt x="901774" y="299862"/>
                  </a:cubicBezTo>
                  <a:moveTo>
                    <a:pt x="901180" y="327304"/>
                  </a:moveTo>
                  <a:cubicBezTo>
                    <a:pt x="894461" y="327304"/>
                    <a:pt x="893273" y="320397"/>
                    <a:pt x="893273" y="314552"/>
                  </a:cubicBezTo>
                  <a:cubicBezTo>
                    <a:pt x="893273" y="308176"/>
                    <a:pt x="895836" y="303457"/>
                    <a:pt x="901430" y="303457"/>
                  </a:cubicBezTo>
                  <a:cubicBezTo>
                    <a:pt x="907025" y="303457"/>
                    <a:pt x="909213" y="308426"/>
                    <a:pt x="909213" y="315490"/>
                  </a:cubicBezTo>
                  <a:cubicBezTo>
                    <a:pt x="909213" y="321928"/>
                    <a:pt x="906775" y="327304"/>
                    <a:pt x="901180" y="327304"/>
                  </a:cubicBezTo>
                  <a:moveTo>
                    <a:pt x="876333" y="300706"/>
                  </a:moveTo>
                  <a:cubicBezTo>
                    <a:pt x="877333" y="304363"/>
                    <a:pt x="878458" y="308364"/>
                    <a:pt x="878458" y="313271"/>
                  </a:cubicBezTo>
                  <a:cubicBezTo>
                    <a:pt x="878458" y="318647"/>
                    <a:pt x="877614" y="327179"/>
                    <a:pt x="870707" y="327179"/>
                  </a:cubicBezTo>
                  <a:cubicBezTo>
                    <a:pt x="865737" y="327179"/>
                    <a:pt x="865456" y="323116"/>
                    <a:pt x="865456" y="318678"/>
                  </a:cubicBezTo>
                  <a:lnTo>
                    <a:pt x="865456" y="300675"/>
                  </a:lnTo>
                  <a:lnTo>
                    <a:pt x="860830" y="300675"/>
                  </a:lnTo>
                  <a:lnTo>
                    <a:pt x="860830" y="319928"/>
                  </a:lnTo>
                  <a:cubicBezTo>
                    <a:pt x="860830" y="323710"/>
                    <a:pt x="857704" y="327179"/>
                    <a:pt x="853579" y="327179"/>
                  </a:cubicBezTo>
                  <a:cubicBezTo>
                    <a:pt x="848390" y="327179"/>
                    <a:pt x="848203" y="323179"/>
                    <a:pt x="848203" y="318522"/>
                  </a:cubicBezTo>
                  <a:lnTo>
                    <a:pt x="848203" y="300706"/>
                  </a:lnTo>
                  <a:lnTo>
                    <a:pt x="843577" y="300706"/>
                  </a:lnTo>
                  <a:lnTo>
                    <a:pt x="843577" y="320959"/>
                  </a:lnTo>
                  <a:cubicBezTo>
                    <a:pt x="843577" y="327742"/>
                    <a:pt x="846484" y="330867"/>
                    <a:pt x="852860" y="330867"/>
                  </a:cubicBezTo>
                  <a:cubicBezTo>
                    <a:pt x="856642" y="330867"/>
                    <a:pt x="860049" y="329492"/>
                    <a:pt x="862705" y="325210"/>
                  </a:cubicBezTo>
                  <a:cubicBezTo>
                    <a:pt x="863580" y="328586"/>
                    <a:pt x="866050" y="330867"/>
                    <a:pt x="870550" y="330867"/>
                  </a:cubicBezTo>
                  <a:cubicBezTo>
                    <a:pt x="879521" y="330867"/>
                    <a:pt x="882896" y="323616"/>
                    <a:pt x="882896" y="313021"/>
                  </a:cubicBezTo>
                  <a:cubicBezTo>
                    <a:pt x="882896" y="308364"/>
                    <a:pt x="881833" y="304300"/>
                    <a:pt x="880771" y="300706"/>
                  </a:cubicBezTo>
                  <a:lnTo>
                    <a:pt x="876270" y="300706"/>
                  </a:lnTo>
                  <a:close/>
                  <a:moveTo>
                    <a:pt x="993227" y="299862"/>
                  </a:moveTo>
                  <a:cubicBezTo>
                    <a:pt x="989414" y="299862"/>
                    <a:pt x="985976" y="301644"/>
                    <a:pt x="983725" y="304926"/>
                  </a:cubicBezTo>
                  <a:lnTo>
                    <a:pt x="983194" y="300675"/>
                  </a:lnTo>
                  <a:lnTo>
                    <a:pt x="979225" y="300675"/>
                  </a:lnTo>
                  <a:lnTo>
                    <a:pt x="979506" y="305113"/>
                  </a:lnTo>
                  <a:lnTo>
                    <a:pt x="979506" y="330023"/>
                  </a:lnTo>
                  <a:lnTo>
                    <a:pt x="984100" y="330023"/>
                  </a:lnTo>
                  <a:lnTo>
                    <a:pt x="984100" y="310802"/>
                  </a:lnTo>
                  <a:cubicBezTo>
                    <a:pt x="984100" y="307238"/>
                    <a:pt x="987538" y="303550"/>
                    <a:pt x="992070" y="303550"/>
                  </a:cubicBezTo>
                  <a:cubicBezTo>
                    <a:pt x="997009" y="303550"/>
                    <a:pt x="997978" y="307082"/>
                    <a:pt x="997978" y="311458"/>
                  </a:cubicBezTo>
                  <a:lnTo>
                    <a:pt x="997978" y="330055"/>
                  </a:lnTo>
                  <a:lnTo>
                    <a:pt x="1002572" y="330055"/>
                  </a:lnTo>
                  <a:lnTo>
                    <a:pt x="1002572" y="310051"/>
                  </a:lnTo>
                  <a:cubicBezTo>
                    <a:pt x="1002572" y="303332"/>
                    <a:pt x="999259" y="299893"/>
                    <a:pt x="993196" y="299893"/>
                  </a:cubicBezTo>
                  <a:moveTo>
                    <a:pt x="964535" y="327179"/>
                  </a:moveTo>
                  <a:cubicBezTo>
                    <a:pt x="958284" y="327179"/>
                    <a:pt x="955908" y="322116"/>
                    <a:pt x="955689" y="317271"/>
                  </a:cubicBezTo>
                  <a:cubicBezTo>
                    <a:pt x="956158" y="317271"/>
                    <a:pt x="956627" y="317334"/>
                    <a:pt x="957221" y="317334"/>
                  </a:cubicBezTo>
                  <a:cubicBezTo>
                    <a:pt x="962941" y="317334"/>
                    <a:pt x="973474" y="315927"/>
                    <a:pt x="973474" y="307176"/>
                  </a:cubicBezTo>
                  <a:cubicBezTo>
                    <a:pt x="973474" y="302800"/>
                    <a:pt x="970348" y="299862"/>
                    <a:pt x="964847" y="299862"/>
                  </a:cubicBezTo>
                  <a:cubicBezTo>
                    <a:pt x="955877" y="299862"/>
                    <a:pt x="951157" y="307082"/>
                    <a:pt x="951157" y="315802"/>
                  </a:cubicBezTo>
                  <a:cubicBezTo>
                    <a:pt x="951157" y="324523"/>
                    <a:pt x="955064" y="330836"/>
                    <a:pt x="964253" y="330836"/>
                  </a:cubicBezTo>
                  <a:cubicBezTo>
                    <a:pt x="968973" y="330836"/>
                    <a:pt x="972380" y="328711"/>
                    <a:pt x="973880" y="327461"/>
                  </a:cubicBezTo>
                  <a:lnTo>
                    <a:pt x="972098" y="324460"/>
                  </a:lnTo>
                  <a:cubicBezTo>
                    <a:pt x="970973" y="325304"/>
                    <a:pt x="968504" y="327179"/>
                    <a:pt x="964535" y="327179"/>
                  </a:cubicBezTo>
                  <a:moveTo>
                    <a:pt x="964597" y="303300"/>
                  </a:moveTo>
                  <a:cubicBezTo>
                    <a:pt x="967254" y="303300"/>
                    <a:pt x="969160" y="304957"/>
                    <a:pt x="969160" y="307739"/>
                  </a:cubicBezTo>
                  <a:cubicBezTo>
                    <a:pt x="969160" y="313021"/>
                    <a:pt x="960878" y="313990"/>
                    <a:pt x="956877" y="313990"/>
                  </a:cubicBezTo>
                  <a:cubicBezTo>
                    <a:pt x="956408" y="313990"/>
                    <a:pt x="956065" y="313927"/>
                    <a:pt x="955689" y="313927"/>
                  </a:cubicBezTo>
                  <a:cubicBezTo>
                    <a:pt x="955846" y="309270"/>
                    <a:pt x="958284" y="303300"/>
                    <a:pt x="964597" y="303300"/>
                  </a:cubicBezTo>
                  <a:moveTo>
                    <a:pt x="791037" y="299862"/>
                  </a:moveTo>
                  <a:cubicBezTo>
                    <a:pt x="785192" y="299862"/>
                    <a:pt x="777941" y="302925"/>
                    <a:pt x="777941" y="315177"/>
                  </a:cubicBezTo>
                  <a:cubicBezTo>
                    <a:pt x="777941" y="325804"/>
                    <a:pt x="782536" y="330867"/>
                    <a:pt x="790037" y="330867"/>
                  </a:cubicBezTo>
                  <a:cubicBezTo>
                    <a:pt x="797538" y="330867"/>
                    <a:pt x="803164" y="326023"/>
                    <a:pt x="803164" y="314521"/>
                  </a:cubicBezTo>
                  <a:cubicBezTo>
                    <a:pt x="803164" y="301175"/>
                    <a:pt x="795132" y="299862"/>
                    <a:pt x="791068" y="299862"/>
                  </a:cubicBezTo>
                  <a:moveTo>
                    <a:pt x="790443" y="327304"/>
                  </a:moveTo>
                  <a:cubicBezTo>
                    <a:pt x="783723" y="327304"/>
                    <a:pt x="782536" y="320397"/>
                    <a:pt x="782536" y="314552"/>
                  </a:cubicBezTo>
                  <a:cubicBezTo>
                    <a:pt x="782536" y="308176"/>
                    <a:pt x="785067" y="303457"/>
                    <a:pt x="790662" y="303457"/>
                  </a:cubicBezTo>
                  <a:cubicBezTo>
                    <a:pt x="796257" y="303457"/>
                    <a:pt x="798445" y="308426"/>
                    <a:pt x="798445" y="315490"/>
                  </a:cubicBezTo>
                  <a:cubicBezTo>
                    <a:pt x="798445" y="321928"/>
                    <a:pt x="796038" y="327304"/>
                    <a:pt x="790412" y="327304"/>
                  </a:cubicBezTo>
                  <a:moveTo>
                    <a:pt x="734903" y="300706"/>
                  </a:moveTo>
                  <a:cubicBezTo>
                    <a:pt x="735841" y="304300"/>
                    <a:pt x="736903" y="308489"/>
                    <a:pt x="736903" y="313865"/>
                  </a:cubicBezTo>
                  <a:cubicBezTo>
                    <a:pt x="736903" y="320303"/>
                    <a:pt x="734840" y="327148"/>
                    <a:pt x="728464" y="327148"/>
                  </a:cubicBezTo>
                  <a:cubicBezTo>
                    <a:pt x="723338" y="327148"/>
                    <a:pt x="723088" y="323522"/>
                    <a:pt x="723088" y="319209"/>
                  </a:cubicBezTo>
                  <a:lnTo>
                    <a:pt x="723088" y="300675"/>
                  </a:lnTo>
                  <a:lnTo>
                    <a:pt x="718494" y="300675"/>
                  </a:lnTo>
                  <a:lnTo>
                    <a:pt x="718494" y="320928"/>
                  </a:lnTo>
                  <a:cubicBezTo>
                    <a:pt x="718494" y="328179"/>
                    <a:pt x="721682" y="330836"/>
                    <a:pt x="727933" y="330836"/>
                  </a:cubicBezTo>
                  <a:cubicBezTo>
                    <a:pt x="737060" y="330836"/>
                    <a:pt x="741435" y="323991"/>
                    <a:pt x="741435" y="313177"/>
                  </a:cubicBezTo>
                  <a:cubicBezTo>
                    <a:pt x="741435" y="308582"/>
                    <a:pt x="740560" y="304269"/>
                    <a:pt x="739497" y="300644"/>
                  </a:cubicBezTo>
                  <a:lnTo>
                    <a:pt x="734903" y="300644"/>
                  </a:lnTo>
                  <a:close/>
                  <a:moveTo>
                    <a:pt x="814479" y="304926"/>
                  </a:moveTo>
                  <a:lnTo>
                    <a:pt x="813947" y="300675"/>
                  </a:lnTo>
                  <a:lnTo>
                    <a:pt x="810009" y="300675"/>
                  </a:lnTo>
                  <a:lnTo>
                    <a:pt x="810353" y="304676"/>
                  </a:lnTo>
                  <a:lnTo>
                    <a:pt x="810353" y="329992"/>
                  </a:lnTo>
                  <a:lnTo>
                    <a:pt x="814885" y="329992"/>
                  </a:lnTo>
                  <a:lnTo>
                    <a:pt x="814885" y="311302"/>
                  </a:lnTo>
                  <a:cubicBezTo>
                    <a:pt x="815072" y="307332"/>
                    <a:pt x="817479" y="303925"/>
                    <a:pt x="821261" y="303925"/>
                  </a:cubicBezTo>
                  <a:cubicBezTo>
                    <a:pt x="822761" y="303925"/>
                    <a:pt x="824105" y="304519"/>
                    <a:pt x="825105" y="305051"/>
                  </a:cubicBezTo>
                  <a:lnTo>
                    <a:pt x="826512" y="300987"/>
                  </a:lnTo>
                  <a:cubicBezTo>
                    <a:pt x="825387" y="300300"/>
                    <a:pt x="823668" y="299862"/>
                    <a:pt x="821855" y="299862"/>
                  </a:cubicBezTo>
                  <a:cubicBezTo>
                    <a:pt x="818479" y="299862"/>
                    <a:pt x="815885" y="301644"/>
                    <a:pt x="814479" y="304926"/>
                  </a:cubicBezTo>
                  <a:moveTo>
                    <a:pt x="694802" y="327273"/>
                  </a:moveTo>
                  <a:cubicBezTo>
                    <a:pt x="692021" y="327273"/>
                    <a:pt x="690489" y="326023"/>
                    <a:pt x="690489" y="322147"/>
                  </a:cubicBezTo>
                  <a:lnTo>
                    <a:pt x="690489" y="304676"/>
                  </a:lnTo>
                  <a:lnTo>
                    <a:pt x="698897" y="304676"/>
                  </a:lnTo>
                  <a:lnTo>
                    <a:pt x="698897" y="300737"/>
                  </a:lnTo>
                  <a:lnTo>
                    <a:pt x="690489" y="300737"/>
                  </a:lnTo>
                  <a:lnTo>
                    <a:pt x="690489" y="289048"/>
                  </a:lnTo>
                  <a:lnTo>
                    <a:pt x="685895" y="289048"/>
                  </a:lnTo>
                  <a:lnTo>
                    <a:pt x="685895" y="322053"/>
                  </a:lnTo>
                  <a:cubicBezTo>
                    <a:pt x="685895" y="326367"/>
                    <a:pt x="686145" y="330899"/>
                    <a:pt x="693990" y="330899"/>
                  </a:cubicBezTo>
                  <a:cubicBezTo>
                    <a:pt x="696365" y="330899"/>
                    <a:pt x="698959" y="330117"/>
                    <a:pt x="700647" y="328930"/>
                  </a:cubicBezTo>
                  <a:lnTo>
                    <a:pt x="699303" y="325867"/>
                  </a:lnTo>
                  <a:cubicBezTo>
                    <a:pt x="698303" y="326460"/>
                    <a:pt x="696834" y="327273"/>
                    <a:pt x="694834" y="327273"/>
                  </a:cubicBezTo>
                  <a:moveTo>
                    <a:pt x="760345" y="299862"/>
                  </a:moveTo>
                  <a:cubicBezTo>
                    <a:pt x="754500" y="299862"/>
                    <a:pt x="747217" y="302925"/>
                    <a:pt x="747217" y="315177"/>
                  </a:cubicBezTo>
                  <a:cubicBezTo>
                    <a:pt x="747217" y="325804"/>
                    <a:pt x="751843" y="330867"/>
                    <a:pt x="759313" y="330867"/>
                  </a:cubicBezTo>
                  <a:cubicBezTo>
                    <a:pt x="766783" y="330867"/>
                    <a:pt x="772440" y="326023"/>
                    <a:pt x="772440" y="314521"/>
                  </a:cubicBezTo>
                  <a:cubicBezTo>
                    <a:pt x="772440" y="301175"/>
                    <a:pt x="764408" y="299862"/>
                    <a:pt x="760345" y="299862"/>
                  </a:cubicBezTo>
                  <a:moveTo>
                    <a:pt x="759751" y="327304"/>
                  </a:moveTo>
                  <a:cubicBezTo>
                    <a:pt x="753000" y="327304"/>
                    <a:pt x="751843" y="320397"/>
                    <a:pt x="751843" y="314552"/>
                  </a:cubicBezTo>
                  <a:cubicBezTo>
                    <a:pt x="751843" y="308176"/>
                    <a:pt x="754375" y="303457"/>
                    <a:pt x="760001" y="303457"/>
                  </a:cubicBezTo>
                  <a:cubicBezTo>
                    <a:pt x="765627" y="303457"/>
                    <a:pt x="767815" y="308426"/>
                    <a:pt x="767815" y="315490"/>
                  </a:cubicBezTo>
                  <a:cubicBezTo>
                    <a:pt x="767815" y="321928"/>
                    <a:pt x="765377" y="327304"/>
                    <a:pt x="759782" y="327304"/>
                  </a:cubicBezTo>
                  <a:moveTo>
                    <a:pt x="669673" y="304926"/>
                  </a:moveTo>
                  <a:lnTo>
                    <a:pt x="669142" y="300675"/>
                  </a:lnTo>
                  <a:lnTo>
                    <a:pt x="665204" y="300675"/>
                  </a:lnTo>
                  <a:lnTo>
                    <a:pt x="665548" y="304676"/>
                  </a:lnTo>
                  <a:lnTo>
                    <a:pt x="665548" y="329992"/>
                  </a:lnTo>
                  <a:lnTo>
                    <a:pt x="670111" y="329992"/>
                  </a:lnTo>
                  <a:lnTo>
                    <a:pt x="670111" y="311302"/>
                  </a:lnTo>
                  <a:cubicBezTo>
                    <a:pt x="670267" y="307332"/>
                    <a:pt x="672705" y="303925"/>
                    <a:pt x="676487" y="303925"/>
                  </a:cubicBezTo>
                  <a:cubicBezTo>
                    <a:pt x="677956" y="303925"/>
                    <a:pt x="679331" y="304519"/>
                    <a:pt x="680331" y="305051"/>
                  </a:cubicBezTo>
                  <a:lnTo>
                    <a:pt x="681769" y="300987"/>
                  </a:lnTo>
                  <a:cubicBezTo>
                    <a:pt x="680644" y="300300"/>
                    <a:pt x="678925" y="299862"/>
                    <a:pt x="677112" y="299862"/>
                  </a:cubicBezTo>
                  <a:cubicBezTo>
                    <a:pt x="673736" y="299862"/>
                    <a:pt x="671142" y="301644"/>
                    <a:pt x="669736" y="304926"/>
                  </a:cubicBezTo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L" sz="1800" b="0" i="0" u="none" strike="noStrike" kern="1200" cap="none" spc="0" normalizeH="0" baseline="0" noProof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+mn-cs"/>
              </a:endParaRPr>
            </a:p>
          </p:txBody>
        </p:sp>
      </p:grpSp>
      <p:sp>
        <p:nvSpPr>
          <p:cNvPr id="25" name="Freeform: Shape 6">
            <a:extLst>
              <a:ext uri="{FF2B5EF4-FFF2-40B4-BE49-F238E27FC236}">
                <a16:creationId xmlns:a16="http://schemas.microsoft.com/office/drawing/2014/main" id="{F95073D0-F426-1123-7698-9D7E6097C83C}"/>
              </a:ext>
            </a:extLst>
          </p:cNvPr>
          <p:cNvSpPr/>
          <p:nvPr/>
        </p:nvSpPr>
        <p:spPr>
          <a:xfrm>
            <a:off x="857361" y="5729044"/>
            <a:ext cx="1524332" cy="479319"/>
          </a:xfrm>
          <a:custGeom>
            <a:avLst/>
            <a:gdLst>
              <a:gd name="connsiteX0" fmla="*/ 898684 w 2457930"/>
              <a:gd name="connsiteY0" fmla="*/ 616562 h 772884"/>
              <a:gd name="connsiteX1" fmla="*/ 898684 w 2457930"/>
              <a:gd name="connsiteY1" fmla="*/ 655519 h 772884"/>
              <a:gd name="connsiteX2" fmla="*/ 928211 w 2457930"/>
              <a:gd name="connsiteY2" fmla="*/ 655519 h 772884"/>
              <a:gd name="connsiteX3" fmla="*/ 930688 w 2457930"/>
              <a:gd name="connsiteY3" fmla="*/ 652090 h 772884"/>
              <a:gd name="connsiteX4" fmla="*/ 930688 w 2457930"/>
              <a:gd name="connsiteY4" fmla="*/ 619038 h 772884"/>
              <a:gd name="connsiteX5" fmla="*/ 930307 w 2457930"/>
              <a:gd name="connsiteY5" fmla="*/ 616562 h 772884"/>
              <a:gd name="connsiteX6" fmla="*/ 85344 w 2457930"/>
              <a:gd name="connsiteY6" fmla="*/ 616562 h 772884"/>
              <a:gd name="connsiteX7" fmla="*/ 85344 w 2457930"/>
              <a:gd name="connsiteY7" fmla="*/ 655519 h 772884"/>
              <a:gd name="connsiteX8" fmla="*/ 114872 w 2457930"/>
              <a:gd name="connsiteY8" fmla="*/ 655519 h 772884"/>
              <a:gd name="connsiteX9" fmla="*/ 117348 w 2457930"/>
              <a:gd name="connsiteY9" fmla="*/ 652090 h 772884"/>
              <a:gd name="connsiteX10" fmla="*/ 117348 w 2457930"/>
              <a:gd name="connsiteY10" fmla="*/ 619038 h 772884"/>
              <a:gd name="connsiteX11" fmla="*/ 116967 w 2457930"/>
              <a:gd name="connsiteY11" fmla="*/ 616562 h 772884"/>
              <a:gd name="connsiteX12" fmla="*/ 837343 w 2457930"/>
              <a:gd name="connsiteY12" fmla="*/ 616467 h 772884"/>
              <a:gd name="connsiteX13" fmla="*/ 837343 w 2457930"/>
              <a:gd name="connsiteY13" fmla="*/ 653328 h 772884"/>
              <a:gd name="connsiteX14" fmla="*/ 839438 w 2457930"/>
              <a:gd name="connsiteY14" fmla="*/ 655424 h 772884"/>
              <a:gd name="connsiteX15" fmla="*/ 873919 w 2457930"/>
              <a:gd name="connsiteY15" fmla="*/ 655519 h 772884"/>
              <a:gd name="connsiteX16" fmla="*/ 873919 w 2457930"/>
              <a:gd name="connsiteY16" fmla="*/ 616467 h 772884"/>
              <a:gd name="connsiteX17" fmla="*/ 23908 w 2457930"/>
              <a:gd name="connsiteY17" fmla="*/ 616467 h 772884"/>
              <a:gd name="connsiteX18" fmla="*/ 23908 w 2457930"/>
              <a:gd name="connsiteY18" fmla="*/ 653328 h 772884"/>
              <a:gd name="connsiteX19" fmla="*/ 26003 w 2457930"/>
              <a:gd name="connsiteY19" fmla="*/ 655424 h 772884"/>
              <a:gd name="connsiteX20" fmla="*/ 60484 w 2457930"/>
              <a:gd name="connsiteY20" fmla="*/ 655519 h 772884"/>
              <a:gd name="connsiteX21" fmla="*/ 60484 w 2457930"/>
              <a:gd name="connsiteY21" fmla="*/ 616467 h 772884"/>
              <a:gd name="connsiteX22" fmla="*/ 1084898 w 2457930"/>
              <a:gd name="connsiteY22" fmla="*/ 606370 h 772884"/>
              <a:gd name="connsiteX23" fmla="*/ 1084898 w 2457930"/>
              <a:gd name="connsiteY23" fmla="*/ 649995 h 772884"/>
              <a:gd name="connsiteX24" fmla="*/ 1138238 w 2457930"/>
              <a:gd name="connsiteY24" fmla="*/ 649995 h 772884"/>
              <a:gd name="connsiteX25" fmla="*/ 1138238 w 2457930"/>
              <a:gd name="connsiteY25" fmla="*/ 606370 h 772884"/>
              <a:gd name="connsiteX26" fmla="*/ 271463 w 2457930"/>
              <a:gd name="connsiteY26" fmla="*/ 606370 h 772884"/>
              <a:gd name="connsiteX27" fmla="*/ 271463 w 2457930"/>
              <a:gd name="connsiteY27" fmla="*/ 649995 h 772884"/>
              <a:gd name="connsiteX28" fmla="*/ 324803 w 2457930"/>
              <a:gd name="connsiteY28" fmla="*/ 649995 h 772884"/>
              <a:gd name="connsiteX29" fmla="*/ 324803 w 2457930"/>
              <a:gd name="connsiteY29" fmla="*/ 606370 h 772884"/>
              <a:gd name="connsiteX30" fmla="*/ 1006602 w 2457930"/>
              <a:gd name="connsiteY30" fmla="*/ 606275 h 772884"/>
              <a:gd name="connsiteX31" fmla="*/ 1006602 w 2457930"/>
              <a:gd name="connsiteY31" fmla="*/ 650090 h 772884"/>
              <a:gd name="connsiteX32" fmla="*/ 1060038 w 2457930"/>
              <a:gd name="connsiteY32" fmla="*/ 650090 h 772884"/>
              <a:gd name="connsiteX33" fmla="*/ 1060038 w 2457930"/>
              <a:gd name="connsiteY33" fmla="*/ 606275 h 772884"/>
              <a:gd name="connsiteX34" fmla="*/ 193167 w 2457930"/>
              <a:gd name="connsiteY34" fmla="*/ 606275 h 772884"/>
              <a:gd name="connsiteX35" fmla="*/ 193167 w 2457930"/>
              <a:gd name="connsiteY35" fmla="*/ 650090 h 772884"/>
              <a:gd name="connsiteX36" fmla="*/ 246603 w 2457930"/>
              <a:gd name="connsiteY36" fmla="*/ 650090 h 772884"/>
              <a:gd name="connsiteX37" fmla="*/ 246603 w 2457930"/>
              <a:gd name="connsiteY37" fmla="*/ 606275 h 772884"/>
              <a:gd name="connsiteX38" fmla="*/ 1241870 w 2457930"/>
              <a:gd name="connsiteY38" fmla="*/ 579510 h 772884"/>
              <a:gd name="connsiteX39" fmla="*/ 1254157 w 2457930"/>
              <a:gd name="connsiteY39" fmla="*/ 589511 h 772884"/>
              <a:gd name="connsiteX40" fmla="*/ 1254157 w 2457930"/>
              <a:gd name="connsiteY40" fmla="*/ 619420 h 772884"/>
              <a:gd name="connsiteX41" fmla="*/ 1240917 w 2457930"/>
              <a:gd name="connsiteY41" fmla="*/ 628183 h 772884"/>
              <a:gd name="connsiteX42" fmla="*/ 1230630 w 2457930"/>
              <a:gd name="connsiteY42" fmla="*/ 618181 h 772884"/>
              <a:gd name="connsiteX43" fmla="*/ 1230630 w 2457930"/>
              <a:gd name="connsiteY43" fmla="*/ 603989 h 772884"/>
              <a:gd name="connsiteX44" fmla="*/ 1230535 w 2457930"/>
              <a:gd name="connsiteY44" fmla="*/ 603894 h 772884"/>
              <a:gd name="connsiteX45" fmla="*/ 1230535 w 2457930"/>
              <a:gd name="connsiteY45" fmla="*/ 590940 h 772884"/>
              <a:gd name="connsiteX46" fmla="*/ 1241870 w 2457930"/>
              <a:gd name="connsiteY46" fmla="*/ 579510 h 772884"/>
              <a:gd name="connsiteX47" fmla="*/ 428435 w 2457930"/>
              <a:gd name="connsiteY47" fmla="*/ 579510 h 772884"/>
              <a:gd name="connsiteX48" fmla="*/ 440722 w 2457930"/>
              <a:gd name="connsiteY48" fmla="*/ 589511 h 772884"/>
              <a:gd name="connsiteX49" fmla="*/ 440722 w 2457930"/>
              <a:gd name="connsiteY49" fmla="*/ 619420 h 772884"/>
              <a:gd name="connsiteX50" fmla="*/ 427482 w 2457930"/>
              <a:gd name="connsiteY50" fmla="*/ 628183 h 772884"/>
              <a:gd name="connsiteX51" fmla="*/ 417195 w 2457930"/>
              <a:gd name="connsiteY51" fmla="*/ 618181 h 772884"/>
              <a:gd name="connsiteX52" fmla="*/ 417195 w 2457930"/>
              <a:gd name="connsiteY52" fmla="*/ 603989 h 772884"/>
              <a:gd name="connsiteX53" fmla="*/ 417100 w 2457930"/>
              <a:gd name="connsiteY53" fmla="*/ 603894 h 772884"/>
              <a:gd name="connsiteX54" fmla="*/ 417100 w 2457930"/>
              <a:gd name="connsiteY54" fmla="*/ 590940 h 772884"/>
              <a:gd name="connsiteX55" fmla="*/ 428435 w 2457930"/>
              <a:gd name="connsiteY55" fmla="*/ 579510 h 772884"/>
              <a:gd name="connsiteX56" fmla="*/ 1541026 w 2457930"/>
              <a:gd name="connsiteY56" fmla="*/ 537874 h 772884"/>
              <a:gd name="connsiteX57" fmla="*/ 1531430 w 2457930"/>
              <a:gd name="connsiteY57" fmla="*/ 545125 h 772884"/>
              <a:gd name="connsiteX58" fmla="*/ 1513713 w 2457930"/>
              <a:gd name="connsiteY58" fmla="*/ 584558 h 772884"/>
              <a:gd name="connsiteX59" fmla="*/ 1511427 w 2457930"/>
              <a:gd name="connsiteY59" fmla="*/ 613991 h 772884"/>
              <a:gd name="connsiteX60" fmla="*/ 1528477 w 2457930"/>
              <a:gd name="connsiteY60" fmla="*/ 634279 h 772884"/>
              <a:gd name="connsiteX61" fmla="*/ 1529334 w 2457930"/>
              <a:gd name="connsiteY61" fmla="*/ 620944 h 772884"/>
              <a:gd name="connsiteX62" fmla="*/ 1543241 w 2457930"/>
              <a:gd name="connsiteY62" fmla="*/ 611514 h 772884"/>
              <a:gd name="connsiteX63" fmla="*/ 1553242 w 2457930"/>
              <a:gd name="connsiteY63" fmla="*/ 623135 h 772884"/>
              <a:gd name="connsiteX64" fmla="*/ 1553242 w 2457930"/>
              <a:gd name="connsiteY64" fmla="*/ 634079 h 772884"/>
              <a:gd name="connsiteX65" fmla="*/ 1553147 w 2457930"/>
              <a:gd name="connsiteY65" fmla="*/ 634184 h 772884"/>
              <a:gd name="connsiteX66" fmla="*/ 1553242 w 2457930"/>
              <a:gd name="connsiteY66" fmla="*/ 634184 h 772884"/>
              <a:gd name="connsiteX67" fmla="*/ 1553242 w 2457930"/>
              <a:gd name="connsiteY67" fmla="*/ 634079 h 772884"/>
              <a:gd name="connsiteX68" fmla="*/ 1570387 w 2457930"/>
              <a:gd name="connsiteY68" fmla="*/ 615134 h 772884"/>
              <a:gd name="connsiteX69" fmla="*/ 1570387 w 2457930"/>
              <a:gd name="connsiteY69" fmla="*/ 594560 h 772884"/>
              <a:gd name="connsiteX70" fmla="*/ 1550480 w 2457930"/>
              <a:gd name="connsiteY70" fmla="*/ 545125 h 772884"/>
              <a:gd name="connsiteX71" fmla="*/ 1541026 w 2457930"/>
              <a:gd name="connsiteY71" fmla="*/ 537874 h 772884"/>
              <a:gd name="connsiteX72" fmla="*/ 727591 w 2457930"/>
              <a:gd name="connsiteY72" fmla="*/ 537874 h 772884"/>
              <a:gd name="connsiteX73" fmla="*/ 717995 w 2457930"/>
              <a:gd name="connsiteY73" fmla="*/ 545125 h 772884"/>
              <a:gd name="connsiteX74" fmla="*/ 700278 w 2457930"/>
              <a:gd name="connsiteY74" fmla="*/ 584558 h 772884"/>
              <a:gd name="connsiteX75" fmla="*/ 697992 w 2457930"/>
              <a:gd name="connsiteY75" fmla="*/ 613991 h 772884"/>
              <a:gd name="connsiteX76" fmla="*/ 715042 w 2457930"/>
              <a:gd name="connsiteY76" fmla="*/ 634279 h 772884"/>
              <a:gd name="connsiteX77" fmla="*/ 715899 w 2457930"/>
              <a:gd name="connsiteY77" fmla="*/ 620944 h 772884"/>
              <a:gd name="connsiteX78" fmla="*/ 729806 w 2457930"/>
              <a:gd name="connsiteY78" fmla="*/ 611514 h 772884"/>
              <a:gd name="connsiteX79" fmla="*/ 739807 w 2457930"/>
              <a:gd name="connsiteY79" fmla="*/ 623135 h 772884"/>
              <a:gd name="connsiteX80" fmla="*/ 739807 w 2457930"/>
              <a:gd name="connsiteY80" fmla="*/ 634079 h 772884"/>
              <a:gd name="connsiteX81" fmla="*/ 739712 w 2457930"/>
              <a:gd name="connsiteY81" fmla="*/ 634184 h 772884"/>
              <a:gd name="connsiteX82" fmla="*/ 739807 w 2457930"/>
              <a:gd name="connsiteY82" fmla="*/ 634184 h 772884"/>
              <a:gd name="connsiteX83" fmla="*/ 739807 w 2457930"/>
              <a:gd name="connsiteY83" fmla="*/ 634079 h 772884"/>
              <a:gd name="connsiteX84" fmla="*/ 756952 w 2457930"/>
              <a:gd name="connsiteY84" fmla="*/ 615134 h 772884"/>
              <a:gd name="connsiteX85" fmla="*/ 756952 w 2457930"/>
              <a:gd name="connsiteY85" fmla="*/ 594560 h 772884"/>
              <a:gd name="connsiteX86" fmla="*/ 737045 w 2457930"/>
              <a:gd name="connsiteY86" fmla="*/ 545125 h 772884"/>
              <a:gd name="connsiteX87" fmla="*/ 727591 w 2457930"/>
              <a:gd name="connsiteY87" fmla="*/ 537874 h 772884"/>
              <a:gd name="connsiteX88" fmla="*/ 1084993 w 2457930"/>
              <a:gd name="connsiteY88" fmla="*/ 537790 h 772884"/>
              <a:gd name="connsiteX89" fmla="*/ 1084993 w 2457930"/>
              <a:gd name="connsiteY89" fmla="*/ 581700 h 772884"/>
              <a:gd name="connsiteX90" fmla="*/ 1138238 w 2457930"/>
              <a:gd name="connsiteY90" fmla="*/ 581700 h 772884"/>
              <a:gd name="connsiteX91" fmla="*/ 1138238 w 2457930"/>
              <a:gd name="connsiteY91" fmla="*/ 537790 h 772884"/>
              <a:gd name="connsiteX92" fmla="*/ 271558 w 2457930"/>
              <a:gd name="connsiteY92" fmla="*/ 537790 h 772884"/>
              <a:gd name="connsiteX93" fmla="*/ 271558 w 2457930"/>
              <a:gd name="connsiteY93" fmla="*/ 581700 h 772884"/>
              <a:gd name="connsiteX94" fmla="*/ 324803 w 2457930"/>
              <a:gd name="connsiteY94" fmla="*/ 581700 h 772884"/>
              <a:gd name="connsiteX95" fmla="*/ 324803 w 2457930"/>
              <a:gd name="connsiteY95" fmla="*/ 537790 h 772884"/>
              <a:gd name="connsiteX96" fmla="*/ 1006507 w 2457930"/>
              <a:gd name="connsiteY96" fmla="*/ 536838 h 772884"/>
              <a:gd name="connsiteX97" fmla="*/ 1006507 w 2457930"/>
              <a:gd name="connsiteY97" fmla="*/ 580462 h 772884"/>
              <a:gd name="connsiteX98" fmla="*/ 1059942 w 2457930"/>
              <a:gd name="connsiteY98" fmla="*/ 580462 h 772884"/>
              <a:gd name="connsiteX99" fmla="*/ 1059942 w 2457930"/>
              <a:gd name="connsiteY99" fmla="*/ 536838 h 772884"/>
              <a:gd name="connsiteX100" fmla="*/ 193072 w 2457930"/>
              <a:gd name="connsiteY100" fmla="*/ 536838 h 772884"/>
              <a:gd name="connsiteX101" fmla="*/ 193072 w 2457930"/>
              <a:gd name="connsiteY101" fmla="*/ 580462 h 772884"/>
              <a:gd name="connsiteX102" fmla="*/ 246507 w 2457930"/>
              <a:gd name="connsiteY102" fmla="*/ 580462 h 772884"/>
              <a:gd name="connsiteX103" fmla="*/ 246507 w 2457930"/>
              <a:gd name="connsiteY103" fmla="*/ 536838 h 772884"/>
              <a:gd name="connsiteX104" fmla="*/ 1543467 w 2457930"/>
              <a:gd name="connsiteY104" fmla="*/ 513586 h 772884"/>
              <a:gd name="connsiteX105" fmla="*/ 1562481 w 2457930"/>
              <a:gd name="connsiteY105" fmla="*/ 522551 h 772884"/>
              <a:gd name="connsiteX106" fmla="*/ 1584198 w 2457930"/>
              <a:gd name="connsiteY106" fmla="*/ 556745 h 772884"/>
              <a:gd name="connsiteX107" fmla="*/ 1595914 w 2457930"/>
              <a:gd name="connsiteY107" fmla="*/ 605228 h 772884"/>
              <a:gd name="connsiteX108" fmla="*/ 1557719 w 2457930"/>
              <a:gd name="connsiteY108" fmla="*/ 658663 h 772884"/>
              <a:gd name="connsiteX109" fmla="*/ 1553147 w 2457930"/>
              <a:gd name="connsiteY109" fmla="*/ 664759 h 772884"/>
              <a:gd name="connsiteX110" fmla="*/ 1553147 w 2457930"/>
              <a:gd name="connsiteY110" fmla="*/ 755818 h 772884"/>
              <a:gd name="connsiteX111" fmla="*/ 1543717 w 2457930"/>
              <a:gd name="connsiteY111" fmla="*/ 767629 h 772884"/>
              <a:gd name="connsiteX112" fmla="*/ 1530096 w 2457930"/>
              <a:gd name="connsiteY112" fmla="*/ 760866 h 772884"/>
              <a:gd name="connsiteX113" fmla="*/ 1528763 w 2457930"/>
              <a:gd name="connsiteY113" fmla="*/ 752770 h 772884"/>
              <a:gd name="connsiteX114" fmla="*/ 1528763 w 2457930"/>
              <a:gd name="connsiteY114" fmla="*/ 664854 h 772884"/>
              <a:gd name="connsiteX115" fmla="*/ 1528763 w 2457930"/>
              <a:gd name="connsiteY115" fmla="*/ 660187 h 772884"/>
              <a:gd name="connsiteX116" fmla="*/ 1487234 w 2457930"/>
              <a:gd name="connsiteY116" fmla="*/ 617134 h 772884"/>
              <a:gd name="connsiteX117" fmla="*/ 1488472 w 2457930"/>
              <a:gd name="connsiteY117" fmla="*/ 587606 h 772884"/>
              <a:gd name="connsiteX118" fmla="*/ 1511713 w 2457930"/>
              <a:gd name="connsiteY118" fmla="*/ 531599 h 772884"/>
              <a:gd name="connsiteX119" fmla="*/ 1523810 w 2457930"/>
              <a:gd name="connsiteY119" fmla="*/ 519407 h 772884"/>
              <a:gd name="connsiteX120" fmla="*/ 1543467 w 2457930"/>
              <a:gd name="connsiteY120" fmla="*/ 513586 h 772884"/>
              <a:gd name="connsiteX121" fmla="*/ 730032 w 2457930"/>
              <a:gd name="connsiteY121" fmla="*/ 513586 h 772884"/>
              <a:gd name="connsiteX122" fmla="*/ 749046 w 2457930"/>
              <a:gd name="connsiteY122" fmla="*/ 522551 h 772884"/>
              <a:gd name="connsiteX123" fmla="*/ 770763 w 2457930"/>
              <a:gd name="connsiteY123" fmla="*/ 556745 h 772884"/>
              <a:gd name="connsiteX124" fmla="*/ 782479 w 2457930"/>
              <a:gd name="connsiteY124" fmla="*/ 605228 h 772884"/>
              <a:gd name="connsiteX125" fmla="*/ 744284 w 2457930"/>
              <a:gd name="connsiteY125" fmla="*/ 658663 h 772884"/>
              <a:gd name="connsiteX126" fmla="*/ 739712 w 2457930"/>
              <a:gd name="connsiteY126" fmla="*/ 664759 h 772884"/>
              <a:gd name="connsiteX127" fmla="*/ 739712 w 2457930"/>
              <a:gd name="connsiteY127" fmla="*/ 755818 h 772884"/>
              <a:gd name="connsiteX128" fmla="*/ 730282 w 2457930"/>
              <a:gd name="connsiteY128" fmla="*/ 767629 h 772884"/>
              <a:gd name="connsiteX129" fmla="*/ 716661 w 2457930"/>
              <a:gd name="connsiteY129" fmla="*/ 760866 h 772884"/>
              <a:gd name="connsiteX130" fmla="*/ 715328 w 2457930"/>
              <a:gd name="connsiteY130" fmla="*/ 752770 h 772884"/>
              <a:gd name="connsiteX131" fmla="*/ 715328 w 2457930"/>
              <a:gd name="connsiteY131" fmla="*/ 664854 h 772884"/>
              <a:gd name="connsiteX132" fmla="*/ 715328 w 2457930"/>
              <a:gd name="connsiteY132" fmla="*/ 660187 h 772884"/>
              <a:gd name="connsiteX133" fmla="*/ 673799 w 2457930"/>
              <a:gd name="connsiteY133" fmla="*/ 617134 h 772884"/>
              <a:gd name="connsiteX134" fmla="*/ 675037 w 2457930"/>
              <a:gd name="connsiteY134" fmla="*/ 587606 h 772884"/>
              <a:gd name="connsiteX135" fmla="*/ 698278 w 2457930"/>
              <a:gd name="connsiteY135" fmla="*/ 531599 h 772884"/>
              <a:gd name="connsiteX136" fmla="*/ 710375 w 2457930"/>
              <a:gd name="connsiteY136" fmla="*/ 519407 h 772884"/>
              <a:gd name="connsiteX137" fmla="*/ 730032 w 2457930"/>
              <a:gd name="connsiteY137" fmla="*/ 513586 h 772884"/>
              <a:gd name="connsiteX138" fmla="*/ 994220 w 2457930"/>
              <a:gd name="connsiteY138" fmla="*/ 512168 h 772884"/>
              <a:gd name="connsiteX139" fmla="*/ 1150716 w 2457930"/>
              <a:gd name="connsiteY139" fmla="*/ 512168 h 772884"/>
              <a:gd name="connsiteX140" fmla="*/ 1162717 w 2457930"/>
              <a:gd name="connsiteY140" fmla="*/ 524169 h 772884"/>
              <a:gd name="connsiteX141" fmla="*/ 1162717 w 2457930"/>
              <a:gd name="connsiteY141" fmla="*/ 662568 h 772884"/>
              <a:gd name="connsiteX142" fmla="*/ 1150716 w 2457930"/>
              <a:gd name="connsiteY142" fmla="*/ 674569 h 772884"/>
              <a:gd name="connsiteX143" fmla="*/ 1072611 w 2457930"/>
              <a:gd name="connsiteY143" fmla="*/ 674569 h 772884"/>
              <a:gd name="connsiteX144" fmla="*/ 1072706 w 2457930"/>
              <a:gd name="connsiteY144" fmla="*/ 674664 h 772884"/>
              <a:gd name="connsiteX145" fmla="*/ 995839 w 2457930"/>
              <a:gd name="connsiteY145" fmla="*/ 674664 h 772884"/>
              <a:gd name="connsiteX146" fmla="*/ 982123 w 2457930"/>
              <a:gd name="connsiteY146" fmla="*/ 661329 h 772884"/>
              <a:gd name="connsiteX147" fmla="*/ 982123 w 2457930"/>
              <a:gd name="connsiteY147" fmla="*/ 524074 h 772884"/>
              <a:gd name="connsiteX148" fmla="*/ 994220 w 2457930"/>
              <a:gd name="connsiteY148" fmla="*/ 512168 h 772884"/>
              <a:gd name="connsiteX149" fmla="*/ 180785 w 2457930"/>
              <a:gd name="connsiteY149" fmla="*/ 512168 h 772884"/>
              <a:gd name="connsiteX150" fmla="*/ 337281 w 2457930"/>
              <a:gd name="connsiteY150" fmla="*/ 512168 h 772884"/>
              <a:gd name="connsiteX151" fmla="*/ 349282 w 2457930"/>
              <a:gd name="connsiteY151" fmla="*/ 524169 h 772884"/>
              <a:gd name="connsiteX152" fmla="*/ 349282 w 2457930"/>
              <a:gd name="connsiteY152" fmla="*/ 662568 h 772884"/>
              <a:gd name="connsiteX153" fmla="*/ 337281 w 2457930"/>
              <a:gd name="connsiteY153" fmla="*/ 674569 h 772884"/>
              <a:gd name="connsiteX154" fmla="*/ 259176 w 2457930"/>
              <a:gd name="connsiteY154" fmla="*/ 674569 h 772884"/>
              <a:gd name="connsiteX155" fmla="*/ 259271 w 2457930"/>
              <a:gd name="connsiteY155" fmla="*/ 674664 h 772884"/>
              <a:gd name="connsiteX156" fmla="*/ 182404 w 2457930"/>
              <a:gd name="connsiteY156" fmla="*/ 674664 h 772884"/>
              <a:gd name="connsiteX157" fmla="*/ 168688 w 2457930"/>
              <a:gd name="connsiteY157" fmla="*/ 661329 h 772884"/>
              <a:gd name="connsiteX158" fmla="*/ 168688 w 2457930"/>
              <a:gd name="connsiteY158" fmla="*/ 524074 h 772884"/>
              <a:gd name="connsiteX159" fmla="*/ 180785 w 2457930"/>
              <a:gd name="connsiteY159" fmla="*/ 512168 h 772884"/>
              <a:gd name="connsiteX160" fmla="*/ 1214247 w 2457930"/>
              <a:gd name="connsiteY160" fmla="*/ 481688 h 772884"/>
              <a:gd name="connsiteX161" fmla="*/ 1214247 w 2457930"/>
              <a:gd name="connsiteY161" fmla="*/ 740577 h 772884"/>
              <a:gd name="connsiteX162" fmla="*/ 1373029 w 2457930"/>
              <a:gd name="connsiteY162" fmla="*/ 740577 h 772884"/>
              <a:gd name="connsiteX163" fmla="*/ 1373029 w 2457930"/>
              <a:gd name="connsiteY163" fmla="*/ 481688 h 772884"/>
              <a:gd name="connsiteX164" fmla="*/ 400812 w 2457930"/>
              <a:gd name="connsiteY164" fmla="*/ 481688 h 772884"/>
              <a:gd name="connsiteX165" fmla="*/ 400812 w 2457930"/>
              <a:gd name="connsiteY165" fmla="*/ 740577 h 772884"/>
              <a:gd name="connsiteX166" fmla="*/ 559594 w 2457930"/>
              <a:gd name="connsiteY166" fmla="*/ 740577 h 772884"/>
              <a:gd name="connsiteX167" fmla="*/ 559594 w 2457930"/>
              <a:gd name="connsiteY167" fmla="*/ 481688 h 772884"/>
              <a:gd name="connsiteX168" fmla="*/ 1133952 w 2457930"/>
              <a:gd name="connsiteY168" fmla="*/ 311381 h 772884"/>
              <a:gd name="connsiteX169" fmla="*/ 1187197 w 2457930"/>
              <a:gd name="connsiteY169" fmla="*/ 365007 h 772884"/>
              <a:gd name="connsiteX170" fmla="*/ 1187197 w 2457930"/>
              <a:gd name="connsiteY170" fmla="*/ 311381 h 772884"/>
              <a:gd name="connsiteX171" fmla="*/ 320516 w 2457930"/>
              <a:gd name="connsiteY171" fmla="*/ 311381 h 772884"/>
              <a:gd name="connsiteX172" fmla="*/ 373760 w 2457930"/>
              <a:gd name="connsiteY172" fmla="*/ 365007 h 772884"/>
              <a:gd name="connsiteX173" fmla="*/ 373760 w 2457930"/>
              <a:gd name="connsiteY173" fmla="*/ 311381 h 772884"/>
              <a:gd name="connsiteX174" fmla="*/ 1264825 w 2457930"/>
              <a:gd name="connsiteY174" fmla="*/ 311191 h 772884"/>
              <a:gd name="connsiteX175" fmla="*/ 1214057 w 2457930"/>
              <a:gd name="connsiteY175" fmla="*/ 311286 h 772884"/>
              <a:gd name="connsiteX176" fmla="*/ 1211771 w 2457930"/>
              <a:gd name="connsiteY176" fmla="*/ 313858 h 772884"/>
              <a:gd name="connsiteX177" fmla="*/ 1211676 w 2457930"/>
              <a:gd name="connsiteY177" fmla="*/ 365007 h 772884"/>
              <a:gd name="connsiteX178" fmla="*/ 1211676 w 2457930"/>
              <a:gd name="connsiteY178" fmla="*/ 365102 h 772884"/>
              <a:gd name="connsiteX179" fmla="*/ 1264825 w 2457930"/>
              <a:gd name="connsiteY179" fmla="*/ 311191 h 772884"/>
              <a:gd name="connsiteX180" fmla="*/ 451389 w 2457930"/>
              <a:gd name="connsiteY180" fmla="*/ 311191 h 772884"/>
              <a:gd name="connsiteX181" fmla="*/ 400621 w 2457930"/>
              <a:gd name="connsiteY181" fmla="*/ 311286 h 772884"/>
              <a:gd name="connsiteX182" fmla="*/ 398335 w 2457930"/>
              <a:gd name="connsiteY182" fmla="*/ 313858 h 772884"/>
              <a:gd name="connsiteX183" fmla="*/ 398240 w 2457930"/>
              <a:gd name="connsiteY183" fmla="*/ 365007 h 772884"/>
              <a:gd name="connsiteX184" fmla="*/ 398240 w 2457930"/>
              <a:gd name="connsiteY184" fmla="*/ 365102 h 772884"/>
              <a:gd name="connsiteX185" fmla="*/ 451389 w 2457930"/>
              <a:gd name="connsiteY185" fmla="*/ 311191 h 772884"/>
              <a:gd name="connsiteX186" fmla="*/ 1974607 w 2457930"/>
              <a:gd name="connsiteY186" fmla="*/ 309345 h 772884"/>
              <a:gd name="connsiteX187" fmla="*/ 1974385 w 2457930"/>
              <a:gd name="connsiteY187" fmla="*/ 311270 h 772884"/>
              <a:gd name="connsiteX188" fmla="*/ 1990534 w 2457930"/>
              <a:gd name="connsiteY188" fmla="*/ 364245 h 772884"/>
              <a:gd name="connsiteX189" fmla="*/ 2094357 w 2457930"/>
              <a:gd name="connsiteY189" fmla="*/ 433492 h 772884"/>
              <a:gd name="connsiteX190" fmla="*/ 2095839 w 2457930"/>
              <a:gd name="connsiteY190" fmla="*/ 433389 h 772884"/>
              <a:gd name="connsiteX191" fmla="*/ 2050161 w 2457930"/>
              <a:gd name="connsiteY191" fmla="*/ 392630 h 772884"/>
              <a:gd name="connsiteX192" fmla="*/ 2028254 w 2457930"/>
              <a:gd name="connsiteY192" fmla="*/ 370055 h 772884"/>
              <a:gd name="connsiteX193" fmla="*/ 2002824 w 2457930"/>
              <a:gd name="connsiteY193" fmla="*/ 331616 h 772884"/>
              <a:gd name="connsiteX194" fmla="*/ 1879473 w 2457930"/>
              <a:gd name="connsiteY194" fmla="*/ 287093 h 772884"/>
              <a:gd name="connsiteX195" fmla="*/ 1766983 w 2457930"/>
              <a:gd name="connsiteY195" fmla="*/ 370913 h 772884"/>
              <a:gd name="connsiteX196" fmla="*/ 1746695 w 2457930"/>
              <a:gd name="connsiteY196" fmla="*/ 392058 h 772884"/>
              <a:gd name="connsiteX197" fmla="*/ 1686402 w 2457930"/>
              <a:gd name="connsiteY197" fmla="*/ 577224 h 772884"/>
              <a:gd name="connsiteX198" fmla="*/ 1790224 w 2457930"/>
              <a:gd name="connsiteY198" fmla="*/ 646471 h 772884"/>
              <a:gd name="connsiteX199" fmla="*/ 1881092 w 2457930"/>
              <a:gd name="connsiteY199" fmla="*/ 622944 h 772884"/>
              <a:gd name="connsiteX200" fmla="*/ 1883759 w 2457930"/>
              <a:gd name="connsiteY200" fmla="*/ 617420 h 772884"/>
              <a:gd name="connsiteX201" fmla="*/ 1884045 w 2457930"/>
              <a:gd name="connsiteY201" fmla="*/ 582749 h 772884"/>
              <a:gd name="connsiteX202" fmla="*/ 1878711 w 2457930"/>
              <a:gd name="connsiteY202" fmla="*/ 574081 h 772884"/>
              <a:gd name="connsiteX203" fmla="*/ 1782604 w 2457930"/>
              <a:gd name="connsiteY203" fmla="*/ 526265 h 772884"/>
              <a:gd name="connsiteX204" fmla="*/ 1772984 w 2457930"/>
              <a:gd name="connsiteY204" fmla="*/ 514931 h 772884"/>
              <a:gd name="connsiteX205" fmla="*/ 1778223 w 2457930"/>
              <a:gd name="connsiteY205" fmla="*/ 501596 h 772884"/>
              <a:gd name="connsiteX206" fmla="*/ 1793462 w 2457930"/>
              <a:gd name="connsiteY206" fmla="*/ 500262 h 772884"/>
              <a:gd name="connsiteX207" fmla="*/ 1842040 w 2457930"/>
              <a:gd name="connsiteY207" fmla="*/ 524456 h 772884"/>
              <a:gd name="connsiteX208" fmla="*/ 1884045 w 2457930"/>
              <a:gd name="connsiteY208" fmla="*/ 545411 h 772884"/>
              <a:gd name="connsiteX209" fmla="*/ 1884045 w 2457930"/>
              <a:gd name="connsiteY209" fmla="*/ 538457 h 772884"/>
              <a:gd name="connsiteX210" fmla="*/ 1884045 w 2457930"/>
              <a:gd name="connsiteY210" fmla="*/ 422157 h 772884"/>
              <a:gd name="connsiteX211" fmla="*/ 1884807 w 2457930"/>
              <a:gd name="connsiteY211" fmla="*/ 415299 h 772884"/>
              <a:gd name="connsiteX212" fmla="*/ 1900333 w 2457930"/>
              <a:gd name="connsiteY212" fmla="*/ 406155 h 772884"/>
              <a:gd name="connsiteX213" fmla="*/ 1911668 w 2457930"/>
              <a:gd name="connsiteY213" fmla="*/ 420062 h 772884"/>
              <a:gd name="connsiteX214" fmla="*/ 1911668 w 2457930"/>
              <a:gd name="connsiteY214" fmla="*/ 489880 h 772884"/>
              <a:gd name="connsiteX215" fmla="*/ 1911763 w 2457930"/>
              <a:gd name="connsiteY215" fmla="*/ 489689 h 772884"/>
              <a:gd name="connsiteX216" fmla="*/ 1953006 w 2457930"/>
              <a:gd name="connsiteY216" fmla="*/ 469115 h 772884"/>
              <a:gd name="connsiteX217" fmla="*/ 2002060 w 2457930"/>
              <a:gd name="connsiteY217" fmla="*/ 444541 h 772884"/>
              <a:gd name="connsiteX218" fmla="*/ 2017300 w 2457930"/>
              <a:gd name="connsiteY218" fmla="*/ 445589 h 772884"/>
              <a:gd name="connsiteX219" fmla="*/ 2022729 w 2457930"/>
              <a:gd name="connsiteY219" fmla="*/ 458828 h 772884"/>
              <a:gd name="connsiteX220" fmla="*/ 2012823 w 2457930"/>
              <a:gd name="connsiteY220" fmla="*/ 470639 h 772884"/>
              <a:gd name="connsiteX221" fmla="*/ 1916240 w 2457930"/>
              <a:gd name="connsiteY221" fmla="*/ 518836 h 772884"/>
              <a:gd name="connsiteX222" fmla="*/ 1911573 w 2457930"/>
              <a:gd name="connsiteY222" fmla="*/ 524360 h 772884"/>
              <a:gd name="connsiteX223" fmla="*/ 1911763 w 2457930"/>
              <a:gd name="connsiteY223" fmla="*/ 618086 h 772884"/>
              <a:gd name="connsiteX224" fmla="*/ 1914240 w 2457930"/>
              <a:gd name="connsiteY224" fmla="*/ 622658 h 772884"/>
              <a:gd name="connsiteX225" fmla="*/ 2010823 w 2457930"/>
              <a:gd name="connsiteY225" fmla="*/ 645614 h 772884"/>
              <a:gd name="connsiteX226" fmla="*/ 2125599 w 2457930"/>
              <a:gd name="connsiteY226" fmla="*/ 515597 h 772884"/>
              <a:gd name="connsiteX227" fmla="*/ 2111400 w 2457930"/>
              <a:gd name="connsiteY227" fmla="*/ 461653 h 772884"/>
              <a:gd name="connsiteX228" fmla="*/ 2106269 w 2457930"/>
              <a:gd name="connsiteY228" fmla="*/ 462181 h 772884"/>
              <a:gd name="connsiteX229" fmla="*/ 1948910 w 2457930"/>
              <a:gd name="connsiteY229" fmla="*/ 330526 h 772884"/>
              <a:gd name="connsiteX230" fmla="*/ 1953377 w 2457930"/>
              <a:gd name="connsiteY230" fmla="*/ 298541 h 772884"/>
              <a:gd name="connsiteX231" fmla="*/ 1925317 w 2457930"/>
              <a:gd name="connsiteY231" fmla="*/ 288242 h 772884"/>
              <a:gd name="connsiteX232" fmla="*/ 1879473 w 2457930"/>
              <a:gd name="connsiteY232" fmla="*/ 287093 h 772884"/>
              <a:gd name="connsiteX233" fmla="*/ 1187197 w 2457930"/>
              <a:gd name="connsiteY233" fmla="*/ 233276 h 772884"/>
              <a:gd name="connsiteX234" fmla="*/ 1134047 w 2457930"/>
              <a:gd name="connsiteY234" fmla="*/ 286902 h 772884"/>
              <a:gd name="connsiteX235" fmla="*/ 1187197 w 2457930"/>
              <a:gd name="connsiteY235" fmla="*/ 286902 h 772884"/>
              <a:gd name="connsiteX236" fmla="*/ 373760 w 2457930"/>
              <a:gd name="connsiteY236" fmla="*/ 233276 h 772884"/>
              <a:gd name="connsiteX237" fmla="*/ 320611 w 2457930"/>
              <a:gd name="connsiteY237" fmla="*/ 286902 h 772884"/>
              <a:gd name="connsiteX238" fmla="*/ 373760 w 2457930"/>
              <a:gd name="connsiteY238" fmla="*/ 286902 h 772884"/>
              <a:gd name="connsiteX239" fmla="*/ 1211866 w 2457930"/>
              <a:gd name="connsiteY239" fmla="*/ 233181 h 772884"/>
              <a:gd name="connsiteX240" fmla="*/ 1211866 w 2457930"/>
              <a:gd name="connsiteY240" fmla="*/ 286711 h 772884"/>
              <a:gd name="connsiteX241" fmla="*/ 1265302 w 2457930"/>
              <a:gd name="connsiteY241" fmla="*/ 286711 h 772884"/>
              <a:gd name="connsiteX242" fmla="*/ 1211866 w 2457930"/>
              <a:gd name="connsiteY242" fmla="*/ 233181 h 772884"/>
              <a:gd name="connsiteX243" fmla="*/ 398430 w 2457930"/>
              <a:gd name="connsiteY243" fmla="*/ 233181 h 772884"/>
              <a:gd name="connsiteX244" fmla="*/ 398430 w 2457930"/>
              <a:gd name="connsiteY244" fmla="*/ 286711 h 772884"/>
              <a:gd name="connsiteX245" fmla="*/ 451866 w 2457930"/>
              <a:gd name="connsiteY245" fmla="*/ 286711 h 772884"/>
              <a:gd name="connsiteX246" fmla="*/ 398430 w 2457930"/>
              <a:gd name="connsiteY246" fmla="*/ 233181 h 772884"/>
              <a:gd name="connsiteX247" fmla="*/ 1199865 w 2457930"/>
              <a:gd name="connsiteY247" fmla="*/ 207654 h 772884"/>
              <a:gd name="connsiteX248" fmla="*/ 1291400 w 2457930"/>
              <a:gd name="connsiteY248" fmla="*/ 299570 h 772884"/>
              <a:gd name="connsiteX249" fmla="*/ 1199198 w 2457930"/>
              <a:gd name="connsiteY249" fmla="*/ 390915 h 772884"/>
              <a:gd name="connsiteX250" fmla="*/ 1108139 w 2457930"/>
              <a:gd name="connsiteY250" fmla="*/ 299284 h 772884"/>
              <a:gd name="connsiteX251" fmla="*/ 1199960 w 2457930"/>
              <a:gd name="connsiteY251" fmla="*/ 207749 h 772884"/>
              <a:gd name="connsiteX252" fmla="*/ 386429 w 2457930"/>
              <a:gd name="connsiteY252" fmla="*/ 207654 h 772884"/>
              <a:gd name="connsiteX253" fmla="*/ 477964 w 2457930"/>
              <a:gd name="connsiteY253" fmla="*/ 299570 h 772884"/>
              <a:gd name="connsiteX254" fmla="*/ 385762 w 2457930"/>
              <a:gd name="connsiteY254" fmla="*/ 390915 h 772884"/>
              <a:gd name="connsiteX255" fmla="*/ 294703 w 2457930"/>
              <a:gd name="connsiteY255" fmla="*/ 299284 h 772884"/>
              <a:gd name="connsiteX256" fmla="*/ 386524 w 2457930"/>
              <a:gd name="connsiteY256" fmla="*/ 207749 h 772884"/>
              <a:gd name="connsiteX257" fmla="*/ 1199579 w 2457930"/>
              <a:gd name="connsiteY257" fmla="*/ 117928 h 772884"/>
              <a:gd name="connsiteX258" fmla="*/ 1199674 w 2457930"/>
              <a:gd name="connsiteY258" fmla="*/ 118023 h 772884"/>
              <a:gd name="connsiteX259" fmla="*/ 1188720 w 2457930"/>
              <a:gd name="connsiteY259" fmla="*/ 127834 h 772884"/>
              <a:gd name="connsiteX260" fmla="*/ 1109853 w 2457930"/>
              <a:gd name="connsiteY260" fmla="*/ 199272 h 772884"/>
              <a:gd name="connsiteX261" fmla="*/ 1031177 w 2457930"/>
              <a:gd name="connsiteY261" fmla="*/ 270328 h 772884"/>
              <a:gd name="connsiteX262" fmla="*/ 957548 w 2457930"/>
              <a:gd name="connsiteY262" fmla="*/ 336908 h 772884"/>
              <a:gd name="connsiteX263" fmla="*/ 954691 w 2457930"/>
              <a:gd name="connsiteY263" fmla="*/ 343290 h 772884"/>
              <a:gd name="connsiteX264" fmla="*/ 954691 w 2457930"/>
              <a:gd name="connsiteY264" fmla="*/ 736005 h 772884"/>
              <a:gd name="connsiteX265" fmla="*/ 954691 w 2457930"/>
              <a:gd name="connsiteY265" fmla="*/ 740482 h 772884"/>
              <a:gd name="connsiteX266" fmla="*/ 1189768 w 2457930"/>
              <a:gd name="connsiteY266" fmla="*/ 740482 h 772884"/>
              <a:gd name="connsiteX267" fmla="*/ 1189768 w 2457930"/>
              <a:gd name="connsiteY267" fmla="*/ 481307 h 772884"/>
              <a:gd name="connsiteX268" fmla="*/ 1182148 w 2457930"/>
              <a:gd name="connsiteY268" fmla="*/ 481307 h 772884"/>
              <a:gd name="connsiteX269" fmla="*/ 1170623 w 2457930"/>
              <a:gd name="connsiteY269" fmla="*/ 471591 h 772884"/>
              <a:gd name="connsiteX270" fmla="*/ 1179671 w 2457930"/>
              <a:gd name="connsiteY270" fmla="*/ 457399 h 772884"/>
              <a:gd name="connsiteX271" fmla="*/ 1185101 w 2457930"/>
              <a:gd name="connsiteY271" fmla="*/ 456828 h 772884"/>
              <a:gd name="connsiteX272" fmla="*/ 1402747 w 2457930"/>
              <a:gd name="connsiteY272" fmla="*/ 456828 h 772884"/>
              <a:gd name="connsiteX273" fmla="*/ 1408176 w 2457930"/>
              <a:gd name="connsiteY273" fmla="*/ 457399 h 772884"/>
              <a:gd name="connsiteX274" fmla="*/ 1417415 w 2457930"/>
              <a:gd name="connsiteY274" fmla="*/ 470067 h 772884"/>
              <a:gd name="connsiteX275" fmla="*/ 1405890 w 2457930"/>
              <a:gd name="connsiteY275" fmla="*/ 481212 h 772884"/>
              <a:gd name="connsiteX276" fmla="*/ 1397984 w 2457930"/>
              <a:gd name="connsiteY276" fmla="*/ 481212 h 772884"/>
              <a:gd name="connsiteX277" fmla="*/ 1397984 w 2457930"/>
              <a:gd name="connsiteY277" fmla="*/ 740387 h 772884"/>
              <a:gd name="connsiteX278" fmla="*/ 1444276 w 2457930"/>
              <a:gd name="connsiteY278" fmla="*/ 740387 h 772884"/>
              <a:gd name="connsiteX279" fmla="*/ 1444276 w 2457930"/>
              <a:gd name="connsiteY279" fmla="*/ 423014 h 772884"/>
              <a:gd name="connsiteX280" fmla="*/ 1444276 w 2457930"/>
              <a:gd name="connsiteY280" fmla="*/ 342623 h 772884"/>
              <a:gd name="connsiteX281" fmla="*/ 1442847 w 2457930"/>
              <a:gd name="connsiteY281" fmla="*/ 338146 h 772884"/>
              <a:gd name="connsiteX282" fmla="*/ 1394174 w 2457930"/>
              <a:gd name="connsiteY282" fmla="*/ 293855 h 772884"/>
              <a:gd name="connsiteX283" fmla="*/ 1340072 w 2457930"/>
              <a:gd name="connsiteY283" fmla="*/ 244992 h 772884"/>
              <a:gd name="connsiteX284" fmla="*/ 1286637 w 2457930"/>
              <a:gd name="connsiteY284" fmla="*/ 196605 h 772884"/>
              <a:gd name="connsiteX285" fmla="*/ 1222343 w 2457930"/>
              <a:gd name="connsiteY285" fmla="*/ 138407 h 772884"/>
              <a:gd name="connsiteX286" fmla="*/ 1199579 w 2457930"/>
              <a:gd name="connsiteY286" fmla="*/ 117928 h 772884"/>
              <a:gd name="connsiteX287" fmla="*/ 386144 w 2457930"/>
              <a:gd name="connsiteY287" fmla="*/ 117928 h 772884"/>
              <a:gd name="connsiteX288" fmla="*/ 386239 w 2457930"/>
              <a:gd name="connsiteY288" fmla="*/ 118023 h 772884"/>
              <a:gd name="connsiteX289" fmla="*/ 375285 w 2457930"/>
              <a:gd name="connsiteY289" fmla="*/ 127834 h 772884"/>
              <a:gd name="connsiteX290" fmla="*/ 296418 w 2457930"/>
              <a:gd name="connsiteY290" fmla="*/ 199272 h 772884"/>
              <a:gd name="connsiteX291" fmla="*/ 217741 w 2457930"/>
              <a:gd name="connsiteY291" fmla="*/ 270328 h 772884"/>
              <a:gd name="connsiteX292" fmla="*/ 144113 w 2457930"/>
              <a:gd name="connsiteY292" fmla="*/ 336908 h 772884"/>
              <a:gd name="connsiteX293" fmla="*/ 141256 w 2457930"/>
              <a:gd name="connsiteY293" fmla="*/ 343290 h 772884"/>
              <a:gd name="connsiteX294" fmla="*/ 141256 w 2457930"/>
              <a:gd name="connsiteY294" fmla="*/ 736005 h 772884"/>
              <a:gd name="connsiteX295" fmla="*/ 141256 w 2457930"/>
              <a:gd name="connsiteY295" fmla="*/ 740482 h 772884"/>
              <a:gd name="connsiteX296" fmla="*/ 376333 w 2457930"/>
              <a:gd name="connsiteY296" fmla="*/ 740482 h 772884"/>
              <a:gd name="connsiteX297" fmla="*/ 376333 w 2457930"/>
              <a:gd name="connsiteY297" fmla="*/ 481307 h 772884"/>
              <a:gd name="connsiteX298" fmla="*/ 368713 w 2457930"/>
              <a:gd name="connsiteY298" fmla="*/ 481307 h 772884"/>
              <a:gd name="connsiteX299" fmla="*/ 357188 w 2457930"/>
              <a:gd name="connsiteY299" fmla="*/ 471591 h 772884"/>
              <a:gd name="connsiteX300" fmla="*/ 366236 w 2457930"/>
              <a:gd name="connsiteY300" fmla="*/ 457399 h 772884"/>
              <a:gd name="connsiteX301" fmla="*/ 371666 w 2457930"/>
              <a:gd name="connsiteY301" fmla="*/ 456828 h 772884"/>
              <a:gd name="connsiteX302" fmla="*/ 589312 w 2457930"/>
              <a:gd name="connsiteY302" fmla="*/ 456828 h 772884"/>
              <a:gd name="connsiteX303" fmla="*/ 594741 w 2457930"/>
              <a:gd name="connsiteY303" fmla="*/ 457399 h 772884"/>
              <a:gd name="connsiteX304" fmla="*/ 603980 w 2457930"/>
              <a:gd name="connsiteY304" fmla="*/ 470067 h 772884"/>
              <a:gd name="connsiteX305" fmla="*/ 592455 w 2457930"/>
              <a:gd name="connsiteY305" fmla="*/ 481212 h 772884"/>
              <a:gd name="connsiteX306" fmla="*/ 584549 w 2457930"/>
              <a:gd name="connsiteY306" fmla="*/ 481212 h 772884"/>
              <a:gd name="connsiteX307" fmla="*/ 584549 w 2457930"/>
              <a:gd name="connsiteY307" fmla="*/ 740387 h 772884"/>
              <a:gd name="connsiteX308" fmla="*/ 630841 w 2457930"/>
              <a:gd name="connsiteY308" fmla="*/ 740387 h 772884"/>
              <a:gd name="connsiteX309" fmla="*/ 630841 w 2457930"/>
              <a:gd name="connsiteY309" fmla="*/ 423014 h 772884"/>
              <a:gd name="connsiteX310" fmla="*/ 630841 w 2457930"/>
              <a:gd name="connsiteY310" fmla="*/ 342623 h 772884"/>
              <a:gd name="connsiteX311" fmla="*/ 629412 w 2457930"/>
              <a:gd name="connsiteY311" fmla="*/ 338146 h 772884"/>
              <a:gd name="connsiteX312" fmla="*/ 580739 w 2457930"/>
              <a:gd name="connsiteY312" fmla="*/ 293855 h 772884"/>
              <a:gd name="connsiteX313" fmla="*/ 526637 w 2457930"/>
              <a:gd name="connsiteY313" fmla="*/ 244992 h 772884"/>
              <a:gd name="connsiteX314" fmla="*/ 473202 w 2457930"/>
              <a:gd name="connsiteY314" fmla="*/ 196605 h 772884"/>
              <a:gd name="connsiteX315" fmla="*/ 408908 w 2457930"/>
              <a:gd name="connsiteY315" fmla="*/ 138407 h 772884"/>
              <a:gd name="connsiteX316" fmla="*/ 386144 w 2457930"/>
              <a:gd name="connsiteY316" fmla="*/ 117928 h 772884"/>
              <a:gd name="connsiteX317" fmla="*/ 2183606 w 2457930"/>
              <a:gd name="connsiteY317" fmla="*/ 74113 h 772884"/>
              <a:gd name="connsiteX318" fmla="*/ 2071116 w 2457930"/>
              <a:gd name="connsiteY318" fmla="*/ 157933 h 772884"/>
              <a:gd name="connsiteX319" fmla="*/ 2050828 w 2457930"/>
              <a:gd name="connsiteY319" fmla="*/ 179079 h 772884"/>
              <a:gd name="connsiteX320" fmla="*/ 1980426 w 2457930"/>
              <a:gd name="connsiteY320" fmla="*/ 258696 h 772884"/>
              <a:gd name="connsiteX321" fmla="*/ 1978225 w 2457930"/>
              <a:gd name="connsiteY321" fmla="*/ 277851 h 772884"/>
              <a:gd name="connsiteX322" fmla="*/ 1981094 w 2457930"/>
              <a:gd name="connsiteY322" fmla="*/ 278890 h 772884"/>
              <a:gd name="connsiteX323" fmla="*/ 2054448 w 2457930"/>
              <a:gd name="connsiteY323" fmla="*/ 358625 h 772884"/>
              <a:gd name="connsiteX324" fmla="*/ 2062449 w 2457930"/>
              <a:gd name="connsiteY324" fmla="*/ 366817 h 772884"/>
              <a:gd name="connsiteX325" fmla="*/ 2124254 w 2457930"/>
              <a:gd name="connsiteY325" fmla="*/ 418812 h 772884"/>
              <a:gd name="connsiteX326" fmla="*/ 2128868 w 2457930"/>
              <a:gd name="connsiteY326" fmla="*/ 431096 h 772884"/>
              <a:gd name="connsiteX327" fmla="*/ 2141863 w 2457930"/>
              <a:gd name="connsiteY327" fmla="*/ 430194 h 772884"/>
              <a:gd name="connsiteX328" fmla="*/ 2185225 w 2457930"/>
              <a:gd name="connsiteY328" fmla="*/ 409965 h 772884"/>
              <a:gd name="connsiteX329" fmla="*/ 2187892 w 2457930"/>
              <a:gd name="connsiteY329" fmla="*/ 404440 h 772884"/>
              <a:gd name="connsiteX330" fmla="*/ 2188178 w 2457930"/>
              <a:gd name="connsiteY330" fmla="*/ 369769 h 772884"/>
              <a:gd name="connsiteX331" fmla="*/ 2182844 w 2457930"/>
              <a:gd name="connsiteY331" fmla="*/ 361102 h 772884"/>
              <a:gd name="connsiteX332" fmla="*/ 2086737 w 2457930"/>
              <a:gd name="connsiteY332" fmla="*/ 313286 h 772884"/>
              <a:gd name="connsiteX333" fmla="*/ 2077117 w 2457930"/>
              <a:gd name="connsiteY333" fmla="*/ 301951 h 772884"/>
              <a:gd name="connsiteX334" fmla="*/ 2082355 w 2457930"/>
              <a:gd name="connsiteY334" fmla="*/ 288616 h 772884"/>
              <a:gd name="connsiteX335" fmla="*/ 2097595 w 2457930"/>
              <a:gd name="connsiteY335" fmla="*/ 287283 h 772884"/>
              <a:gd name="connsiteX336" fmla="*/ 2146173 w 2457930"/>
              <a:gd name="connsiteY336" fmla="*/ 311476 h 772884"/>
              <a:gd name="connsiteX337" fmla="*/ 2188178 w 2457930"/>
              <a:gd name="connsiteY337" fmla="*/ 332431 h 772884"/>
              <a:gd name="connsiteX338" fmla="*/ 2188178 w 2457930"/>
              <a:gd name="connsiteY338" fmla="*/ 325478 h 772884"/>
              <a:gd name="connsiteX339" fmla="*/ 2188178 w 2457930"/>
              <a:gd name="connsiteY339" fmla="*/ 209178 h 772884"/>
              <a:gd name="connsiteX340" fmla="*/ 2188940 w 2457930"/>
              <a:gd name="connsiteY340" fmla="*/ 202320 h 772884"/>
              <a:gd name="connsiteX341" fmla="*/ 2204466 w 2457930"/>
              <a:gd name="connsiteY341" fmla="*/ 193176 h 772884"/>
              <a:gd name="connsiteX342" fmla="*/ 2215801 w 2457930"/>
              <a:gd name="connsiteY342" fmla="*/ 207082 h 772884"/>
              <a:gd name="connsiteX343" fmla="*/ 2215801 w 2457930"/>
              <a:gd name="connsiteY343" fmla="*/ 276901 h 772884"/>
              <a:gd name="connsiteX344" fmla="*/ 2215896 w 2457930"/>
              <a:gd name="connsiteY344" fmla="*/ 276710 h 772884"/>
              <a:gd name="connsiteX345" fmla="*/ 2257139 w 2457930"/>
              <a:gd name="connsiteY345" fmla="*/ 256136 h 772884"/>
              <a:gd name="connsiteX346" fmla="*/ 2306193 w 2457930"/>
              <a:gd name="connsiteY346" fmla="*/ 231562 h 772884"/>
              <a:gd name="connsiteX347" fmla="*/ 2321433 w 2457930"/>
              <a:gd name="connsiteY347" fmla="*/ 232609 h 772884"/>
              <a:gd name="connsiteX348" fmla="*/ 2326862 w 2457930"/>
              <a:gd name="connsiteY348" fmla="*/ 245849 h 772884"/>
              <a:gd name="connsiteX349" fmla="*/ 2316956 w 2457930"/>
              <a:gd name="connsiteY349" fmla="*/ 257660 h 772884"/>
              <a:gd name="connsiteX350" fmla="*/ 2220373 w 2457930"/>
              <a:gd name="connsiteY350" fmla="*/ 305857 h 772884"/>
              <a:gd name="connsiteX351" fmla="*/ 2215705 w 2457930"/>
              <a:gd name="connsiteY351" fmla="*/ 311381 h 772884"/>
              <a:gd name="connsiteX352" fmla="*/ 2215896 w 2457930"/>
              <a:gd name="connsiteY352" fmla="*/ 405107 h 772884"/>
              <a:gd name="connsiteX353" fmla="*/ 2218372 w 2457930"/>
              <a:gd name="connsiteY353" fmla="*/ 409679 h 772884"/>
              <a:gd name="connsiteX354" fmla="*/ 2314956 w 2457930"/>
              <a:gd name="connsiteY354" fmla="*/ 432634 h 772884"/>
              <a:gd name="connsiteX355" fmla="*/ 2429732 w 2457930"/>
              <a:gd name="connsiteY355" fmla="*/ 302618 h 772884"/>
              <a:gd name="connsiteX356" fmla="*/ 2354294 w 2457930"/>
              <a:gd name="connsiteY356" fmla="*/ 179650 h 772884"/>
              <a:gd name="connsiteX357" fmla="*/ 2332387 w 2457930"/>
              <a:gd name="connsiteY357" fmla="*/ 157076 h 772884"/>
              <a:gd name="connsiteX358" fmla="*/ 2183606 w 2457930"/>
              <a:gd name="connsiteY358" fmla="*/ 74113 h 772884"/>
              <a:gd name="connsiteX359" fmla="*/ 942975 w 2457930"/>
              <a:gd name="connsiteY359" fmla="*/ 71637 h 772884"/>
              <a:gd name="connsiteX360" fmla="*/ 942975 w 2457930"/>
              <a:gd name="connsiteY360" fmla="*/ 214607 h 772884"/>
              <a:gd name="connsiteX361" fmla="*/ 942975 w 2457930"/>
              <a:gd name="connsiteY361" fmla="*/ 214702 h 772884"/>
              <a:gd name="connsiteX362" fmla="*/ 950881 w 2457930"/>
              <a:gd name="connsiteY362" fmla="*/ 207463 h 772884"/>
              <a:gd name="connsiteX363" fmla="*/ 1006507 w 2457930"/>
              <a:gd name="connsiteY363" fmla="*/ 156885 h 772884"/>
              <a:gd name="connsiteX364" fmla="*/ 1008888 w 2457930"/>
              <a:gd name="connsiteY364" fmla="*/ 151170 h 772884"/>
              <a:gd name="connsiteX365" fmla="*/ 1008983 w 2457930"/>
              <a:gd name="connsiteY365" fmla="*/ 75923 h 772884"/>
              <a:gd name="connsiteX366" fmla="*/ 1008983 w 2457930"/>
              <a:gd name="connsiteY366" fmla="*/ 71637 h 772884"/>
              <a:gd name="connsiteX367" fmla="*/ 129540 w 2457930"/>
              <a:gd name="connsiteY367" fmla="*/ 71637 h 772884"/>
              <a:gd name="connsiteX368" fmla="*/ 129540 w 2457930"/>
              <a:gd name="connsiteY368" fmla="*/ 214607 h 772884"/>
              <a:gd name="connsiteX369" fmla="*/ 129540 w 2457930"/>
              <a:gd name="connsiteY369" fmla="*/ 214702 h 772884"/>
              <a:gd name="connsiteX370" fmla="*/ 137446 w 2457930"/>
              <a:gd name="connsiteY370" fmla="*/ 207463 h 772884"/>
              <a:gd name="connsiteX371" fmla="*/ 193072 w 2457930"/>
              <a:gd name="connsiteY371" fmla="*/ 156885 h 772884"/>
              <a:gd name="connsiteX372" fmla="*/ 195453 w 2457930"/>
              <a:gd name="connsiteY372" fmla="*/ 151170 h 772884"/>
              <a:gd name="connsiteX373" fmla="*/ 195548 w 2457930"/>
              <a:gd name="connsiteY373" fmla="*/ 75923 h 772884"/>
              <a:gd name="connsiteX374" fmla="*/ 195548 w 2457930"/>
              <a:gd name="connsiteY374" fmla="*/ 71637 h 772884"/>
              <a:gd name="connsiteX375" fmla="*/ 2178939 w 2457930"/>
              <a:gd name="connsiteY375" fmla="*/ 46491 h 772884"/>
              <a:gd name="connsiteX376" fmla="*/ 2358580 w 2457930"/>
              <a:gd name="connsiteY376" fmla="*/ 145741 h 772884"/>
              <a:gd name="connsiteX377" fmla="*/ 2366581 w 2457930"/>
              <a:gd name="connsiteY377" fmla="*/ 153933 h 772884"/>
              <a:gd name="connsiteX378" fmla="*/ 2456688 w 2457930"/>
              <a:gd name="connsiteY378" fmla="*/ 281282 h 772884"/>
              <a:gd name="connsiteX379" fmla="*/ 2323338 w 2457930"/>
              <a:gd name="connsiteY379" fmla="*/ 459876 h 772884"/>
              <a:gd name="connsiteX380" fmla="*/ 2221897 w 2457930"/>
              <a:gd name="connsiteY380" fmla="*/ 444255 h 772884"/>
              <a:gd name="connsiteX381" fmla="*/ 2216086 w 2457930"/>
              <a:gd name="connsiteY381" fmla="*/ 441397 h 772884"/>
              <a:gd name="connsiteX382" fmla="*/ 2215896 w 2457930"/>
              <a:gd name="connsiteY382" fmla="*/ 441397 h 772884"/>
              <a:gd name="connsiteX383" fmla="*/ 2215896 w 2457930"/>
              <a:gd name="connsiteY383" fmla="*/ 758008 h 772884"/>
              <a:gd name="connsiteX384" fmla="*/ 2201323 w 2457930"/>
              <a:gd name="connsiteY384" fmla="*/ 772867 h 772884"/>
              <a:gd name="connsiteX385" fmla="*/ 2188178 w 2457930"/>
              <a:gd name="connsiteY385" fmla="*/ 758389 h 772884"/>
              <a:gd name="connsiteX386" fmla="*/ 2188178 w 2457930"/>
              <a:gd name="connsiteY386" fmla="*/ 448541 h 772884"/>
              <a:gd name="connsiteX387" fmla="*/ 2188178 w 2457930"/>
              <a:gd name="connsiteY387" fmla="*/ 441493 h 772884"/>
              <a:gd name="connsiteX388" fmla="*/ 2180082 w 2457930"/>
              <a:gd name="connsiteY388" fmla="*/ 445398 h 772884"/>
              <a:gd name="connsiteX389" fmla="*/ 2143404 w 2457930"/>
              <a:gd name="connsiteY389" fmla="*/ 458359 h 772884"/>
              <a:gd name="connsiteX390" fmla="*/ 2139267 w 2457930"/>
              <a:gd name="connsiteY390" fmla="*/ 458785 h 772884"/>
              <a:gd name="connsiteX391" fmla="*/ 2152555 w 2457930"/>
              <a:gd name="connsiteY391" fmla="*/ 494166 h 772884"/>
              <a:gd name="connsiteX392" fmla="*/ 2019205 w 2457930"/>
              <a:gd name="connsiteY392" fmla="*/ 672760 h 772884"/>
              <a:gd name="connsiteX393" fmla="*/ 1917764 w 2457930"/>
              <a:gd name="connsiteY393" fmla="*/ 657139 h 772884"/>
              <a:gd name="connsiteX394" fmla="*/ 1911954 w 2457930"/>
              <a:gd name="connsiteY394" fmla="*/ 654281 h 772884"/>
              <a:gd name="connsiteX395" fmla="*/ 1911763 w 2457930"/>
              <a:gd name="connsiteY395" fmla="*/ 654281 h 772884"/>
              <a:gd name="connsiteX396" fmla="*/ 1911763 w 2457930"/>
              <a:gd name="connsiteY396" fmla="*/ 751913 h 772884"/>
              <a:gd name="connsiteX397" fmla="*/ 1897190 w 2457930"/>
              <a:gd name="connsiteY397" fmla="*/ 766772 h 772884"/>
              <a:gd name="connsiteX398" fmla="*/ 1884045 w 2457930"/>
              <a:gd name="connsiteY398" fmla="*/ 752198 h 772884"/>
              <a:gd name="connsiteX399" fmla="*/ 1884045 w 2457930"/>
              <a:gd name="connsiteY399" fmla="*/ 661425 h 772884"/>
              <a:gd name="connsiteX400" fmla="*/ 1884045 w 2457930"/>
              <a:gd name="connsiteY400" fmla="*/ 654377 h 772884"/>
              <a:gd name="connsiteX401" fmla="*/ 1875949 w 2457930"/>
              <a:gd name="connsiteY401" fmla="*/ 658282 h 772884"/>
              <a:gd name="connsiteX402" fmla="*/ 1644777 w 2457930"/>
              <a:gd name="connsiteY402" fmla="*/ 543410 h 772884"/>
              <a:gd name="connsiteX403" fmla="*/ 1733360 w 2457930"/>
              <a:gd name="connsiteY403" fmla="*/ 367198 h 772884"/>
              <a:gd name="connsiteX404" fmla="*/ 1741837 w 2457930"/>
              <a:gd name="connsiteY404" fmla="*/ 358530 h 772884"/>
              <a:gd name="connsiteX405" fmla="*/ 1874806 w 2457930"/>
              <a:gd name="connsiteY405" fmla="*/ 259375 h 772884"/>
              <a:gd name="connsiteX406" fmla="*/ 1930267 w 2457930"/>
              <a:gd name="connsiteY406" fmla="*/ 260484 h 772884"/>
              <a:gd name="connsiteX407" fmla="*/ 1957324 w 2457930"/>
              <a:gd name="connsiteY407" fmla="*/ 270282 h 772884"/>
              <a:gd name="connsiteX408" fmla="*/ 1963305 w 2457930"/>
              <a:gd name="connsiteY408" fmla="*/ 227454 h 772884"/>
              <a:gd name="connsiteX409" fmla="*/ 2037493 w 2457930"/>
              <a:gd name="connsiteY409" fmla="*/ 154314 h 772884"/>
              <a:gd name="connsiteX410" fmla="*/ 2045970 w 2457930"/>
              <a:gd name="connsiteY410" fmla="*/ 145646 h 772884"/>
              <a:gd name="connsiteX411" fmla="*/ 2178939 w 2457930"/>
              <a:gd name="connsiteY411" fmla="*/ 46491 h 772884"/>
              <a:gd name="connsiteX412" fmla="*/ 1200531 w 2457930"/>
              <a:gd name="connsiteY412" fmla="*/ 23440 h 772884"/>
              <a:gd name="connsiteX413" fmla="*/ 1185767 w 2457930"/>
              <a:gd name="connsiteY413" fmla="*/ 28393 h 772884"/>
              <a:gd name="connsiteX414" fmla="*/ 1162336 w 2457930"/>
              <a:gd name="connsiteY414" fmla="*/ 49443 h 772884"/>
              <a:gd name="connsiteX415" fmla="*/ 1116806 w 2457930"/>
              <a:gd name="connsiteY415" fmla="*/ 90782 h 772884"/>
              <a:gd name="connsiteX416" fmla="*/ 1061561 w 2457930"/>
              <a:gd name="connsiteY416" fmla="*/ 140788 h 772884"/>
              <a:gd name="connsiteX417" fmla="*/ 1007555 w 2457930"/>
              <a:gd name="connsiteY417" fmla="*/ 189747 h 772884"/>
              <a:gd name="connsiteX418" fmla="*/ 952976 w 2457930"/>
              <a:gd name="connsiteY418" fmla="*/ 239181 h 772884"/>
              <a:gd name="connsiteX419" fmla="*/ 904875 w 2457930"/>
              <a:gd name="connsiteY419" fmla="*/ 282901 h 772884"/>
              <a:gd name="connsiteX420" fmla="*/ 854583 w 2457930"/>
              <a:gd name="connsiteY420" fmla="*/ 328907 h 772884"/>
              <a:gd name="connsiteX421" fmla="*/ 846677 w 2457930"/>
              <a:gd name="connsiteY421" fmla="*/ 346718 h 772884"/>
              <a:gd name="connsiteX422" fmla="*/ 846391 w 2457930"/>
              <a:gd name="connsiteY422" fmla="*/ 346814 h 772884"/>
              <a:gd name="connsiteX423" fmla="*/ 855345 w 2457930"/>
              <a:gd name="connsiteY423" fmla="*/ 367102 h 772884"/>
              <a:gd name="connsiteX424" fmla="*/ 891064 w 2457930"/>
              <a:gd name="connsiteY424" fmla="*/ 364721 h 772884"/>
              <a:gd name="connsiteX425" fmla="*/ 939356 w 2457930"/>
              <a:gd name="connsiteY425" fmla="*/ 320620 h 772884"/>
              <a:gd name="connsiteX426" fmla="*/ 1002221 w 2457930"/>
              <a:gd name="connsiteY426" fmla="*/ 263851 h 772884"/>
              <a:gd name="connsiteX427" fmla="*/ 1061561 w 2457930"/>
              <a:gd name="connsiteY427" fmla="*/ 210225 h 772884"/>
              <a:gd name="connsiteX428" fmla="*/ 1128713 w 2457930"/>
              <a:gd name="connsiteY428" fmla="*/ 149932 h 772884"/>
              <a:gd name="connsiteX429" fmla="*/ 1190530 w 2457930"/>
              <a:gd name="connsiteY429" fmla="*/ 94306 h 772884"/>
              <a:gd name="connsiteX430" fmla="*/ 1210247 w 2457930"/>
              <a:gd name="connsiteY430" fmla="*/ 94306 h 772884"/>
              <a:gd name="connsiteX431" fmla="*/ 1248251 w 2457930"/>
              <a:gd name="connsiteY431" fmla="*/ 128691 h 772884"/>
              <a:gd name="connsiteX432" fmla="*/ 1302830 w 2457930"/>
              <a:gd name="connsiteY432" fmla="*/ 178221 h 772884"/>
              <a:gd name="connsiteX433" fmla="*/ 1358646 w 2457930"/>
              <a:gd name="connsiteY433" fmla="*/ 228704 h 772884"/>
              <a:gd name="connsiteX434" fmla="*/ 1412939 w 2457930"/>
              <a:gd name="connsiteY434" fmla="*/ 277948 h 772884"/>
              <a:gd name="connsiteX435" fmla="*/ 1468088 w 2457930"/>
              <a:gd name="connsiteY435" fmla="*/ 327954 h 772884"/>
              <a:gd name="connsiteX436" fmla="*/ 1511046 w 2457930"/>
              <a:gd name="connsiteY436" fmla="*/ 366816 h 772884"/>
              <a:gd name="connsiteX437" fmla="*/ 1534192 w 2457930"/>
              <a:gd name="connsiteY437" fmla="*/ 372150 h 772884"/>
              <a:gd name="connsiteX438" fmla="*/ 1552289 w 2457930"/>
              <a:gd name="connsiteY438" fmla="*/ 354339 h 772884"/>
              <a:gd name="connsiteX439" fmla="*/ 1544384 w 2457930"/>
              <a:gd name="connsiteY439" fmla="*/ 327954 h 772884"/>
              <a:gd name="connsiteX440" fmla="*/ 1523619 w 2457930"/>
              <a:gd name="connsiteY440" fmla="*/ 309285 h 772884"/>
              <a:gd name="connsiteX441" fmla="*/ 1421511 w 2457930"/>
              <a:gd name="connsiteY441" fmla="*/ 216607 h 772884"/>
              <a:gd name="connsiteX442" fmla="*/ 1319689 w 2457930"/>
              <a:gd name="connsiteY442" fmla="*/ 124215 h 772884"/>
              <a:gd name="connsiteX443" fmla="*/ 1215295 w 2457930"/>
              <a:gd name="connsiteY443" fmla="*/ 29346 h 772884"/>
              <a:gd name="connsiteX444" fmla="*/ 1200531 w 2457930"/>
              <a:gd name="connsiteY444" fmla="*/ 23440 h 772884"/>
              <a:gd name="connsiteX445" fmla="*/ 387096 w 2457930"/>
              <a:gd name="connsiteY445" fmla="*/ 23440 h 772884"/>
              <a:gd name="connsiteX446" fmla="*/ 372332 w 2457930"/>
              <a:gd name="connsiteY446" fmla="*/ 28393 h 772884"/>
              <a:gd name="connsiteX447" fmla="*/ 348901 w 2457930"/>
              <a:gd name="connsiteY447" fmla="*/ 49443 h 772884"/>
              <a:gd name="connsiteX448" fmla="*/ 303371 w 2457930"/>
              <a:gd name="connsiteY448" fmla="*/ 90782 h 772884"/>
              <a:gd name="connsiteX449" fmla="*/ 248126 w 2457930"/>
              <a:gd name="connsiteY449" fmla="*/ 140788 h 772884"/>
              <a:gd name="connsiteX450" fmla="*/ 194120 w 2457930"/>
              <a:gd name="connsiteY450" fmla="*/ 189747 h 772884"/>
              <a:gd name="connsiteX451" fmla="*/ 139541 w 2457930"/>
              <a:gd name="connsiteY451" fmla="*/ 239181 h 772884"/>
              <a:gd name="connsiteX452" fmla="*/ 91440 w 2457930"/>
              <a:gd name="connsiteY452" fmla="*/ 282901 h 772884"/>
              <a:gd name="connsiteX453" fmla="*/ 41148 w 2457930"/>
              <a:gd name="connsiteY453" fmla="*/ 328907 h 772884"/>
              <a:gd name="connsiteX454" fmla="*/ 33242 w 2457930"/>
              <a:gd name="connsiteY454" fmla="*/ 346718 h 772884"/>
              <a:gd name="connsiteX455" fmla="*/ 32957 w 2457930"/>
              <a:gd name="connsiteY455" fmla="*/ 346814 h 772884"/>
              <a:gd name="connsiteX456" fmla="*/ 41910 w 2457930"/>
              <a:gd name="connsiteY456" fmla="*/ 367102 h 772884"/>
              <a:gd name="connsiteX457" fmla="*/ 77629 w 2457930"/>
              <a:gd name="connsiteY457" fmla="*/ 364721 h 772884"/>
              <a:gd name="connsiteX458" fmla="*/ 125921 w 2457930"/>
              <a:gd name="connsiteY458" fmla="*/ 320620 h 772884"/>
              <a:gd name="connsiteX459" fmla="*/ 188786 w 2457930"/>
              <a:gd name="connsiteY459" fmla="*/ 263851 h 772884"/>
              <a:gd name="connsiteX460" fmla="*/ 248126 w 2457930"/>
              <a:gd name="connsiteY460" fmla="*/ 210225 h 772884"/>
              <a:gd name="connsiteX461" fmla="*/ 315278 w 2457930"/>
              <a:gd name="connsiteY461" fmla="*/ 149932 h 772884"/>
              <a:gd name="connsiteX462" fmla="*/ 377095 w 2457930"/>
              <a:gd name="connsiteY462" fmla="*/ 94306 h 772884"/>
              <a:gd name="connsiteX463" fmla="*/ 396812 w 2457930"/>
              <a:gd name="connsiteY463" fmla="*/ 94306 h 772884"/>
              <a:gd name="connsiteX464" fmla="*/ 434816 w 2457930"/>
              <a:gd name="connsiteY464" fmla="*/ 128691 h 772884"/>
              <a:gd name="connsiteX465" fmla="*/ 489395 w 2457930"/>
              <a:gd name="connsiteY465" fmla="*/ 178221 h 772884"/>
              <a:gd name="connsiteX466" fmla="*/ 545211 w 2457930"/>
              <a:gd name="connsiteY466" fmla="*/ 228704 h 772884"/>
              <a:gd name="connsiteX467" fmla="*/ 599504 w 2457930"/>
              <a:gd name="connsiteY467" fmla="*/ 277948 h 772884"/>
              <a:gd name="connsiteX468" fmla="*/ 654653 w 2457930"/>
              <a:gd name="connsiteY468" fmla="*/ 327954 h 772884"/>
              <a:gd name="connsiteX469" fmla="*/ 697611 w 2457930"/>
              <a:gd name="connsiteY469" fmla="*/ 366816 h 772884"/>
              <a:gd name="connsiteX470" fmla="*/ 720757 w 2457930"/>
              <a:gd name="connsiteY470" fmla="*/ 372150 h 772884"/>
              <a:gd name="connsiteX471" fmla="*/ 738854 w 2457930"/>
              <a:gd name="connsiteY471" fmla="*/ 354339 h 772884"/>
              <a:gd name="connsiteX472" fmla="*/ 730949 w 2457930"/>
              <a:gd name="connsiteY472" fmla="*/ 327954 h 772884"/>
              <a:gd name="connsiteX473" fmla="*/ 710184 w 2457930"/>
              <a:gd name="connsiteY473" fmla="*/ 309285 h 772884"/>
              <a:gd name="connsiteX474" fmla="*/ 608076 w 2457930"/>
              <a:gd name="connsiteY474" fmla="*/ 216607 h 772884"/>
              <a:gd name="connsiteX475" fmla="*/ 506254 w 2457930"/>
              <a:gd name="connsiteY475" fmla="*/ 124215 h 772884"/>
              <a:gd name="connsiteX476" fmla="*/ 401860 w 2457930"/>
              <a:gd name="connsiteY476" fmla="*/ 29346 h 772884"/>
              <a:gd name="connsiteX477" fmla="*/ 387096 w 2457930"/>
              <a:gd name="connsiteY477" fmla="*/ 23440 h 772884"/>
              <a:gd name="connsiteX478" fmla="*/ 1202258 w 2457930"/>
              <a:gd name="connsiteY478" fmla="*/ 44 h 772884"/>
              <a:gd name="connsiteX479" fmla="*/ 1234535 w 2457930"/>
              <a:gd name="connsiteY479" fmla="*/ 13344 h 772884"/>
              <a:gd name="connsiteX480" fmla="*/ 1311402 w 2457930"/>
              <a:gd name="connsiteY480" fmla="*/ 83448 h 772884"/>
              <a:gd name="connsiteX481" fmla="*/ 1377220 w 2457930"/>
              <a:gd name="connsiteY481" fmla="*/ 143455 h 772884"/>
              <a:gd name="connsiteX482" fmla="*/ 1443419 w 2457930"/>
              <a:gd name="connsiteY482" fmla="*/ 203653 h 772884"/>
              <a:gd name="connsiteX483" fmla="*/ 1500188 w 2457930"/>
              <a:gd name="connsiteY483" fmla="*/ 255469 h 772884"/>
              <a:gd name="connsiteX484" fmla="*/ 1557719 w 2457930"/>
              <a:gd name="connsiteY484" fmla="*/ 307666 h 772884"/>
              <a:gd name="connsiteX485" fmla="*/ 1576864 w 2457930"/>
              <a:gd name="connsiteY485" fmla="*/ 354053 h 772884"/>
              <a:gd name="connsiteX486" fmla="*/ 1533811 w 2457930"/>
              <a:gd name="connsiteY486" fmla="*/ 397392 h 772884"/>
              <a:gd name="connsiteX487" fmla="*/ 1490186 w 2457930"/>
              <a:gd name="connsiteY487" fmla="*/ 382056 h 772884"/>
              <a:gd name="connsiteX488" fmla="*/ 1467612 w 2457930"/>
              <a:gd name="connsiteY488" fmla="*/ 361673 h 772884"/>
              <a:gd name="connsiteX489" fmla="*/ 1467612 w 2457930"/>
              <a:gd name="connsiteY489" fmla="*/ 747245 h 772884"/>
              <a:gd name="connsiteX490" fmla="*/ 1467422 w 2457930"/>
              <a:gd name="connsiteY490" fmla="*/ 754770 h 772884"/>
              <a:gd name="connsiteX491" fmla="*/ 1456277 w 2457930"/>
              <a:gd name="connsiteY491" fmla="*/ 765628 h 772884"/>
              <a:gd name="connsiteX492" fmla="*/ 1451991 w 2457930"/>
              <a:gd name="connsiteY492" fmla="*/ 765628 h 772884"/>
              <a:gd name="connsiteX493" fmla="*/ 945737 w 2457930"/>
              <a:gd name="connsiteY493" fmla="*/ 765723 h 772884"/>
              <a:gd name="connsiteX494" fmla="*/ 930783 w 2457930"/>
              <a:gd name="connsiteY494" fmla="*/ 750864 h 772884"/>
              <a:gd name="connsiteX495" fmla="*/ 930974 w 2457930"/>
              <a:gd name="connsiteY495" fmla="*/ 684189 h 772884"/>
              <a:gd name="connsiteX496" fmla="*/ 926306 w 2457930"/>
              <a:gd name="connsiteY496" fmla="*/ 679617 h 772884"/>
              <a:gd name="connsiteX497" fmla="*/ 898779 w 2457930"/>
              <a:gd name="connsiteY497" fmla="*/ 679617 h 772884"/>
              <a:gd name="connsiteX498" fmla="*/ 898589 w 2457930"/>
              <a:gd name="connsiteY498" fmla="*/ 679522 h 772884"/>
              <a:gd name="connsiteX499" fmla="*/ 898589 w 2457930"/>
              <a:gd name="connsiteY499" fmla="*/ 702287 h 772884"/>
              <a:gd name="connsiteX500" fmla="*/ 888397 w 2457930"/>
              <a:gd name="connsiteY500" fmla="*/ 713907 h 772884"/>
              <a:gd name="connsiteX501" fmla="*/ 875538 w 2457930"/>
              <a:gd name="connsiteY501" fmla="*/ 707240 h 772884"/>
              <a:gd name="connsiteX502" fmla="*/ 874205 w 2457930"/>
              <a:gd name="connsiteY502" fmla="*/ 700001 h 772884"/>
              <a:gd name="connsiteX503" fmla="*/ 874205 w 2457930"/>
              <a:gd name="connsiteY503" fmla="*/ 679617 h 772884"/>
              <a:gd name="connsiteX504" fmla="*/ 847916 w 2457930"/>
              <a:gd name="connsiteY504" fmla="*/ 679617 h 772884"/>
              <a:gd name="connsiteX505" fmla="*/ 837343 w 2457930"/>
              <a:gd name="connsiteY505" fmla="*/ 690381 h 772884"/>
              <a:gd name="connsiteX506" fmla="*/ 837343 w 2457930"/>
              <a:gd name="connsiteY506" fmla="*/ 702573 h 772884"/>
              <a:gd name="connsiteX507" fmla="*/ 825151 w 2457930"/>
              <a:gd name="connsiteY507" fmla="*/ 714098 h 772884"/>
              <a:gd name="connsiteX508" fmla="*/ 813435 w 2457930"/>
              <a:gd name="connsiteY508" fmla="*/ 702382 h 772884"/>
              <a:gd name="connsiteX509" fmla="*/ 813435 w 2457930"/>
              <a:gd name="connsiteY509" fmla="*/ 612466 h 772884"/>
              <a:gd name="connsiteX510" fmla="*/ 813435 w 2457930"/>
              <a:gd name="connsiteY510" fmla="*/ 570651 h 772884"/>
              <a:gd name="connsiteX511" fmla="*/ 829723 w 2457930"/>
              <a:gd name="connsiteY511" fmla="*/ 559412 h 772884"/>
              <a:gd name="connsiteX512" fmla="*/ 837248 w 2457930"/>
              <a:gd name="connsiteY512" fmla="*/ 569318 h 772884"/>
              <a:gd name="connsiteX513" fmla="*/ 837438 w 2457930"/>
              <a:gd name="connsiteY513" fmla="*/ 590178 h 772884"/>
              <a:gd name="connsiteX514" fmla="*/ 837819 w 2457930"/>
              <a:gd name="connsiteY514" fmla="*/ 592654 h 772884"/>
              <a:gd name="connsiteX515" fmla="*/ 874300 w 2457930"/>
              <a:gd name="connsiteY515" fmla="*/ 592654 h 772884"/>
              <a:gd name="connsiteX516" fmla="*/ 874300 w 2457930"/>
              <a:gd name="connsiteY516" fmla="*/ 579033 h 772884"/>
              <a:gd name="connsiteX517" fmla="*/ 874300 w 2457930"/>
              <a:gd name="connsiteY517" fmla="*/ 570747 h 772884"/>
              <a:gd name="connsiteX518" fmla="*/ 887349 w 2457930"/>
              <a:gd name="connsiteY518" fmla="*/ 558650 h 772884"/>
              <a:gd name="connsiteX519" fmla="*/ 898684 w 2457930"/>
              <a:gd name="connsiteY519" fmla="*/ 571413 h 772884"/>
              <a:gd name="connsiteX520" fmla="*/ 898684 w 2457930"/>
              <a:gd name="connsiteY520" fmla="*/ 592559 h 772884"/>
              <a:gd name="connsiteX521" fmla="*/ 931640 w 2457930"/>
              <a:gd name="connsiteY521" fmla="*/ 592559 h 772884"/>
              <a:gd name="connsiteX522" fmla="*/ 931640 w 2457930"/>
              <a:gd name="connsiteY522" fmla="*/ 361673 h 772884"/>
              <a:gd name="connsiteX523" fmla="*/ 920306 w 2457930"/>
              <a:gd name="connsiteY523" fmla="*/ 371865 h 772884"/>
              <a:gd name="connsiteX524" fmla="*/ 901256 w 2457930"/>
              <a:gd name="connsiteY524" fmla="*/ 388343 h 772884"/>
              <a:gd name="connsiteX525" fmla="*/ 823246 w 2457930"/>
              <a:gd name="connsiteY525" fmla="*/ 356434 h 772884"/>
              <a:gd name="connsiteX526" fmla="*/ 838391 w 2457930"/>
              <a:gd name="connsiteY526" fmla="*/ 310809 h 772884"/>
              <a:gd name="connsiteX527" fmla="*/ 917258 w 2457930"/>
              <a:gd name="connsiteY527" fmla="*/ 238800 h 772884"/>
              <a:gd name="connsiteX528" fmla="*/ 919734 w 2457930"/>
              <a:gd name="connsiteY528" fmla="*/ 233562 h 772884"/>
              <a:gd name="connsiteX529" fmla="*/ 919734 w 2457930"/>
              <a:gd name="connsiteY529" fmla="*/ 75066 h 772884"/>
              <a:gd name="connsiteX530" fmla="*/ 919543 w 2457930"/>
              <a:gd name="connsiteY530" fmla="*/ 71637 h 772884"/>
              <a:gd name="connsiteX531" fmla="*/ 916114 w 2457930"/>
              <a:gd name="connsiteY531" fmla="*/ 71351 h 772884"/>
              <a:gd name="connsiteX532" fmla="*/ 898017 w 2457930"/>
              <a:gd name="connsiteY532" fmla="*/ 71351 h 772884"/>
              <a:gd name="connsiteX533" fmla="*/ 886778 w 2457930"/>
              <a:gd name="connsiteY533" fmla="*/ 61064 h 772884"/>
              <a:gd name="connsiteX534" fmla="*/ 896588 w 2457930"/>
              <a:gd name="connsiteY534" fmla="*/ 47634 h 772884"/>
              <a:gd name="connsiteX535" fmla="*/ 902494 w 2457930"/>
              <a:gd name="connsiteY535" fmla="*/ 47253 h 772884"/>
              <a:gd name="connsiteX536" fmla="*/ 1051179 w 2457930"/>
              <a:gd name="connsiteY536" fmla="*/ 47253 h 772884"/>
              <a:gd name="connsiteX537" fmla="*/ 1056704 w 2457930"/>
              <a:gd name="connsiteY537" fmla="*/ 47538 h 772884"/>
              <a:gd name="connsiteX538" fmla="*/ 1067467 w 2457930"/>
              <a:gd name="connsiteY538" fmla="*/ 60683 h 772884"/>
              <a:gd name="connsiteX539" fmla="*/ 1055370 w 2457930"/>
              <a:gd name="connsiteY539" fmla="*/ 71446 h 772884"/>
              <a:gd name="connsiteX540" fmla="*/ 1034701 w 2457930"/>
              <a:gd name="connsiteY540" fmla="*/ 71446 h 772884"/>
              <a:gd name="connsiteX541" fmla="*/ 1034701 w 2457930"/>
              <a:gd name="connsiteY541" fmla="*/ 132597 h 772884"/>
              <a:gd name="connsiteX542" fmla="*/ 1041273 w 2457930"/>
              <a:gd name="connsiteY542" fmla="*/ 127072 h 772884"/>
              <a:gd name="connsiteX543" fmla="*/ 1131665 w 2457930"/>
              <a:gd name="connsiteY543" fmla="*/ 44871 h 772884"/>
              <a:gd name="connsiteX544" fmla="*/ 1169480 w 2457930"/>
              <a:gd name="connsiteY544" fmla="*/ 10962 h 772884"/>
              <a:gd name="connsiteX545" fmla="*/ 1202258 w 2457930"/>
              <a:gd name="connsiteY545" fmla="*/ 44 h 772884"/>
              <a:gd name="connsiteX546" fmla="*/ 388822 w 2457930"/>
              <a:gd name="connsiteY546" fmla="*/ 44 h 772884"/>
              <a:gd name="connsiteX547" fmla="*/ 421100 w 2457930"/>
              <a:gd name="connsiteY547" fmla="*/ 13344 h 772884"/>
              <a:gd name="connsiteX548" fmla="*/ 497967 w 2457930"/>
              <a:gd name="connsiteY548" fmla="*/ 83448 h 772884"/>
              <a:gd name="connsiteX549" fmla="*/ 563785 w 2457930"/>
              <a:gd name="connsiteY549" fmla="*/ 143455 h 772884"/>
              <a:gd name="connsiteX550" fmla="*/ 629984 w 2457930"/>
              <a:gd name="connsiteY550" fmla="*/ 203653 h 772884"/>
              <a:gd name="connsiteX551" fmla="*/ 686753 w 2457930"/>
              <a:gd name="connsiteY551" fmla="*/ 255469 h 772884"/>
              <a:gd name="connsiteX552" fmla="*/ 744284 w 2457930"/>
              <a:gd name="connsiteY552" fmla="*/ 307666 h 772884"/>
              <a:gd name="connsiteX553" fmla="*/ 763429 w 2457930"/>
              <a:gd name="connsiteY553" fmla="*/ 354053 h 772884"/>
              <a:gd name="connsiteX554" fmla="*/ 720376 w 2457930"/>
              <a:gd name="connsiteY554" fmla="*/ 397392 h 772884"/>
              <a:gd name="connsiteX555" fmla="*/ 676847 w 2457930"/>
              <a:gd name="connsiteY555" fmla="*/ 382056 h 772884"/>
              <a:gd name="connsiteX556" fmla="*/ 654272 w 2457930"/>
              <a:gd name="connsiteY556" fmla="*/ 361673 h 772884"/>
              <a:gd name="connsiteX557" fmla="*/ 654272 w 2457930"/>
              <a:gd name="connsiteY557" fmla="*/ 747245 h 772884"/>
              <a:gd name="connsiteX558" fmla="*/ 654082 w 2457930"/>
              <a:gd name="connsiteY558" fmla="*/ 754770 h 772884"/>
              <a:gd name="connsiteX559" fmla="*/ 642937 w 2457930"/>
              <a:gd name="connsiteY559" fmla="*/ 765628 h 772884"/>
              <a:gd name="connsiteX560" fmla="*/ 638651 w 2457930"/>
              <a:gd name="connsiteY560" fmla="*/ 765628 h 772884"/>
              <a:gd name="connsiteX561" fmla="*/ 132398 w 2457930"/>
              <a:gd name="connsiteY561" fmla="*/ 765723 h 772884"/>
              <a:gd name="connsiteX562" fmla="*/ 117443 w 2457930"/>
              <a:gd name="connsiteY562" fmla="*/ 750864 h 772884"/>
              <a:gd name="connsiteX563" fmla="*/ 117634 w 2457930"/>
              <a:gd name="connsiteY563" fmla="*/ 684189 h 772884"/>
              <a:gd name="connsiteX564" fmla="*/ 112967 w 2457930"/>
              <a:gd name="connsiteY564" fmla="*/ 679617 h 772884"/>
              <a:gd name="connsiteX565" fmla="*/ 85439 w 2457930"/>
              <a:gd name="connsiteY565" fmla="*/ 679617 h 772884"/>
              <a:gd name="connsiteX566" fmla="*/ 85154 w 2457930"/>
              <a:gd name="connsiteY566" fmla="*/ 679522 h 772884"/>
              <a:gd name="connsiteX567" fmla="*/ 85154 w 2457930"/>
              <a:gd name="connsiteY567" fmla="*/ 702287 h 772884"/>
              <a:gd name="connsiteX568" fmla="*/ 74962 w 2457930"/>
              <a:gd name="connsiteY568" fmla="*/ 713907 h 772884"/>
              <a:gd name="connsiteX569" fmla="*/ 62103 w 2457930"/>
              <a:gd name="connsiteY569" fmla="*/ 707240 h 772884"/>
              <a:gd name="connsiteX570" fmla="*/ 60770 w 2457930"/>
              <a:gd name="connsiteY570" fmla="*/ 700001 h 772884"/>
              <a:gd name="connsiteX571" fmla="*/ 60770 w 2457930"/>
              <a:gd name="connsiteY571" fmla="*/ 679617 h 772884"/>
              <a:gd name="connsiteX572" fmla="*/ 34481 w 2457930"/>
              <a:gd name="connsiteY572" fmla="*/ 679617 h 772884"/>
              <a:gd name="connsiteX573" fmla="*/ 23908 w 2457930"/>
              <a:gd name="connsiteY573" fmla="*/ 690381 h 772884"/>
              <a:gd name="connsiteX574" fmla="*/ 23908 w 2457930"/>
              <a:gd name="connsiteY574" fmla="*/ 702573 h 772884"/>
              <a:gd name="connsiteX575" fmla="*/ 11716 w 2457930"/>
              <a:gd name="connsiteY575" fmla="*/ 714098 h 772884"/>
              <a:gd name="connsiteX576" fmla="*/ 0 w 2457930"/>
              <a:gd name="connsiteY576" fmla="*/ 702382 h 772884"/>
              <a:gd name="connsiteX577" fmla="*/ 0 w 2457930"/>
              <a:gd name="connsiteY577" fmla="*/ 612466 h 772884"/>
              <a:gd name="connsiteX578" fmla="*/ 0 w 2457930"/>
              <a:gd name="connsiteY578" fmla="*/ 570651 h 772884"/>
              <a:gd name="connsiteX579" fmla="*/ 16288 w 2457930"/>
              <a:gd name="connsiteY579" fmla="*/ 559412 h 772884"/>
              <a:gd name="connsiteX580" fmla="*/ 23813 w 2457930"/>
              <a:gd name="connsiteY580" fmla="*/ 569318 h 772884"/>
              <a:gd name="connsiteX581" fmla="*/ 24003 w 2457930"/>
              <a:gd name="connsiteY581" fmla="*/ 590178 h 772884"/>
              <a:gd name="connsiteX582" fmla="*/ 24384 w 2457930"/>
              <a:gd name="connsiteY582" fmla="*/ 592654 h 772884"/>
              <a:gd name="connsiteX583" fmla="*/ 60865 w 2457930"/>
              <a:gd name="connsiteY583" fmla="*/ 592654 h 772884"/>
              <a:gd name="connsiteX584" fmla="*/ 60865 w 2457930"/>
              <a:gd name="connsiteY584" fmla="*/ 579033 h 772884"/>
              <a:gd name="connsiteX585" fmla="*/ 60865 w 2457930"/>
              <a:gd name="connsiteY585" fmla="*/ 570747 h 772884"/>
              <a:gd name="connsiteX586" fmla="*/ 73914 w 2457930"/>
              <a:gd name="connsiteY586" fmla="*/ 558650 h 772884"/>
              <a:gd name="connsiteX587" fmla="*/ 85249 w 2457930"/>
              <a:gd name="connsiteY587" fmla="*/ 571413 h 772884"/>
              <a:gd name="connsiteX588" fmla="*/ 85249 w 2457930"/>
              <a:gd name="connsiteY588" fmla="*/ 592559 h 772884"/>
              <a:gd name="connsiteX589" fmla="*/ 118205 w 2457930"/>
              <a:gd name="connsiteY589" fmla="*/ 592559 h 772884"/>
              <a:gd name="connsiteX590" fmla="*/ 118205 w 2457930"/>
              <a:gd name="connsiteY590" fmla="*/ 361673 h 772884"/>
              <a:gd name="connsiteX591" fmla="*/ 106871 w 2457930"/>
              <a:gd name="connsiteY591" fmla="*/ 371865 h 772884"/>
              <a:gd name="connsiteX592" fmla="*/ 87821 w 2457930"/>
              <a:gd name="connsiteY592" fmla="*/ 388343 h 772884"/>
              <a:gd name="connsiteX593" fmla="*/ 9811 w 2457930"/>
              <a:gd name="connsiteY593" fmla="*/ 356434 h 772884"/>
              <a:gd name="connsiteX594" fmla="*/ 24956 w 2457930"/>
              <a:gd name="connsiteY594" fmla="*/ 310809 h 772884"/>
              <a:gd name="connsiteX595" fmla="*/ 103823 w 2457930"/>
              <a:gd name="connsiteY595" fmla="*/ 238800 h 772884"/>
              <a:gd name="connsiteX596" fmla="*/ 106299 w 2457930"/>
              <a:gd name="connsiteY596" fmla="*/ 233562 h 772884"/>
              <a:gd name="connsiteX597" fmla="*/ 106299 w 2457930"/>
              <a:gd name="connsiteY597" fmla="*/ 75066 h 772884"/>
              <a:gd name="connsiteX598" fmla="*/ 106109 w 2457930"/>
              <a:gd name="connsiteY598" fmla="*/ 71637 h 772884"/>
              <a:gd name="connsiteX599" fmla="*/ 102680 w 2457930"/>
              <a:gd name="connsiteY599" fmla="*/ 71351 h 772884"/>
              <a:gd name="connsiteX600" fmla="*/ 84582 w 2457930"/>
              <a:gd name="connsiteY600" fmla="*/ 71351 h 772884"/>
              <a:gd name="connsiteX601" fmla="*/ 73343 w 2457930"/>
              <a:gd name="connsiteY601" fmla="*/ 61064 h 772884"/>
              <a:gd name="connsiteX602" fmla="*/ 83153 w 2457930"/>
              <a:gd name="connsiteY602" fmla="*/ 47634 h 772884"/>
              <a:gd name="connsiteX603" fmla="*/ 89059 w 2457930"/>
              <a:gd name="connsiteY603" fmla="*/ 47253 h 772884"/>
              <a:gd name="connsiteX604" fmla="*/ 237744 w 2457930"/>
              <a:gd name="connsiteY604" fmla="*/ 47253 h 772884"/>
              <a:gd name="connsiteX605" fmla="*/ 243269 w 2457930"/>
              <a:gd name="connsiteY605" fmla="*/ 47538 h 772884"/>
              <a:gd name="connsiteX606" fmla="*/ 254032 w 2457930"/>
              <a:gd name="connsiteY606" fmla="*/ 60683 h 772884"/>
              <a:gd name="connsiteX607" fmla="*/ 241935 w 2457930"/>
              <a:gd name="connsiteY607" fmla="*/ 71446 h 772884"/>
              <a:gd name="connsiteX608" fmla="*/ 221266 w 2457930"/>
              <a:gd name="connsiteY608" fmla="*/ 71446 h 772884"/>
              <a:gd name="connsiteX609" fmla="*/ 221266 w 2457930"/>
              <a:gd name="connsiteY609" fmla="*/ 132597 h 772884"/>
              <a:gd name="connsiteX610" fmla="*/ 227838 w 2457930"/>
              <a:gd name="connsiteY610" fmla="*/ 127072 h 772884"/>
              <a:gd name="connsiteX611" fmla="*/ 318135 w 2457930"/>
              <a:gd name="connsiteY611" fmla="*/ 44871 h 772884"/>
              <a:gd name="connsiteX612" fmla="*/ 356045 w 2457930"/>
              <a:gd name="connsiteY612" fmla="*/ 10962 h 772884"/>
              <a:gd name="connsiteX613" fmla="*/ 388822 w 2457930"/>
              <a:gd name="connsiteY613" fmla="*/ 44 h 77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</a:cxnLst>
            <a:rect l="l" t="t" r="r" b="b"/>
            <a:pathLst>
              <a:path w="2457930" h="772884">
                <a:moveTo>
                  <a:pt x="898684" y="616562"/>
                </a:moveTo>
                <a:lnTo>
                  <a:pt x="898684" y="655519"/>
                </a:lnTo>
                <a:cubicBezTo>
                  <a:pt x="908780" y="655519"/>
                  <a:pt x="918496" y="655519"/>
                  <a:pt x="928211" y="655519"/>
                </a:cubicBezTo>
                <a:cubicBezTo>
                  <a:pt x="930878" y="655519"/>
                  <a:pt x="930688" y="653805"/>
                  <a:pt x="930688" y="652090"/>
                </a:cubicBezTo>
                <a:cubicBezTo>
                  <a:pt x="930688" y="641041"/>
                  <a:pt x="930688" y="629992"/>
                  <a:pt x="930688" y="619038"/>
                </a:cubicBezTo>
                <a:cubicBezTo>
                  <a:pt x="930688" y="618181"/>
                  <a:pt x="930402" y="617324"/>
                  <a:pt x="930307" y="616562"/>
                </a:cubicBezTo>
                <a:close/>
                <a:moveTo>
                  <a:pt x="85344" y="616562"/>
                </a:moveTo>
                <a:lnTo>
                  <a:pt x="85344" y="655519"/>
                </a:lnTo>
                <a:cubicBezTo>
                  <a:pt x="95441" y="655519"/>
                  <a:pt x="105156" y="655519"/>
                  <a:pt x="114872" y="655519"/>
                </a:cubicBezTo>
                <a:cubicBezTo>
                  <a:pt x="117539" y="655519"/>
                  <a:pt x="117348" y="653805"/>
                  <a:pt x="117348" y="652090"/>
                </a:cubicBezTo>
                <a:cubicBezTo>
                  <a:pt x="117348" y="641041"/>
                  <a:pt x="117348" y="629992"/>
                  <a:pt x="117348" y="619038"/>
                </a:cubicBezTo>
                <a:cubicBezTo>
                  <a:pt x="117348" y="618181"/>
                  <a:pt x="117062" y="617324"/>
                  <a:pt x="116967" y="616562"/>
                </a:cubicBezTo>
                <a:close/>
                <a:moveTo>
                  <a:pt x="837343" y="616467"/>
                </a:moveTo>
                <a:cubicBezTo>
                  <a:pt x="837343" y="628944"/>
                  <a:pt x="837343" y="641136"/>
                  <a:pt x="837343" y="653328"/>
                </a:cubicBezTo>
                <a:cubicBezTo>
                  <a:pt x="837343" y="653995"/>
                  <a:pt x="838676" y="655424"/>
                  <a:pt x="839438" y="655424"/>
                </a:cubicBezTo>
                <a:cubicBezTo>
                  <a:pt x="850868" y="655519"/>
                  <a:pt x="862203" y="655519"/>
                  <a:pt x="873919" y="655519"/>
                </a:cubicBezTo>
                <a:lnTo>
                  <a:pt x="873919" y="616467"/>
                </a:lnTo>
                <a:close/>
                <a:moveTo>
                  <a:pt x="23908" y="616467"/>
                </a:moveTo>
                <a:cubicBezTo>
                  <a:pt x="23908" y="628944"/>
                  <a:pt x="23908" y="641136"/>
                  <a:pt x="23908" y="653328"/>
                </a:cubicBezTo>
                <a:cubicBezTo>
                  <a:pt x="23908" y="653995"/>
                  <a:pt x="25241" y="655424"/>
                  <a:pt x="26003" y="655424"/>
                </a:cubicBezTo>
                <a:cubicBezTo>
                  <a:pt x="37433" y="655519"/>
                  <a:pt x="48768" y="655519"/>
                  <a:pt x="60484" y="655519"/>
                </a:cubicBezTo>
                <a:lnTo>
                  <a:pt x="60484" y="616467"/>
                </a:lnTo>
                <a:close/>
                <a:moveTo>
                  <a:pt x="1084898" y="606370"/>
                </a:moveTo>
                <a:lnTo>
                  <a:pt x="1084898" y="649995"/>
                </a:lnTo>
                <a:lnTo>
                  <a:pt x="1138238" y="649995"/>
                </a:lnTo>
                <a:lnTo>
                  <a:pt x="1138238" y="606370"/>
                </a:lnTo>
                <a:close/>
                <a:moveTo>
                  <a:pt x="271463" y="606370"/>
                </a:moveTo>
                <a:lnTo>
                  <a:pt x="271463" y="649995"/>
                </a:lnTo>
                <a:lnTo>
                  <a:pt x="324803" y="649995"/>
                </a:lnTo>
                <a:lnTo>
                  <a:pt x="324803" y="606370"/>
                </a:lnTo>
                <a:close/>
                <a:moveTo>
                  <a:pt x="1006602" y="606275"/>
                </a:moveTo>
                <a:lnTo>
                  <a:pt x="1006602" y="650090"/>
                </a:lnTo>
                <a:lnTo>
                  <a:pt x="1060038" y="650090"/>
                </a:lnTo>
                <a:lnTo>
                  <a:pt x="1060038" y="606275"/>
                </a:lnTo>
                <a:close/>
                <a:moveTo>
                  <a:pt x="193167" y="606275"/>
                </a:moveTo>
                <a:lnTo>
                  <a:pt x="193167" y="650090"/>
                </a:lnTo>
                <a:lnTo>
                  <a:pt x="246603" y="650090"/>
                </a:lnTo>
                <a:lnTo>
                  <a:pt x="246603" y="606275"/>
                </a:lnTo>
                <a:close/>
                <a:moveTo>
                  <a:pt x="1241870" y="579510"/>
                </a:moveTo>
                <a:cubicBezTo>
                  <a:pt x="1247204" y="579129"/>
                  <a:pt x="1253871" y="583987"/>
                  <a:pt x="1254157" y="589511"/>
                </a:cubicBezTo>
                <a:cubicBezTo>
                  <a:pt x="1254633" y="599512"/>
                  <a:pt x="1254633" y="609419"/>
                  <a:pt x="1254157" y="619420"/>
                </a:cubicBezTo>
                <a:cubicBezTo>
                  <a:pt x="1253871" y="625325"/>
                  <a:pt x="1248156" y="628564"/>
                  <a:pt x="1240917" y="628183"/>
                </a:cubicBezTo>
                <a:cubicBezTo>
                  <a:pt x="1235488" y="627802"/>
                  <a:pt x="1230916" y="623516"/>
                  <a:pt x="1230630" y="618181"/>
                </a:cubicBezTo>
                <a:cubicBezTo>
                  <a:pt x="1230440" y="613514"/>
                  <a:pt x="1230630" y="608752"/>
                  <a:pt x="1230630" y="603989"/>
                </a:cubicBezTo>
                <a:lnTo>
                  <a:pt x="1230535" y="603894"/>
                </a:lnTo>
                <a:cubicBezTo>
                  <a:pt x="1230535" y="599608"/>
                  <a:pt x="1230535" y="595226"/>
                  <a:pt x="1230535" y="590940"/>
                </a:cubicBezTo>
                <a:cubicBezTo>
                  <a:pt x="1230630" y="584082"/>
                  <a:pt x="1234821" y="579986"/>
                  <a:pt x="1241870" y="579510"/>
                </a:cubicBezTo>
                <a:close/>
                <a:moveTo>
                  <a:pt x="428435" y="579510"/>
                </a:moveTo>
                <a:cubicBezTo>
                  <a:pt x="433769" y="579129"/>
                  <a:pt x="440436" y="583987"/>
                  <a:pt x="440722" y="589511"/>
                </a:cubicBezTo>
                <a:cubicBezTo>
                  <a:pt x="441198" y="599512"/>
                  <a:pt x="441198" y="609419"/>
                  <a:pt x="440722" y="619420"/>
                </a:cubicBezTo>
                <a:cubicBezTo>
                  <a:pt x="440436" y="625325"/>
                  <a:pt x="434721" y="628564"/>
                  <a:pt x="427482" y="628183"/>
                </a:cubicBezTo>
                <a:cubicBezTo>
                  <a:pt x="422053" y="627802"/>
                  <a:pt x="417481" y="623516"/>
                  <a:pt x="417195" y="618181"/>
                </a:cubicBezTo>
                <a:cubicBezTo>
                  <a:pt x="417005" y="613514"/>
                  <a:pt x="417195" y="608752"/>
                  <a:pt x="417195" y="603989"/>
                </a:cubicBezTo>
                <a:lnTo>
                  <a:pt x="417100" y="603894"/>
                </a:lnTo>
                <a:cubicBezTo>
                  <a:pt x="417100" y="599608"/>
                  <a:pt x="417100" y="595226"/>
                  <a:pt x="417100" y="590940"/>
                </a:cubicBezTo>
                <a:cubicBezTo>
                  <a:pt x="417195" y="584082"/>
                  <a:pt x="421386" y="579986"/>
                  <a:pt x="428435" y="579510"/>
                </a:cubicBezTo>
                <a:close/>
                <a:moveTo>
                  <a:pt x="1541026" y="537874"/>
                </a:moveTo>
                <a:cubicBezTo>
                  <a:pt x="1537978" y="537886"/>
                  <a:pt x="1534907" y="540315"/>
                  <a:pt x="1531430" y="545125"/>
                </a:cubicBezTo>
                <a:cubicBezTo>
                  <a:pt x="1522762" y="557031"/>
                  <a:pt x="1517523" y="570461"/>
                  <a:pt x="1513713" y="584558"/>
                </a:cubicBezTo>
                <a:cubicBezTo>
                  <a:pt x="1511142" y="594179"/>
                  <a:pt x="1508951" y="603989"/>
                  <a:pt x="1511427" y="613991"/>
                </a:cubicBezTo>
                <a:cubicBezTo>
                  <a:pt x="1513713" y="623325"/>
                  <a:pt x="1519524" y="630088"/>
                  <a:pt x="1528477" y="634279"/>
                </a:cubicBezTo>
                <a:cubicBezTo>
                  <a:pt x="1528763" y="629516"/>
                  <a:pt x="1528668" y="625230"/>
                  <a:pt x="1529334" y="620944"/>
                </a:cubicBezTo>
                <a:cubicBezTo>
                  <a:pt x="1530477" y="613895"/>
                  <a:pt x="1535240" y="610847"/>
                  <a:pt x="1543241" y="611514"/>
                </a:cubicBezTo>
                <a:cubicBezTo>
                  <a:pt x="1548956" y="611990"/>
                  <a:pt x="1553147" y="616848"/>
                  <a:pt x="1553242" y="623135"/>
                </a:cubicBezTo>
                <a:lnTo>
                  <a:pt x="1553242" y="634079"/>
                </a:lnTo>
                <a:lnTo>
                  <a:pt x="1553147" y="634184"/>
                </a:lnTo>
                <a:lnTo>
                  <a:pt x="1553242" y="634184"/>
                </a:lnTo>
                <a:lnTo>
                  <a:pt x="1553242" y="634079"/>
                </a:lnTo>
                <a:lnTo>
                  <a:pt x="1570387" y="615134"/>
                </a:lnTo>
                <a:cubicBezTo>
                  <a:pt x="1572387" y="608276"/>
                  <a:pt x="1571721" y="601418"/>
                  <a:pt x="1570387" y="594560"/>
                </a:cubicBezTo>
                <a:cubicBezTo>
                  <a:pt x="1566958" y="576748"/>
                  <a:pt x="1560862" y="560079"/>
                  <a:pt x="1550480" y="545125"/>
                </a:cubicBezTo>
                <a:cubicBezTo>
                  <a:pt x="1547099" y="540267"/>
                  <a:pt x="1544074" y="537862"/>
                  <a:pt x="1541026" y="537874"/>
                </a:cubicBezTo>
                <a:close/>
                <a:moveTo>
                  <a:pt x="727591" y="537874"/>
                </a:moveTo>
                <a:cubicBezTo>
                  <a:pt x="724543" y="537886"/>
                  <a:pt x="721471" y="540315"/>
                  <a:pt x="717995" y="545125"/>
                </a:cubicBezTo>
                <a:cubicBezTo>
                  <a:pt x="709327" y="557031"/>
                  <a:pt x="704088" y="570461"/>
                  <a:pt x="700278" y="584558"/>
                </a:cubicBezTo>
                <a:cubicBezTo>
                  <a:pt x="697707" y="594179"/>
                  <a:pt x="695516" y="603989"/>
                  <a:pt x="697992" y="613991"/>
                </a:cubicBezTo>
                <a:cubicBezTo>
                  <a:pt x="700278" y="623325"/>
                  <a:pt x="706089" y="630088"/>
                  <a:pt x="715042" y="634279"/>
                </a:cubicBezTo>
                <a:cubicBezTo>
                  <a:pt x="715328" y="629516"/>
                  <a:pt x="715233" y="625230"/>
                  <a:pt x="715899" y="620944"/>
                </a:cubicBezTo>
                <a:cubicBezTo>
                  <a:pt x="717042" y="613895"/>
                  <a:pt x="721805" y="610847"/>
                  <a:pt x="729806" y="611514"/>
                </a:cubicBezTo>
                <a:cubicBezTo>
                  <a:pt x="735521" y="611990"/>
                  <a:pt x="739712" y="616848"/>
                  <a:pt x="739807" y="623135"/>
                </a:cubicBezTo>
                <a:lnTo>
                  <a:pt x="739807" y="634079"/>
                </a:lnTo>
                <a:lnTo>
                  <a:pt x="739712" y="634184"/>
                </a:lnTo>
                <a:lnTo>
                  <a:pt x="739807" y="634184"/>
                </a:lnTo>
                <a:lnTo>
                  <a:pt x="739807" y="634079"/>
                </a:lnTo>
                <a:lnTo>
                  <a:pt x="756952" y="615134"/>
                </a:lnTo>
                <a:cubicBezTo>
                  <a:pt x="758952" y="608276"/>
                  <a:pt x="758286" y="601418"/>
                  <a:pt x="756952" y="594560"/>
                </a:cubicBezTo>
                <a:cubicBezTo>
                  <a:pt x="753523" y="576748"/>
                  <a:pt x="747427" y="560079"/>
                  <a:pt x="737045" y="545125"/>
                </a:cubicBezTo>
                <a:cubicBezTo>
                  <a:pt x="733663" y="540267"/>
                  <a:pt x="730639" y="537862"/>
                  <a:pt x="727591" y="537874"/>
                </a:cubicBezTo>
                <a:close/>
                <a:moveTo>
                  <a:pt x="1084993" y="537790"/>
                </a:moveTo>
                <a:lnTo>
                  <a:pt x="1084993" y="581700"/>
                </a:lnTo>
                <a:lnTo>
                  <a:pt x="1138238" y="581700"/>
                </a:lnTo>
                <a:lnTo>
                  <a:pt x="1138238" y="537790"/>
                </a:lnTo>
                <a:close/>
                <a:moveTo>
                  <a:pt x="271558" y="537790"/>
                </a:moveTo>
                <a:lnTo>
                  <a:pt x="271558" y="581700"/>
                </a:lnTo>
                <a:lnTo>
                  <a:pt x="324803" y="581700"/>
                </a:lnTo>
                <a:lnTo>
                  <a:pt x="324803" y="537790"/>
                </a:lnTo>
                <a:close/>
                <a:moveTo>
                  <a:pt x="1006507" y="536838"/>
                </a:moveTo>
                <a:lnTo>
                  <a:pt x="1006507" y="580462"/>
                </a:lnTo>
                <a:lnTo>
                  <a:pt x="1059942" y="580462"/>
                </a:lnTo>
                <a:lnTo>
                  <a:pt x="1059942" y="536838"/>
                </a:lnTo>
                <a:close/>
                <a:moveTo>
                  <a:pt x="193072" y="536838"/>
                </a:moveTo>
                <a:lnTo>
                  <a:pt x="193072" y="580462"/>
                </a:lnTo>
                <a:lnTo>
                  <a:pt x="246507" y="580462"/>
                </a:lnTo>
                <a:lnTo>
                  <a:pt x="246507" y="536838"/>
                </a:lnTo>
                <a:close/>
                <a:moveTo>
                  <a:pt x="1543467" y="513586"/>
                </a:moveTo>
                <a:cubicBezTo>
                  <a:pt x="1550194" y="514169"/>
                  <a:pt x="1556814" y="517217"/>
                  <a:pt x="1562481" y="522551"/>
                </a:cubicBezTo>
                <a:cubicBezTo>
                  <a:pt x="1572578" y="532171"/>
                  <a:pt x="1579055" y="543982"/>
                  <a:pt x="1584198" y="556745"/>
                </a:cubicBezTo>
                <a:cubicBezTo>
                  <a:pt x="1590485" y="572366"/>
                  <a:pt x="1595247" y="588273"/>
                  <a:pt x="1595914" y="605228"/>
                </a:cubicBezTo>
                <a:cubicBezTo>
                  <a:pt x="1596771" y="629993"/>
                  <a:pt x="1580865" y="651138"/>
                  <a:pt x="1557719" y="658663"/>
                </a:cubicBezTo>
                <a:cubicBezTo>
                  <a:pt x="1554195" y="659806"/>
                  <a:pt x="1553147" y="661139"/>
                  <a:pt x="1553147" y="664759"/>
                </a:cubicBezTo>
                <a:cubicBezTo>
                  <a:pt x="1553337" y="695144"/>
                  <a:pt x="1553242" y="725433"/>
                  <a:pt x="1553147" y="755818"/>
                </a:cubicBezTo>
                <a:cubicBezTo>
                  <a:pt x="1553147" y="762009"/>
                  <a:pt x="1549432" y="766486"/>
                  <a:pt x="1543717" y="767629"/>
                </a:cubicBezTo>
                <a:cubicBezTo>
                  <a:pt x="1537812" y="768772"/>
                  <a:pt x="1532001" y="766105"/>
                  <a:pt x="1530096" y="760866"/>
                </a:cubicBezTo>
                <a:cubicBezTo>
                  <a:pt x="1529144" y="758390"/>
                  <a:pt x="1528763" y="755532"/>
                  <a:pt x="1528763" y="752770"/>
                </a:cubicBezTo>
                <a:cubicBezTo>
                  <a:pt x="1528763" y="723528"/>
                  <a:pt x="1528763" y="694191"/>
                  <a:pt x="1528763" y="664854"/>
                </a:cubicBezTo>
                <a:lnTo>
                  <a:pt x="1528763" y="660187"/>
                </a:lnTo>
                <a:cubicBezTo>
                  <a:pt x="1506760" y="653234"/>
                  <a:pt x="1492568" y="639422"/>
                  <a:pt x="1487234" y="617134"/>
                </a:cubicBezTo>
                <a:cubicBezTo>
                  <a:pt x="1484853" y="607228"/>
                  <a:pt x="1486377" y="597322"/>
                  <a:pt x="1488472" y="587606"/>
                </a:cubicBezTo>
                <a:cubicBezTo>
                  <a:pt x="1492854" y="567509"/>
                  <a:pt x="1499331" y="548268"/>
                  <a:pt x="1511713" y="531599"/>
                </a:cubicBezTo>
                <a:cubicBezTo>
                  <a:pt x="1515047" y="527027"/>
                  <a:pt x="1519238" y="522741"/>
                  <a:pt x="1523810" y="519407"/>
                </a:cubicBezTo>
                <a:cubicBezTo>
                  <a:pt x="1529906" y="514883"/>
                  <a:pt x="1536740" y="513002"/>
                  <a:pt x="1543467" y="513586"/>
                </a:cubicBezTo>
                <a:close/>
                <a:moveTo>
                  <a:pt x="730032" y="513586"/>
                </a:moveTo>
                <a:cubicBezTo>
                  <a:pt x="736759" y="514169"/>
                  <a:pt x="743379" y="517217"/>
                  <a:pt x="749046" y="522551"/>
                </a:cubicBezTo>
                <a:cubicBezTo>
                  <a:pt x="759143" y="532171"/>
                  <a:pt x="765620" y="543982"/>
                  <a:pt x="770763" y="556745"/>
                </a:cubicBezTo>
                <a:cubicBezTo>
                  <a:pt x="777050" y="572366"/>
                  <a:pt x="781812" y="588273"/>
                  <a:pt x="782479" y="605228"/>
                </a:cubicBezTo>
                <a:cubicBezTo>
                  <a:pt x="783336" y="629993"/>
                  <a:pt x="767430" y="651138"/>
                  <a:pt x="744284" y="658663"/>
                </a:cubicBezTo>
                <a:cubicBezTo>
                  <a:pt x="740760" y="659806"/>
                  <a:pt x="739712" y="661139"/>
                  <a:pt x="739712" y="664759"/>
                </a:cubicBezTo>
                <a:cubicBezTo>
                  <a:pt x="739902" y="695144"/>
                  <a:pt x="739807" y="725433"/>
                  <a:pt x="739712" y="755818"/>
                </a:cubicBezTo>
                <a:cubicBezTo>
                  <a:pt x="739712" y="762009"/>
                  <a:pt x="735997" y="766486"/>
                  <a:pt x="730282" y="767629"/>
                </a:cubicBezTo>
                <a:cubicBezTo>
                  <a:pt x="724377" y="768772"/>
                  <a:pt x="718566" y="766105"/>
                  <a:pt x="716661" y="760866"/>
                </a:cubicBezTo>
                <a:cubicBezTo>
                  <a:pt x="715709" y="758390"/>
                  <a:pt x="715328" y="755532"/>
                  <a:pt x="715328" y="752770"/>
                </a:cubicBezTo>
                <a:cubicBezTo>
                  <a:pt x="715328" y="723528"/>
                  <a:pt x="715328" y="694191"/>
                  <a:pt x="715328" y="664854"/>
                </a:cubicBezTo>
                <a:lnTo>
                  <a:pt x="715328" y="660187"/>
                </a:lnTo>
                <a:cubicBezTo>
                  <a:pt x="693325" y="653234"/>
                  <a:pt x="679133" y="639422"/>
                  <a:pt x="673799" y="617134"/>
                </a:cubicBezTo>
                <a:cubicBezTo>
                  <a:pt x="671418" y="607228"/>
                  <a:pt x="672942" y="597322"/>
                  <a:pt x="675037" y="587606"/>
                </a:cubicBezTo>
                <a:cubicBezTo>
                  <a:pt x="679419" y="567509"/>
                  <a:pt x="685896" y="548268"/>
                  <a:pt x="698278" y="531599"/>
                </a:cubicBezTo>
                <a:cubicBezTo>
                  <a:pt x="701612" y="527027"/>
                  <a:pt x="705803" y="522741"/>
                  <a:pt x="710375" y="519407"/>
                </a:cubicBezTo>
                <a:cubicBezTo>
                  <a:pt x="716471" y="514883"/>
                  <a:pt x="723305" y="513002"/>
                  <a:pt x="730032" y="513586"/>
                </a:cubicBezTo>
                <a:close/>
                <a:moveTo>
                  <a:pt x="994220" y="512168"/>
                </a:moveTo>
                <a:cubicBezTo>
                  <a:pt x="1046417" y="512168"/>
                  <a:pt x="1098614" y="512168"/>
                  <a:pt x="1150716" y="512168"/>
                </a:cubicBezTo>
                <a:cubicBezTo>
                  <a:pt x="1158145" y="512168"/>
                  <a:pt x="1162717" y="516835"/>
                  <a:pt x="1162717" y="524169"/>
                </a:cubicBezTo>
                <a:cubicBezTo>
                  <a:pt x="1162717" y="570270"/>
                  <a:pt x="1162717" y="616467"/>
                  <a:pt x="1162717" y="662568"/>
                </a:cubicBezTo>
                <a:cubicBezTo>
                  <a:pt x="1162717" y="669997"/>
                  <a:pt x="1158145" y="674569"/>
                  <a:pt x="1150716" y="674569"/>
                </a:cubicBezTo>
                <a:cubicBezTo>
                  <a:pt x="1124712" y="674569"/>
                  <a:pt x="1098709" y="674569"/>
                  <a:pt x="1072611" y="674569"/>
                </a:cubicBezTo>
                <a:lnTo>
                  <a:pt x="1072706" y="674664"/>
                </a:lnTo>
                <a:lnTo>
                  <a:pt x="995839" y="674664"/>
                </a:lnTo>
                <a:cubicBezTo>
                  <a:pt x="987648" y="674664"/>
                  <a:pt x="982123" y="669426"/>
                  <a:pt x="982123" y="661329"/>
                </a:cubicBezTo>
                <a:cubicBezTo>
                  <a:pt x="982123" y="615610"/>
                  <a:pt x="982123" y="569889"/>
                  <a:pt x="982123" y="524074"/>
                </a:cubicBezTo>
                <a:cubicBezTo>
                  <a:pt x="982123" y="516645"/>
                  <a:pt x="986790" y="512168"/>
                  <a:pt x="994220" y="512168"/>
                </a:cubicBezTo>
                <a:close/>
                <a:moveTo>
                  <a:pt x="180785" y="512168"/>
                </a:moveTo>
                <a:cubicBezTo>
                  <a:pt x="232982" y="512168"/>
                  <a:pt x="285179" y="512168"/>
                  <a:pt x="337281" y="512168"/>
                </a:cubicBezTo>
                <a:cubicBezTo>
                  <a:pt x="344710" y="512168"/>
                  <a:pt x="349282" y="516835"/>
                  <a:pt x="349282" y="524169"/>
                </a:cubicBezTo>
                <a:cubicBezTo>
                  <a:pt x="349282" y="570270"/>
                  <a:pt x="349282" y="616467"/>
                  <a:pt x="349282" y="662568"/>
                </a:cubicBezTo>
                <a:cubicBezTo>
                  <a:pt x="349282" y="669997"/>
                  <a:pt x="344710" y="674569"/>
                  <a:pt x="337281" y="674569"/>
                </a:cubicBezTo>
                <a:cubicBezTo>
                  <a:pt x="311277" y="674569"/>
                  <a:pt x="285274" y="674569"/>
                  <a:pt x="259176" y="674569"/>
                </a:cubicBezTo>
                <a:lnTo>
                  <a:pt x="259271" y="674664"/>
                </a:lnTo>
                <a:lnTo>
                  <a:pt x="182404" y="674664"/>
                </a:lnTo>
                <a:cubicBezTo>
                  <a:pt x="174212" y="674664"/>
                  <a:pt x="168688" y="669426"/>
                  <a:pt x="168688" y="661329"/>
                </a:cubicBezTo>
                <a:cubicBezTo>
                  <a:pt x="168688" y="615610"/>
                  <a:pt x="168688" y="569889"/>
                  <a:pt x="168688" y="524074"/>
                </a:cubicBezTo>
                <a:cubicBezTo>
                  <a:pt x="168688" y="516645"/>
                  <a:pt x="173355" y="512168"/>
                  <a:pt x="180785" y="512168"/>
                </a:cubicBezTo>
                <a:close/>
                <a:moveTo>
                  <a:pt x="1214247" y="481688"/>
                </a:moveTo>
                <a:lnTo>
                  <a:pt x="1214247" y="740577"/>
                </a:lnTo>
                <a:lnTo>
                  <a:pt x="1373029" y="740577"/>
                </a:lnTo>
                <a:lnTo>
                  <a:pt x="1373029" y="481688"/>
                </a:lnTo>
                <a:close/>
                <a:moveTo>
                  <a:pt x="400812" y="481688"/>
                </a:moveTo>
                <a:lnTo>
                  <a:pt x="400812" y="740577"/>
                </a:lnTo>
                <a:lnTo>
                  <a:pt x="559594" y="740577"/>
                </a:lnTo>
                <a:lnTo>
                  <a:pt x="559594" y="481688"/>
                </a:lnTo>
                <a:close/>
                <a:moveTo>
                  <a:pt x="1133952" y="311381"/>
                </a:moveTo>
                <a:cubicBezTo>
                  <a:pt x="1137095" y="335765"/>
                  <a:pt x="1159955" y="360816"/>
                  <a:pt x="1187197" y="365007"/>
                </a:cubicBezTo>
                <a:lnTo>
                  <a:pt x="1187197" y="311381"/>
                </a:lnTo>
                <a:close/>
                <a:moveTo>
                  <a:pt x="320516" y="311381"/>
                </a:moveTo>
                <a:cubicBezTo>
                  <a:pt x="323659" y="335765"/>
                  <a:pt x="346519" y="360816"/>
                  <a:pt x="373760" y="365007"/>
                </a:cubicBezTo>
                <a:lnTo>
                  <a:pt x="373760" y="311381"/>
                </a:lnTo>
                <a:close/>
                <a:moveTo>
                  <a:pt x="1264825" y="311191"/>
                </a:moveTo>
                <a:cubicBezTo>
                  <a:pt x="1247871" y="311191"/>
                  <a:pt x="1230916" y="311191"/>
                  <a:pt x="1214057" y="311286"/>
                </a:cubicBezTo>
                <a:cubicBezTo>
                  <a:pt x="1213295" y="311286"/>
                  <a:pt x="1211771" y="313000"/>
                  <a:pt x="1211771" y="313858"/>
                </a:cubicBezTo>
                <a:cubicBezTo>
                  <a:pt x="1211676" y="330812"/>
                  <a:pt x="1211676" y="347767"/>
                  <a:pt x="1211676" y="365007"/>
                </a:cubicBezTo>
                <a:lnTo>
                  <a:pt x="1211676" y="365102"/>
                </a:lnTo>
                <a:cubicBezTo>
                  <a:pt x="1242823" y="360625"/>
                  <a:pt x="1264825" y="329955"/>
                  <a:pt x="1264825" y="311191"/>
                </a:cubicBezTo>
                <a:close/>
                <a:moveTo>
                  <a:pt x="451389" y="311191"/>
                </a:moveTo>
                <a:cubicBezTo>
                  <a:pt x="434435" y="311191"/>
                  <a:pt x="417480" y="311191"/>
                  <a:pt x="400621" y="311286"/>
                </a:cubicBezTo>
                <a:cubicBezTo>
                  <a:pt x="399859" y="311286"/>
                  <a:pt x="398335" y="313000"/>
                  <a:pt x="398335" y="313858"/>
                </a:cubicBezTo>
                <a:cubicBezTo>
                  <a:pt x="398240" y="330812"/>
                  <a:pt x="398240" y="347767"/>
                  <a:pt x="398240" y="365007"/>
                </a:cubicBezTo>
                <a:lnTo>
                  <a:pt x="398240" y="365102"/>
                </a:lnTo>
                <a:cubicBezTo>
                  <a:pt x="429387" y="360625"/>
                  <a:pt x="451389" y="329955"/>
                  <a:pt x="451389" y="311191"/>
                </a:cubicBezTo>
                <a:close/>
                <a:moveTo>
                  <a:pt x="1974607" y="309345"/>
                </a:moveTo>
                <a:lnTo>
                  <a:pt x="1974385" y="311270"/>
                </a:lnTo>
                <a:cubicBezTo>
                  <a:pt x="1975955" y="329199"/>
                  <a:pt x="1981224" y="347195"/>
                  <a:pt x="1990534" y="364245"/>
                </a:cubicBezTo>
                <a:cubicBezTo>
                  <a:pt x="2012823" y="405107"/>
                  <a:pt x="2048256" y="428158"/>
                  <a:pt x="2094357" y="433492"/>
                </a:cubicBezTo>
                <a:lnTo>
                  <a:pt x="2095839" y="433389"/>
                </a:lnTo>
                <a:lnTo>
                  <a:pt x="2050161" y="392630"/>
                </a:lnTo>
                <a:cubicBezTo>
                  <a:pt x="2040065" y="387391"/>
                  <a:pt x="2033016" y="380438"/>
                  <a:pt x="2028254" y="370055"/>
                </a:cubicBezTo>
                <a:cubicBezTo>
                  <a:pt x="2021777" y="355696"/>
                  <a:pt x="2013127" y="342778"/>
                  <a:pt x="2002824" y="331616"/>
                </a:cubicBezTo>
                <a:close/>
                <a:moveTo>
                  <a:pt x="1879473" y="287093"/>
                </a:moveTo>
                <a:cubicBezTo>
                  <a:pt x="1827181" y="294522"/>
                  <a:pt x="1789462" y="322907"/>
                  <a:pt x="1766983" y="370913"/>
                </a:cubicBezTo>
                <a:cubicBezTo>
                  <a:pt x="1762506" y="380438"/>
                  <a:pt x="1756220" y="387486"/>
                  <a:pt x="1746695" y="392058"/>
                </a:cubicBezTo>
                <a:cubicBezTo>
                  <a:pt x="1676591" y="425681"/>
                  <a:pt x="1649159" y="509025"/>
                  <a:pt x="1686402" y="577224"/>
                </a:cubicBezTo>
                <a:cubicBezTo>
                  <a:pt x="1708690" y="618086"/>
                  <a:pt x="1744123" y="641137"/>
                  <a:pt x="1790224" y="646471"/>
                </a:cubicBezTo>
                <a:cubicBezTo>
                  <a:pt x="1823180" y="650281"/>
                  <a:pt x="1853661" y="641708"/>
                  <a:pt x="1881092" y="622944"/>
                </a:cubicBezTo>
                <a:cubicBezTo>
                  <a:pt x="1882616" y="621896"/>
                  <a:pt x="1883759" y="619325"/>
                  <a:pt x="1883759" y="617420"/>
                </a:cubicBezTo>
                <a:cubicBezTo>
                  <a:pt x="1883950" y="605894"/>
                  <a:pt x="1883664" y="594274"/>
                  <a:pt x="1884045" y="582749"/>
                </a:cubicBezTo>
                <a:cubicBezTo>
                  <a:pt x="1884141" y="578177"/>
                  <a:pt x="1882712" y="575986"/>
                  <a:pt x="1878711" y="574081"/>
                </a:cubicBezTo>
                <a:cubicBezTo>
                  <a:pt x="1846612" y="558269"/>
                  <a:pt x="1814608" y="542172"/>
                  <a:pt x="1782604" y="526265"/>
                </a:cubicBezTo>
                <a:cubicBezTo>
                  <a:pt x="1777651" y="523789"/>
                  <a:pt x="1773841" y="520550"/>
                  <a:pt x="1772984" y="514931"/>
                </a:cubicBezTo>
                <a:cubicBezTo>
                  <a:pt x="1772222" y="509597"/>
                  <a:pt x="1773841" y="504929"/>
                  <a:pt x="1778223" y="501596"/>
                </a:cubicBezTo>
                <a:cubicBezTo>
                  <a:pt x="1782985" y="497976"/>
                  <a:pt x="1788224" y="497690"/>
                  <a:pt x="1793462" y="500262"/>
                </a:cubicBezTo>
                <a:cubicBezTo>
                  <a:pt x="1809655" y="508263"/>
                  <a:pt x="1825848" y="516455"/>
                  <a:pt x="1842040" y="524456"/>
                </a:cubicBezTo>
                <a:cubicBezTo>
                  <a:pt x="1855756" y="531314"/>
                  <a:pt x="1869472" y="538172"/>
                  <a:pt x="1884045" y="545411"/>
                </a:cubicBezTo>
                <a:lnTo>
                  <a:pt x="1884045" y="538457"/>
                </a:lnTo>
                <a:cubicBezTo>
                  <a:pt x="1884045" y="499691"/>
                  <a:pt x="1884045" y="460924"/>
                  <a:pt x="1884045" y="422157"/>
                </a:cubicBezTo>
                <a:cubicBezTo>
                  <a:pt x="1884045" y="419871"/>
                  <a:pt x="1884045" y="417490"/>
                  <a:pt x="1884807" y="415299"/>
                </a:cubicBezTo>
                <a:cubicBezTo>
                  <a:pt x="1886998" y="408727"/>
                  <a:pt x="1893380" y="405107"/>
                  <a:pt x="1900333" y="406155"/>
                </a:cubicBezTo>
                <a:cubicBezTo>
                  <a:pt x="1906905" y="407203"/>
                  <a:pt x="1911668" y="412918"/>
                  <a:pt x="1911668" y="420062"/>
                </a:cubicBezTo>
                <a:cubicBezTo>
                  <a:pt x="1911668" y="443017"/>
                  <a:pt x="1911668" y="465877"/>
                  <a:pt x="1911668" y="489880"/>
                </a:cubicBezTo>
                <a:lnTo>
                  <a:pt x="1911763" y="489689"/>
                </a:lnTo>
                <a:cubicBezTo>
                  <a:pt x="1926241" y="482450"/>
                  <a:pt x="1939576" y="475783"/>
                  <a:pt x="1953006" y="469115"/>
                </a:cubicBezTo>
                <a:cubicBezTo>
                  <a:pt x="1969389" y="460924"/>
                  <a:pt x="1985677" y="452732"/>
                  <a:pt x="2002060" y="444541"/>
                </a:cubicBezTo>
                <a:cubicBezTo>
                  <a:pt x="2007299" y="441969"/>
                  <a:pt x="2012537" y="442064"/>
                  <a:pt x="2017300" y="445589"/>
                </a:cubicBezTo>
                <a:cubicBezTo>
                  <a:pt x="2021682" y="448827"/>
                  <a:pt x="2023491" y="453399"/>
                  <a:pt x="2022729" y="458828"/>
                </a:cubicBezTo>
                <a:cubicBezTo>
                  <a:pt x="2021967" y="464829"/>
                  <a:pt x="2017871" y="468068"/>
                  <a:pt x="2012823" y="470639"/>
                </a:cubicBezTo>
                <a:cubicBezTo>
                  <a:pt x="1980629" y="486641"/>
                  <a:pt x="1948434" y="502739"/>
                  <a:pt x="1916240" y="518836"/>
                </a:cubicBezTo>
                <a:cubicBezTo>
                  <a:pt x="1913858" y="519979"/>
                  <a:pt x="1911573" y="520741"/>
                  <a:pt x="1911573" y="524360"/>
                </a:cubicBezTo>
                <a:cubicBezTo>
                  <a:pt x="1911763" y="555602"/>
                  <a:pt x="1911573" y="586844"/>
                  <a:pt x="1911763" y="618086"/>
                </a:cubicBezTo>
                <a:cubicBezTo>
                  <a:pt x="1911763" y="619610"/>
                  <a:pt x="1912906" y="621801"/>
                  <a:pt x="1914240" y="622658"/>
                </a:cubicBezTo>
                <a:cubicBezTo>
                  <a:pt x="1943481" y="642375"/>
                  <a:pt x="1975580" y="650376"/>
                  <a:pt x="2010823" y="645614"/>
                </a:cubicBezTo>
                <a:cubicBezTo>
                  <a:pt x="2075117" y="636946"/>
                  <a:pt x="2125790" y="580558"/>
                  <a:pt x="2125599" y="515597"/>
                </a:cubicBezTo>
                <a:lnTo>
                  <a:pt x="2111400" y="461653"/>
                </a:lnTo>
                <a:lnTo>
                  <a:pt x="2106269" y="462181"/>
                </a:lnTo>
                <a:cubicBezTo>
                  <a:pt x="2032439" y="461132"/>
                  <a:pt x="1963912" y="409251"/>
                  <a:pt x="1948910" y="330526"/>
                </a:cubicBezTo>
                <a:lnTo>
                  <a:pt x="1953377" y="298541"/>
                </a:lnTo>
                <a:lnTo>
                  <a:pt x="1925317" y="288242"/>
                </a:lnTo>
                <a:cubicBezTo>
                  <a:pt x="1910477" y="285366"/>
                  <a:pt x="1895023" y="284878"/>
                  <a:pt x="1879473" y="287093"/>
                </a:cubicBezTo>
                <a:close/>
                <a:moveTo>
                  <a:pt x="1187197" y="233276"/>
                </a:moveTo>
                <a:cubicBezTo>
                  <a:pt x="1157479" y="238420"/>
                  <a:pt x="1136143" y="265280"/>
                  <a:pt x="1134047" y="286902"/>
                </a:cubicBezTo>
                <a:lnTo>
                  <a:pt x="1187197" y="286902"/>
                </a:lnTo>
                <a:close/>
                <a:moveTo>
                  <a:pt x="373760" y="233276"/>
                </a:moveTo>
                <a:cubicBezTo>
                  <a:pt x="344043" y="238420"/>
                  <a:pt x="322707" y="265280"/>
                  <a:pt x="320611" y="286902"/>
                </a:cubicBezTo>
                <a:lnTo>
                  <a:pt x="373760" y="286902"/>
                </a:lnTo>
                <a:close/>
                <a:moveTo>
                  <a:pt x="1211866" y="233181"/>
                </a:moveTo>
                <a:lnTo>
                  <a:pt x="1211866" y="286711"/>
                </a:lnTo>
                <a:lnTo>
                  <a:pt x="1265302" y="286711"/>
                </a:lnTo>
                <a:cubicBezTo>
                  <a:pt x="1262920" y="264899"/>
                  <a:pt x="1241870" y="238229"/>
                  <a:pt x="1211866" y="233181"/>
                </a:cubicBezTo>
                <a:close/>
                <a:moveTo>
                  <a:pt x="398430" y="233181"/>
                </a:moveTo>
                <a:lnTo>
                  <a:pt x="398430" y="286711"/>
                </a:lnTo>
                <a:lnTo>
                  <a:pt x="451866" y="286711"/>
                </a:lnTo>
                <a:cubicBezTo>
                  <a:pt x="449484" y="264899"/>
                  <a:pt x="428434" y="238229"/>
                  <a:pt x="398430" y="233181"/>
                </a:cubicBezTo>
                <a:close/>
                <a:moveTo>
                  <a:pt x="1199865" y="207654"/>
                </a:moveTo>
                <a:cubicBezTo>
                  <a:pt x="1248633" y="207082"/>
                  <a:pt x="1291590" y="248516"/>
                  <a:pt x="1291400" y="299570"/>
                </a:cubicBezTo>
                <a:cubicBezTo>
                  <a:pt x="1291210" y="349862"/>
                  <a:pt x="1249014" y="391105"/>
                  <a:pt x="1199198" y="390915"/>
                </a:cubicBezTo>
                <a:cubicBezTo>
                  <a:pt x="1150144" y="390629"/>
                  <a:pt x="1108139" y="349291"/>
                  <a:pt x="1108139" y="299284"/>
                </a:cubicBezTo>
                <a:cubicBezTo>
                  <a:pt x="1108139" y="249088"/>
                  <a:pt x="1150430" y="207082"/>
                  <a:pt x="1199960" y="207749"/>
                </a:cubicBezTo>
                <a:close/>
                <a:moveTo>
                  <a:pt x="386429" y="207654"/>
                </a:moveTo>
                <a:cubicBezTo>
                  <a:pt x="435197" y="207082"/>
                  <a:pt x="478155" y="248516"/>
                  <a:pt x="477964" y="299570"/>
                </a:cubicBezTo>
                <a:cubicBezTo>
                  <a:pt x="477774" y="349862"/>
                  <a:pt x="435578" y="391105"/>
                  <a:pt x="385762" y="390915"/>
                </a:cubicBezTo>
                <a:cubicBezTo>
                  <a:pt x="336708" y="390629"/>
                  <a:pt x="294703" y="349291"/>
                  <a:pt x="294703" y="299284"/>
                </a:cubicBezTo>
                <a:cubicBezTo>
                  <a:pt x="294703" y="249088"/>
                  <a:pt x="336994" y="207082"/>
                  <a:pt x="386524" y="207749"/>
                </a:cubicBezTo>
                <a:close/>
                <a:moveTo>
                  <a:pt x="1199579" y="117928"/>
                </a:moveTo>
                <a:lnTo>
                  <a:pt x="1199674" y="118023"/>
                </a:lnTo>
                <a:cubicBezTo>
                  <a:pt x="1195769" y="121548"/>
                  <a:pt x="1192244" y="124691"/>
                  <a:pt x="1188720" y="127834"/>
                </a:cubicBezTo>
                <a:cubicBezTo>
                  <a:pt x="1162431" y="151647"/>
                  <a:pt x="1136237" y="175459"/>
                  <a:pt x="1109853" y="199272"/>
                </a:cubicBezTo>
                <a:cubicBezTo>
                  <a:pt x="1083659" y="222989"/>
                  <a:pt x="1057370" y="246611"/>
                  <a:pt x="1031177" y="270328"/>
                </a:cubicBezTo>
                <a:cubicBezTo>
                  <a:pt x="1006602" y="292521"/>
                  <a:pt x="982123" y="314715"/>
                  <a:pt x="957548" y="336908"/>
                </a:cubicBezTo>
                <a:cubicBezTo>
                  <a:pt x="955548" y="338718"/>
                  <a:pt x="954691" y="340527"/>
                  <a:pt x="954691" y="343290"/>
                </a:cubicBezTo>
                <a:cubicBezTo>
                  <a:pt x="954691" y="474163"/>
                  <a:pt x="954691" y="605132"/>
                  <a:pt x="954691" y="736005"/>
                </a:cubicBezTo>
                <a:lnTo>
                  <a:pt x="954691" y="740482"/>
                </a:lnTo>
                <a:lnTo>
                  <a:pt x="1189768" y="740482"/>
                </a:lnTo>
                <a:lnTo>
                  <a:pt x="1189768" y="481307"/>
                </a:lnTo>
                <a:cubicBezTo>
                  <a:pt x="1187101" y="481307"/>
                  <a:pt x="1184624" y="481307"/>
                  <a:pt x="1182148" y="481307"/>
                </a:cubicBezTo>
                <a:cubicBezTo>
                  <a:pt x="1176147" y="481212"/>
                  <a:pt x="1171194" y="477021"/>
                  <a:pt x="1170623" y="471591"/>
                </a:cubicBezTo>
                <a:cubicBezTo>
                  <a:pt x="1169860" y="463686"/>
                  <a:pt x="1172813" y="458923"/>
                  <a:pt x="1179671" y="457399"/>
                </a:cubicBezTo>
                <a:cubicBezTo>
                  <a:pt x="1181481" y="457018"/>
                  <a:pt x="1183291" y="456828"/>
                  <a:pt x="1185101" y="456828"/>
                </a:cubicBezTo>
                <a:cubicBezTo>
                  <a:pt x="1257681" y="456828"/>
                  <a:pt x="1330166" y="456828"/>
                  <a:pt x="1402747" y="456828"/>
                </a:cubicBezTo>
                <a:cubicBezTo>
                  <a:pt x="1404557" y="456828"/>
                  <a:pt x="1406461" y="457018"/>
                  <a:pt x="1408176" y="457399"/>
                </a:cubicBezTo>
                <a:cubicBezTo>
                  <a:pt x="1414177" y="458733"/>
                  <a:pt x="1417987" y="463971"/>
                  <a:pt x="1417415" y="470067"/>
                </a:cubicBezTo>
                <a:cubicBezTo>
                  <a:pt x="1416748" y="476544"/>
                  <a:pt x="1412272" y="480926"/>
                  <a:pt x="1405890" y="481212"/>
                </a:cubicBezTo>
                <a:cubicBezTo>
                  <a:pt x="1403318" y="481307"/>
                  <a:pt x="1400747" y="481212"/>
                  <a:pt x="1397984" y="481212"/>
                </a:cubicBezTo>
                <a:lnTo>
                  <a:pt x="1397984" y="740387"/>
                </a:lnTo>
                <a:lnTo>
                  <a:pt x="1444276" y="740387"/>
                </a:lnTo>
                <a:lnTo>
                  <a:pt x="1444276" y="423014"/>
                </a:lnTo>
                <a:cubicBezTo>
                  <a:pt x="1444276" y="396249"/>
                  <a:pt x="1444276" y="369388"/>
                  <a:pt x="1444276" y="342623"/>
                </a:cubicBezTo>
                <a:cubicBezTo>
                  <a:pt x="1444276" y="341099"/>
                  <a:pt x="1443895" y="339003"/>
                  <a:pt x="1442847" y="338146"/>
                </a:cubicBezTo>
                <a:cubicBezTo>
                  <a:pt x="1426750" y="323287"/>
                  <a:pt x="1410462" y="308523"/>
                  <a:pt x="1394174" y="293855"/>
                </a:cubicBezTo>
                <a:cubicBezTo>
                  <a:pt x="1376172" y="277567"/>
                  <a:pt x="1358075" y="261279"/>
                  <a:pt x="1340072" y="244992"/>
                </a:cubicBezTo>
                <a:cubicBezTo>
                  <a:pt x="1322260" y="228894"/>
                  <a:pt x="1304449" y="212702"/>
                  <a:pt x="1286637" y="196605"/>
                </a:cubicBezTo>
                <a:cubicBezTo>
                  <a:pt x="1265206" y="177174"/>
                  <a:pt x="1243775" y="157838"/>
                  <a:pt x="1222343" y="138407"/>
                </a:cubicBezTo>
                <a:cubicBezTo>
                  <a:pt x="1214819" y="131644"/>
                  <a:pt x="1207294" y="124881"/>
                  <a:pt x="1199579" y="117928"/>
                </a:cubicBezTo>
                <a:close/>
                <a:moveTo>
                  <a:pt x="386144" y="117928"/>
                </a:moveTo>
                <a:lnTo>
                  <a:pt x="386239" y="118023"/>
                </a:lnTo>
                <a:cubicBezTo>
                  <a:pt x="382334" y="121548"/>
                  <a:pt x="378809" y="124691"/>
                  <a:pt x="375285" y="127834"/>
                </a:cubicBezTo>
                <a:cubicBezTo>
                  <a:pt x="348996" y="151647"/>
                  <a:pt x="322802" y="175459"/>
                  <a:pt x="296418" y="199272"/>
                </a:cubicBezTo>
                <a:cubicBezTo>
                  <a:pt x="270224" y="222989"/>
                  <a:pt x="243935" y="246611"/>
                  <a:pt x="217741" y="270328"/>
                </a:cubicBezTo>
                <a:cubicBezTo>
                  <a:pt x="193167" y="292521"/>
                  <a:pt x="168688" y="314715"/>
                  <a:pt x="144113" y="336908"/>
                </a:cubicBezTo>
                <a:cubicBezTo>
                  <a:pt x="142113" y="338718"/>
                  <a:pt x="141256" y="340527"/>
                  <a:pt x="141256" y="343290"/>
                </a:cubicBezTo>
                <a:cubicBezTo>
                  <a:pt x="141256" y="474163"/>
                  <a:pt x="141256" y="605132"/>
                  <a:pt x="141256" y="736005"/>
                </a:cubicBezTo>
                <a:lnTo>
                  <a:pt x="141256" y="740482"/>
                </a:lnTo>
                <a:lnTo>
                  <a:pt x="376333" y="740482"/>
                </a:lnTo>
                <a:lnTo>
                  <a:pt x="376333" y="481307"/>
                </a:lnTo>
                <a:cubicBezTo>
                  <a:pt x="373666" y="481307"/>
                  <a:pt x="371189" y="481307"/>
                  <a:pt x="368713" y="481307"/>
                </a:cubicBezTo>
                <a:cubicBezTo>
                  <a:pt x="362712" y="481212"/>
                  <a:pt x="357759" y="477021"/>
                  <a:pt x="357188" y="471591"/>
                </a:cubicBezTo>
                <a:cubicBezTo>
                  <a:pt x="356330" y="463686"/>
                  <a:pt x="359378" y="458923"/>
                  <a:pt x="366236" y="457399"/>
                </a:cubicBezTo>
                <a:cubicBezTo>
                  <a:pt x="368046" y="457018"/>
                  <a:pt x="369856" y="456828"/>
                  <a:pt x="371666" y="456828"/>
                </a:cubicBezTo>
                <a:cubicBezTo>
                  <a:pt x="444246" y="456828"/>
                  <a:pt x="516731" y="456828"/>
                  <a:pt x="589312" y="456828"/>
                </a:cubicBezTo>
                <a:cubicBezTo>
                  <a:pt x="591122" y="456828"/>
                  <a:pt x="593027" y="457018"/>
                  <a:pt x="594741" y="457399"/>
                </a:cubicBezTo>
                <a:cubicBezTo>
                  <a:pt x="600742" y="458733"/>
                  <a:pt x="604552" y="463971"/>
                  <a:pt x="603980" y="470067"/>
                </a:cubicBezTo>
                <a:cubicBezTo>
                  <a:pt x="603314" y="476544"/>
                  <a:pt x="598837" y="480926"/>
                  <a:pt x="592455" y="481212"/>
                </a:cubicBezTo>
                <a:cubicBezTo>
                  <a:pt x="589883" y="481307"/>
                  <a:pt x="587312" y="481212"/>
                  <a:pt x="584549" y="481212"/>
                </a:cubicBezTo>
                <a:lnTo>
                  <a:pt x="584549" y="740387"/>
                </a:lnTo>
                <a:lnTo>
                  <a:pt x="630841" y="740387"/>
                </a:lnTo>
                <a:lnTo>
                  <a:pt x="630841" y="423014"/>
                </a:lnTo>
                <a:cubicBezTo>
                  <a:pt x="630841" y="396249"/>
                  <a:pt x="630841" y="369388"/>
                  <a:pt x="630841" y="342623"/>
                </a:cubicBezTo>
                <a:cubicBezTo>
                  <a:pt x="630841" y="341099"/>
                  <a:pt x="630460" y="339003"/>
                  <a:pt x="629412" y="338146"/>
                </a:cubicBezTo>
                <a:cubicBezTo>
                  <a:pt x="613315" y="323287"/>
                  <a:pt x="597027" y="308523"/>
                  <a:pt x="580739" y="293855"/>
                </a:cubicBezTo>
                <a:cubicBezTo>
                  <a:pt x="562737" y="277567"/>
                  <a:pt x="544640" y="261279"/>
                  <a:pt x="526637" y="244992"/>
                </a:cubicBezTo>
                <a:cubicBezTo>
                  <a:pt x="508826" y="228894"/>
                  <a:pt x="491014" y="212702"/>
                  <a:pt x="473202" y="196605"/>
                </a:cubicBezTo>
                <a:cubicBezTo>
                  <a:pt x="451771" y="177174"/>
                  <a:pt x="430340" y="157838"/>
                  <a:pt x="408908" y="138407"/>
                </a:cubicBezTo>
                <a:cubicBezTo>
                  <a:pt x="401384" y="131644"/>
                  <a:pt x="393859" y="124881"/>
                  <a:pt x="386144" y="117928"/>
                </a:cubicBezTo>
                <a:close/>
                <a:moveTo>
                  <a:pt x="2183606" y="74113"/>
                </a:moveTo>
                <a:cubicBezTo>
                  <a:pt x="2131314" y="81543"/>
                  <a:pt x="2093595" y="109927"/>
                  <a:pt x="2071116" y="157933"/>
                </a:cubicBezTo>
                <a:cubicBezTo>
                  <a:pt x="2066639" y="167458"/>
                  <a:pt x="2060353" y="174507"/>
                  <a:pt x="2050828" y="179079"/>
                </a:cubicBezTo>
                <a:cubicBezTo>
                  <a:pt x="2015776" y="195891"/>
                  <a:pt x="1991392" y="225132"/>
                  <a:pt x="1980426" y="258696"/>
                </a:cubicBezTo>
                <a:lnTo>
                  <a:pt x="1978225" y="277851"/>
                </a:lnTo>
                <a:lnTo>
                  <a:pt x="1981094" y="278890"/>
                </a:lnTo>
                <a:cubicBezTo>
                  <a:pt x="2012633" y="296427"/>
                  <a:pt x="2038684" y="324002"/>
                  <a:pt x="2054448" y="358625"/>
                </a:cubicBezTo>
                <a:cubicBezTo>
                  <a:pt x="2055971" y="361959"/>
                  <a:pt x="2059210" y="365102"/>
                  <a:pt x="2062449" y="366817"/>
                </a:cubicBezTo>
                <a:cubicBezTo>
                  <a:pt x="2088405" y="380343"/>
                  <a:pt x="2109122" y="397630"/>
                  <a:pt x="2124254" y="418812"/>
                </a:cubicBezTo>
                <a:lnTo>
                  <a:pt x="2128868" y="431096"/>
                </a:lnTo>
                <a:lnTo>
                  <a:pt x="2141863" y="430194"/>
                </a:lnTo>
                <a:cubicBezTo>
                  <a:pt x="2157031" y="426181"/>
                  <a:pt x="2171509" y="419347"/>
                  <a:pt x="2185225" y="409965"/>
                </a:cubicBezTo>
                <a:cubicBezTo>
                  <a:pt x="2186750" y="408917"/>
                  <a:pt x="2187892" y="406345"/>
                  <a:pt x="2187892" y="404440"/>
                </a:cubicBezTo>
                <a:cubicBezTo>
                  <a:pt x="2188083" y="392915"/>
                  <a:pt x="2187797" y="381295"/>
                  <a:pt x="2188178" y="369769"/>
                </a:cubicBezTo>
                <a:cubicBezTo>
                  <a:pt x="2188273" y="365197"/>
                  <a:pt x="2186845" y="363007"/>
                  <a:pt x="2182844" y="361102"/>
                </a:cubicBezTo>
                <a:cubicBezTo>
                  <a:pt x="2150745" y="345290"/>
                  <a:pt x="2118741" y="329193"/>
                  <a:pt x="2086737" y="313286"/>
                </a:cubicBezTo>
                <a:cubicBezTo>
                  <a:pt x="2081784" y="310810"/>
                  <a:pt x="2077974" y="307571"/>
                  <a:pt x="2077117" y="301951"/>
                </a:cubicBezTo>
                <a:cubicBezTo>
                  <a:pt x="2076355" y="296617"/>
                  <a:pt x="2077974" y="291950"/>
                  <a:pt x="2082355" y="288616"/>
                </a:cubicBezTo>
                <a:cubicBezTo>
                  <a:pt x="2087118" y="284997"/>
                  <a:pt x="2092357" y="284711"/>
                  <a:pt x="2097595" y="287283"/>
                </a:cubicBezTo>
                <a:cubicBezTo>
                  <a:pt x="2113788" y="295284"/>
                  <a:pt x="2129980" y="303475"/>
                  <a:pt x="2146173" y="311476"/>
                </a:cubicBezTo>
                <a:cubicBezTo>
                  <a:pt x="2159889" y="318334"/>
                  <a:pt x="2173605" y="325192"/>
                  <a:pt x="2188178" y="332431"/>
                </a:cubicBezTo>
                <a:lnTo>
                  <a:pt x="2188178" y="325478"/>
                </a:lnTo>
                <a:cubicBezTo>
                  <a:pt x="2188178" y="286711"/>
                  <a:pt x="2188178" y="247945"/>
                  <a:pt x="2188178" y="209178"/>
                </a:cubicBezTo>
                <a:cubicBezTo>
                  <a:pt x="2188178" y="206892"/>
                  <a:pt x="2188178" y="204511"/>
                  <a:pt x="2188940" y="202320"/>
                </a:cubicBezTo>
                <a:cubicBezTo>
                  <a:pt x="2191131" y="195748"/>
                  <a:pt x="2197513" y="192128"/>
                  <a:pt x="2204466" y="193176"/>
                </a:cubicBezTo>
                <a:cubicBezTo>
                  <a:pt x="2211038" y="194224"/>
                  <a:pt x="2215801" y="199939"/>
                  <a:pt x="2215801" y="207082"/>
                </a:cubicBezTo>
                <a:cubicBezTo>
                  <a:pt x="2215801" y="230038"/>
                  <a:pt x="2215801" y="252898"/>
                  <a:pt x="2215801" y="276901"/>
                </a:cubicBezTo>
                <a:lnTo>
                  <a:pt x="2215896" y="276710"/>
                </a:lnTo>
                <a:cubicBezTo>
                  <a:pt x="2230374" y="269471"/>
                  <a:pt x="2243709" y="262804"/>
                  <a:pt x="2257139" y="256136"/>
                </a:cubicBezTo>
                <a:cubicBezTo>
                  <a:pt x="2273522" y="247945"/>
                  <a:pt x="2289810" y="239753"/>
                  <a:pt x="2306193" y="231562"/>
                </a:cubicBezTo>
                <a:cubicBezTo>
                  <a:pt x="2311432" y="228990"/>
                  <a:pt x="2316671" y="229085"/>
                  <a:pt x="2321433" y="232609"/>
                </a:cubicBezTo>
                <a:cubicBezTo>
                  <a:pt x="2325814" y="235848"/>
                  <a:pt x="2327624" y="240420"/>
                  <a:pt x="2326862" y="245849"/>
                </a:cubicBezTo>
                <a:cubicBezTo>
                  <a:pt x="2326100" y="251850"/>
                  <a:pt x="2322004" y="255088"/>
                  <a:pt x="2316956" y="257660"/>
                </a:cubicBezTo>
                <a:cubicBezTo>
                  <a:pt x="2284762" y="273662"/>
                  <a:pt x="2252567" y="289759"/>
                  <a:pt x="2220373" y="305857"/>
                </a:cubicBezTo>
                <a:cubicBezTo>
                  <a:pt x="2217991" y="307000"/>
                  <a:pt x="2215705" y="307762"/>
                  <a:pt x="2215705" y="311381"/>
                </a:cubicBezTo>
                <a:cubicBezTo>
                  <a:pt x="2215896" y="342623"/>
                  <a:pt x="2215705" y="373865"/>
                  <a:pt x="2215896" y="405107"/>
                </a:cubicBezTo>
                <a:cubicBezTo>
                  <a:pt x="2215896" y="406631"/>
                  <a:pt x="2217039" y="408822"/>
                  <a:pt x="2218372" y="409679"/>
                </a:cubicBezTo>
                <a:cubicBezTo>
                  <a:pt x="2247614" y="429396"/>
                  <a:pt x="2279713" y="437397"/>
                  <a:pt x="2314956" y="432634"/>
                </a:cubicBezTo>
                <a:cubicBezTo>
                  <a:pt x="2379250" y="423967"/>
                  <a:pt x="2429923" y="367579"/>
                  <a:pt x="2429732" y="302618"/>
                </a:cubicBezTo>
                <a:cubicBezTo>
                  <a:pt x="2429637" y="246802"/>
                  <a:pt x="2403919" y="205463"/>
                  <a:pt x="2354294" y="179650"/>
                </a:cubicBezTo>
                <a:cubicBezTo>
                  <a:pt x="2344198" y="174412"/>
                  <a:pt x="2337149" y="167458"/>
                  <a:pt x="2332387" y="157076"/>
                </a:cubicBezTo>
                <a:cubicBezTo>
                  <a:pt x="2306479" y="99640"/>
                  <a:pt x="2245804" y="65255"/>
                  <a:pt x="2183606" y="74113"/>
                </a:cubicBezTo>
                <a:close/>
                <a:moveTo>
                  <a:pt x="942975" y="71637"/>
                </a:moveTo>
                <a:lnTo>
                  <a:pt x="942975" y="214607"/>
                </a:lnTo>
                <a:lnTo>
                  <a:pt x="942975" y="214702"/>
                </a:lnTo>
                <a:cubicBezTo>
                  <a:pt x="945928" y="212035"/>
                  <a:pt x="948404" y="209749"/>
                  <a:pt x="950881" y="207463"/>
                </a:cubicBezTo>
                <a:cubicBezTo>
                  <a:pt x="969455" y="190604"/>
                  <a:pt x="988028" y="173840"/>
                  <a:pt x="1006507" y="156885"/>
                </a:cubicBezTo>
                <a:cubicBezTo>
                  <a:pt x="1007935" y="155552"/>
                  <a:pt x="1008888" y="153075"/>
                  <a:pt x="1008888" y="151170"/>
                </a:cubicBezTo>
                <a:cubicBezTo>
                  <a:pt x="1009079" y="126120"/>
                  <a:pt x="1008983" y="100974"/>
                  <a:pt x="1008983" y="75923"/>
                </a:cubicBezTo>
                <a:lnTo>
                  <a:pt x="1008983" y="71637"/>
                </a:lnTo>
                <a:close/>
                <a:moveTo>
                  <a:pt x="129540" y="71637"/>
                </a:moveTo>
                <a:lnTo>
                  <a:pt x="129540" y="214607"/>
                </a:lnTo>
                <a:lnTo>
                  <a:pt x="129540" y="214702"/>
                </a:lnTo>
                <a:cubicBezTo>
                  <a:pt x="132493" y="212035"/>
                  <a:pt x="134969" y="209749"/>
                  <a:pt x="137446" y="207463"/>
                </a:cubicBezTo>
                <a:cubicBezTo>
                  <a:pt x="156020" y="190604"/>
                  <a:pt x="174593" y="173840"/>
                  <a:pt x="193072" y="156885"/>
                </a:cubicBezTo>
                <a:cubicBezTo>
                  <a:pt x="194501" y="155552"/>
                  <a:pt x="195453" y="153075"/>
                  <a:pt x="195453" y="151170"/>
                </a:cubicBezTo>
                <a:cubicBezTo>
                  <a:pt x="195644" y="126120"/>
                  <a:pt x="195548" y="100974"/>
                  <a:pt x="195548" y="75923"/>
                </a:cubicBezTo>
                <a:lnTo>
                  <a:pt x="195548" y="71637"/>
                </a:lnTo>
                <a:close/>
                <a:moveTo>
                  <a:pt x="2178939" y="46491"/>
                </a:moveTo>
                <a:cubicBezTo>
                  <a:pt x="2254377" y="35442"/>
                  <a:pt x="2327053" y="76495"/>
                  <a:pt x="2358580" y="145741"/>
                </a:cubicBezTo>
                <a:cubicBezTo>
                  <a:pt x="2360104" y="149075"/>
                  <a:pt x="2363343" y="152218"/>
                  <a:pt x="2366581" y="153933"/>
                </a:cubicBezTo>
                <a:cubicBezTo>
                  <a:pt x="2418493" y="180984"/>
                  <a:pt x="2449449" y="223084"/>
                  <a:pt x="2456688" y="281282"/>
                </a:cubicBezTo>
                <a:cubicBezTo>
                  <a:pt x="2467356" y="366721"/>
                  <a:pt x="2408206" y="445398"/>
                  <a:pt x="2323338" y="459876"/>
                </a:cubicBezTo>
                <a:cubicBezTo>
                  <a:pt x="2287810" y="465877"/>
                  <a:pt x="2253996" y="460543"/>
                  <a:pt x="2221897" y="444255"/>
                </a:cubicBezTo>
                <a:cubicBezTo>
                  <a:pt x="2220277" y="443398"/>
                  <a:pt x="2218563" y="442636"/>
                  <a:pt x="2216086" y="441397"/>
                </a:cubicBezTo>
                <a:lnTo>
                  <a:pt x="2215896" y="441397"/>
                </a:lnTo>
                <a:cubicBezTo>
                  <a:pt x="2215896" y="474544"/>
                  <a:pt x="2215896" y="725814"/>
                  <a:pt x="2215896" y="758008"/>
                </a:cubicBezTo>
                <a:cubicBezTo>
                  <a:pt x="2215896" y="767248"/>
                  <a:pt x="2209990" y="773248"/>
                  <a:pt x="2201323" y="772867"/>
                </a:cubicBezTo>
                <a:cubicBezTo>
                  <a:pt x="2193608" y="772582"/>
                  <a:pt x="2188178" y="766676"/>
                  <a:pt x="2188178" y="758389"/>
                </a:cubicBezTo>
                <a:cubicBezTo>
                  <a:pt x="2188178" y="728100"/>
                  <a:pt x="2188178" y="478831"/>
                  <a:pt x="2188178" y="448541"/>
                </a:cubicBezTo>
                <a:lnTo>
                  <a:pt x="2188178" y="441493"/>
                </a:lnTo>
                <a:cubicBezTo>
                  <a:pt x="2185130" y="442921"/>
                  <a:pt x="2182558" y="444064"/>
                  <a:pt x="2180082" y="445398"/>
                </a:cubicBezTo>
                <a:cubicBezTo>
                  <a:pt x="2168081" y="451316"/>
                  <a:pt x="2155780" y="455599"/>
                  <a:pt x="2143404" y="458359"/>
                </a:cubicBezTo>
                <a:lnTo>
                  <a:pt x="2139267" y="458785"/>
                </a:lnTo>
                <a:lnTo>
                  <a:pt x="2152555" y="494166"/>
                </a:lnTo>
                <a:cubicBezTo>
                  <a:pt x="2163223" y="579605"/>
                  <a:pt x="2104073" y="658282"/>
                  <a:pt x="2019205" y="672760"/>
                </a:cubicBezTo>
                <a:cubicBezTo>
                  <a:pt x="1983677" y="678761"/>
                  <a:pt x="1949863" y="673427"/>
                  <a:pt x="1917764" y="657139"/>
                </a:cubicBezTo>
                <a:cubicBezTo>
                  <a:pt x="1916145" y="656282"/>
                  <a:pt x="1914430" y="655520"/>
                  <a:pt x="1911954" y="654281"/>
                </a:cubicBezTo>
                <a:lnTo>
                  <a:pt x="1911763" y="654281"/>
                </a:lnTo>
                <a:cubicBezTo>
                  <a:pt x="1911763" y="687428"/>
                  <a:pt x="1911763" y="719718"/>
                  <a:pt x="1911763" y="751913"/>
                </a:cubicBezTo>
                <a:cubicBezTo>
                  <a:pt x="1911763" y="761152"/>
                  <a:pt x="1905858" y="767153"/>
                  <a:pt x="1897190" y="766772"/>
                </a:cubicBezTo>
                <a:cubicBezTo>
                  <a:pt x="1889475" y="766486"/>
                  <a:pt x="1884045" y="760580"/>
                  <a:pt x="1884045" y="752198"/>
                </a:cubicBezTo>
                <a:cubicBezTo>
                  <a:pt x="1884045" y="721909"/>
                  <a:pt x="1884045" y="691619"/>
                  <a:pt x="1884045" y="661425"/>
                </a:cubicBezTo>
                <a:lnTo>
                  <a:pt x="1884045" y="654377"/>
                </a:lnTo>
                <a:cubicBezTo>
                  <a:pt x="1880997" y="655805"/>
                  <a:pt x="1878425" y="656948"/>
                  <a:pt x="1875949" y="658282"/>
                </a:cubicBezTo>
                <a:cubicBezTo>
                  <a:pt x="1779937" y="705621"/>
                  <a:pt x="1664780" y="648376"/>
                  <a:pt x="1644777" y="543410"/>
                </a:cubicBezTo>
                <a:cubicBezTo>
                  <a:pt x="1631061" y="471497"/>
                  <a:pt x="1667352" y="399202"/>
                  <a:pt x="1733360" y="367198"/>
                </a:cubicBezTo>
                <a:cubicBezTo>
                  <a:pt x="1737455" y="365198"/>
                  <a:pt x="1739932" y="362531"/>
                  <a:pt x="1741837" y="358530"/>
                </a:cubicBezTo>
                <a:cubicBezTo>
                  <a:pt x="1768698" y="302142"/>
                  <a:pt x="1813179" y="268424"/>
                  <a:pt x="1874806" y="259375"/>
                </a:cubicBezTo>
                <a:cubicBezTo>
                  <a:pt x="1893666" y="256613"/>
                  <a:pt x="1912353" y="257107"/>
                  <a:pt x="1930267" y="260484"/>
                </a:cubicBezTo>
                <a:lnTo>
                  <a:pt x="1957324" y="270282"/>
                </a:lnTo>
                <a:lnTo>
                  <a:pt x="1963305" y="227454"/>
                </a:lnTo>
                <a:cubicBezTo>
                  <a:pt x="1978914" y="196391"/>
                  <a:pt x="2004489" y="170316"/>
                  <a:pt x="2037493" y="154314"/>
                </a:cubicBezTo>
                <a:cubicBezTo>
                  <a:pt x="2041588" y="152314"/>
                  <a:pt x="2044065" y="149647"/>
                  <a:pt x="2045970" y="145646"/>
                </a:cubicBezTo>
                <a:cubicBezTo>
                  <a:pt x="2072830" y="89258"/>
                  <a:pt x="2117312" y="55540"/>
                  <a:pt x="2178939" y="46491"/>
                </a:cubicBezTo>
                <a:close/>
                <a:moveTo>
                  <a:pt x="1200531" y="23440"/>
                </a:moveTo>
                <a:cubicBezTo>
                  <a:pt x="1195197" y="23250"/>
                  <a:pt x="1189863" y="24869"/>
                  <a:pt x="1185767" y="28393"/>
                </a:cubicBezTo>
                <a:cubicBezTo>
                  <a:pt x="1177862" y="35251"/>
                  <a:pt x="1170146" y="42395"/>
                  <a:pt x="1162336" y="49443"/>
                </a:cubicBezTo>
                <a:cubicBezTo>
                  <a:pt x="1147191" y="63159"/>
                  <a:pt x="1131951" y="76971"/>
                  <a:pt x="1116806" y="90782"/>
                </a:cubicBezTo>
                <a:cubicBezTo>
                  <a:pt x="1098423" y="107451"/>
                  <a:pt x="1080040" y="124119"/>
                  <a:pt x="1061561" y="140788"/>
                </a:cubicBezTo>
                <a:cubicBezTo>
                  <a:pt x="1043559" y="157076"/>
                  <a:pt x="1025557" y="173364"/>
                  <a:pt x="1007555" y="189747"/>
                </a:cubicBezTo>
                <a:cubicBezTo>
                  <a:pt x="989362" y="206225"/>
                  <a:pt x="971169" y="222703"/>
                  <a:pt x="952976" y="239181"/>
                </a:cubicBezTo>
                <a:cubicBezTo>
                  <a:pt x="936879" y="253755"/>
                  <a:pt x="920877" y="268233"/>
                  <a:pt x="904875" y="282901"/>
                </a:cubicBezTo>
                <a:cubicBezTo>
                  <a:pt x="888111" y="298236"/>
                  <a:pt x="871347" y="313572"/>
                  <a:pt x="854583" y="328907"/>
                </a:cubicBezTo>
                <a:cubicBezTo>
                  <a:pt x="849154" y="333860"/>
                  <a:pt x="846582" y="340146"/>
                  <a:pt x="846677" y="346718"/>
                </a:cubicBezTo>
                <a:lnTo>
                  <a:pt x="846391" y="346814"/>
                </a:lnTo>
                <a:cubicBezTo>
                  <a:pt x="846391" y="355482"/>
                  <a:pt x="849059" y="362244"/>
                  <a:pt x="855345" y="367102"/>
                </a:cubicBezTo>
                <a:cubicBezTo>
                  <a:pt x="866489" y="375865"/>
                  <a:pt x="880205" y="374722"/>
                  <a:pt x="891064" y="364721"/>
                </a:cubicBezTo>
                <a:cubicBezTo>
                  <a:pt x="907066" y="349957"/>
                  <a:pt x="923163" y="335289"/>
                  <a:pt x="939356" y="320620"/>
                </a:cubicBezTo>
                <a:cubicBezTo>
                  <a:pt x="960310" y="301665"/>
                  <a:pt x="981266" y="282711"/>
                  <a:pt x="1002221" y="263851"/>
                </a:cubicBezTo>
                <a:cubicBezTo>
                  <a:pt x="1022033" y="246039"/>
                  <a:pt x="1041749" y="228132"/>
                  <a:pt x="1061561" y="210225"/>
                </a:cubicBezTo>
                <a:cubicBezTo>
                  <a:pt x="1083945" y="190128"/>
                  <a:pt x="1106329" y="170030"/>
                  <a:pt x="1128713" y="149932"/>
                </a:cubicBezTo>
                <a:cubicBezTo>
                  <a:pt x="1149287" y="131454"/>
                  <a:pt x="1169860" y="112785"/>
                  <a:pt x="1190530" y="94306"/>
                </a:cubicBezTo>
                <a:cubicBezTo>
                  <a:pt x="1197578" y="88020"/>
                  <a:pt x="1203198" y="87924"/>
                  <a:pt x="1210247" y="94306"/>
                </a:cubicBezTo>
                <a:cubicBezTo>
                  <a:pt x="1223010" y="105641"/>
                  <a:pt x="1235583" y="117166"/>
                  <a:pt x="1248251" y="128691"/>
                </a:cubicBezTo>
                <a:cubicBezTo>
                  <a:pt x="1266444" y="145170"/>
                  <a:pt x="1284637" y="161743"/>
                  <a:pt x="1302830" y="178221"/>
                </a:cubicBezTo>
                <a:cubicBezTo>
                  <a:pt x="1321403" y="195081"/>
                  <a:pt x="1339977" y="211845"/>
                  <a:pt x="1358646" y="228704"/>
                </a:cubicBezTo>
                <a:cubicBezTo>
                  <a:pt x="1376744" y="245087"/>
                  <a:pt x="1394841" y="261565"/>
                  <a:pt x="1412939" y="277948"/>
                </a:cubicBezTo>
                <a:cubicBezTo>
                  <a:pt x="1431322" y="294617"/>
                  <a:pt x="1449705" y="311286"/>
                  <a:pt x="1468088" y="327954"/>
                </a:cubicBezTo>
                <a:cubicBezTo>
                  <a:pt x="1482376" y="340908"/>
                  <a:pt x="1496568" y="354053"/>
                  <a:pt x="1511046" y="366816"/>
                </a:cubicBezTo>
                <a:cubicBezTo>
                  <a:pt x="1517618" y="372722"/>
                  <a:pt x="1525715" y="374246"/>
                  <a:pt x="1534192" y="372150"/>
                </a:cubicBezTo>
                <a:cubicBezTo>
                  <a:pt x="1543526" y="369769"/>
                  <a:pt x="1549813" y="363673"/>
                  <a:pt x="1552289" y="354339"/>
                </a:cubicBezTo>
                <a:cubicBezTo>
                  <a:pt x="1555052" y="344052"/>
                  <a:pt x="1552099" y="335098"/>
                  <a:pt x="1544384" y="327954"/>
                </a:cubicBezTo>
                <a:cubicBezTo>
                  <a:pt x="1537526" y="321668"/>
                  <a:pt x="1530477" y="315477"/>
                  <a:pt x="1523619" y="309285"/>
                </a:cubicBezTo>
                <a:cubicBezTo>
                  <a:pt x="1489615" y="278424"/>
                  <a:pt x="1455515" y="247563"/>
                  <a:pt x="1421511" y="216607"/>
                </a:cubicBezTo>
                <a:cubicBezTo>
                  <a:pt x="1387602" y="185841"/>
                  <a:pt x="1353598" y="154980"/>
                  <a:pt x="1319689" y="124215"/>
                </a:cubicBezTo>
                <a:cubicBezTo>
                  <a:pt x="1284923" y="92592"/>
                  <a:pt x="1250061" y="60969"/>
                  <a:pt x="1215295" y="29346"/>
                </a:cubicBezTo>
                <a:cubicBezTo>
                  <a:pt x="1211199" y="25631"/>
                  <a:pt x="1205865" y="23631"/>
                  <a:pt x="1200531" y="23440"/>
                </a:cubicBezTo>
                <a:close/>
                <a:moveTo>
                  <a:pt x="387096" y="23440"/>
                </a:moveTo>
                <a:cubicBezTo>
                  <a:pt x="381762" y="23250"/>
                  <a:pt x="376428" y="24869"/>
                  <a:pt x="372332" y="28393"/>
                </a:cubicBezTo>
                <a:cubicBezTo>
                  <a:pt x="364427" y="35251"/>
                  <a:pt x="356711" y="42395"/>
                  <a:pt x="348901" y="49443"/>
                </a:cubicBezTo>
                <a:cubicBezTo>
                  <a:pt x="333756" y="63159"/>
                  <a:pt x="318516" y="76971"/>
                  <a:pt x="303371" y="90782"/>
                </a:cubicBezTo>
                <a:cubicBezTo>
                  <a:pt x="284988" y="107451"/>
                  <a:pt x="266605" y="124119"/>
                  <a:pt x="248126" y="140788"/>
                </a:cubicBezTo>
                <a:cubicBezTo>
                  <a:pt x="230124" y="157076"/>
                  <a:pt x="212122" y="173364"/>
                  <a:pt x="194120" y="189747"/>
                </a:cubicBezTo>
                <a:cubicBezTo>
                  <a:pt x="175927" y="206225"/>
                  <a:pt x="157734" y="222703"/>
                  <a:pt x="139541" y="239181"/>
                </a:cubicBezTo>
                <a:cubicBezTo>
                  <a:pt x="123444" y="253755"/>
                  <a:pt x="107442" y="268233"/>
                  <a:pt x="91440" y="282901"/>
                </a:cubicBezTo>
                <a:cubicBezTo>
                  <a:pt x="74676" y="298236"/>
                  <a:pt x="57912" y="313572"/>
                  <a:pt x="41148" y="328907"/>
                </a:cubicBezTo>
                <a:cubicBezTo>
                  <a:pt x="35719" y="333860"/>
                  <a:pt x="33147" y="340146"/>
                  <a:pt x="33242" y="346718"/>
                </a:cubicBezTo>
                <a:lnTo>
                  <a:pt x="32957" y="346814"/>
                </a:lnTo>
                <a:cubicBezTo>
                  <a:pt x="32957" y="355482"/>
                  <a:pt x="35624" y="362244"/>
                  <a:pt x="41910" y="367102"/>
                </a:cubicBezTo>
                <a:cubicBezTo>
                  <a:pt x="53054" y="375865"/>
                  <a:pt x="66770" y="374722"/>
                  <a:pt x="77629" y="364721"/>
                </a:cubicBezTo>
                <a:cubicBezTo>
                  <a:pt x="93631" y="349957"/>
                  <a:pt x="109728" y="335289"/>
                  <a:pt x="125921" y="320620"/>
                </a:cubicBezTo>
                <a:cubicBezTo>
                  <a:pt x="146876" y="301665"/>
                  <a:pt x="167831" y="282711"/>
                  <a:pt x="188786" y="263851"/>
                </a:cubicBezTo>
                <a:cubicBezTo>
                  <a:pt x="208598" y="246039"/>
                  <a:pt x="228314" y="228132"/>
                  <a:pt x="248126" y="210225"/>
                </a:cubicBezTo>
                <a:cubicBezTo>
                  <a:pt x="270510" y="190128"/>
                  <a:pt x="292894" y="170030"/>
                  <a:pt x="315278" y="149932"/>
                </a:cubicBezTo>
                <a:cubicBezTo>
                  <a:pt x="335852" y="131454"/>
                  <a:pt x="356426" y="112785"/>
                  <a:pt x="377095" y="94306"/>
                </a:cubicBezTo>
                <a:cubicBezTo>
                  <a:pt x="384143" y="88020"/>
                  <a:pt x="389763" y="87924"/>
                  <a:pt x="396812" y="94306"/>
                </a:cubicBezTo>
                <a:cubicBezTo>
                  <a:pt x="409575" y="105641"/>
                  <a:pt x="422148" y="117166"/>
                  <a:pt x="434816" y="128691"/>
                </a:cubicBezTo>
                <a:cubicBezTo>
                  <a:pt x="453009" y="145170"/>
                  <a:pt x="471202" y="161743"/>
                  <a:pt x="489395" y="178221"/>
                </a:cubicBezTo>
                <a:cubicBezTo>
                  <a:pt x="507968" y="195081"/>
                  <a:pt x="526542" y="211845"/>
                  <a:pt x="545211" y="228704"/>
                </a:cubicBezTo>
                <a:cubicBezTo>
                  <a:pt x="563309" y="245087"/>
                  <a:pt x="581406" y="261565"/>
                  <a:pt x="599504" y="277948"/>
                </a:cubicBezTo>
                <a:cubicBezTo>
                  <a:pt x="617887" y="294617"/>
                  <a:pt x="636270" y="311286"/>
                  <a:pt x="654653" y="327954"/>
                </a:cubicBezTo>
                <a:cubicBezTo>
                  <a:pt x="668941" y="340908"/>
                  <a:pt x="683133" y="354053"/>
                  <a:pt x="697611" y="366816"/>
                </a:cubicBezTo>
                <a:cubicBezTo>
                  <a:pt x="704183" y="372722"/>
                  <a:pt x="712280" y="374246"/>
                  <a:pt x="720757" y="372150"/>
                </a:cubicBezTo>
                <a:cubicBezTo>
                  <a:pt x="730091" y="369769"/>
                  <a:pt x="736378" y="363673"/>
                  <a:pt x="738854" y="354339"/>
                </a:cubicBezTo>
                <a:cubicBezTo>
                  <a:pt x="741617" y="344052"/>
                  <a:pt x="738664" y="335098"/>
                  <a:pt x="730949" y="327954"/>
                </a:cubicBezTo>
                <a:cubicBezTo>
                  <a:pt x="724091" y="321668"/>
                  <a:pt x="717042" y="315477"/>
                  <a:pt x="710184" y="309285"/>
                </a:cubicBezTo>
                <a:cubicBezTo>
                  <a:pt x="676180" y="278424"/>
                  <a:pt x="642080" y="247563"/>
                  <a:pt x="608076" y="216607"/>
                </a:cubicBezTo>
                <a:cubicBezTo>
                  <a:pt x="574167" y="185841"/>
                  <a:pt x="540163" y="154980"/>
                  <a:pt x="506254" y="124215"/>
                </a:cubicBezTo>
                <a:cubicBezTo>
                  <a:pt x="471488" y="92592"/>
                  <a:pt x="436626" y="60969"/>
                  <a:pt x="401860" y="29346"/>
                </a:cubicBezTo>
                <a:cubicBezTo>
                  <a:pt x="397764" y="25631"/>
                  <a:pt x="392430" y="23631"/>
                  <a:pt x="387096" y="23440"/>
                </a:cubicBezTo>
                <a:close/>
                <a:moveTo>
                  <a:pt x="1202258" y="44"/>
                </a:moveTo>
                <a:cubicBezTo>
                  <a:pt x="1213938" y="533"/>
                  <a:pt x="1225534" y="5057"/>
                  <a:pt x="1234535" y="13344"/>
                </a:cubicBezTo>
                <a:cubicBezTo>
                  <a:pt x="1260062" y="36870"/>
                  <a:pt x="1285780" y="60111"/>
                  <a:pt x="1311402" y="83448"/>
                </a:cubicBezTo>
                <a:cubicBezTo>
                  <a:pt x="1333310" y="103450"/>
                  <a:pt x="1355217" y="123453"/>
                  <a:pt x="1377220" y="143455"/>
                </a:cubicBezTo>
                <a:cubicBezTo>
                  <a:pt x="1399223" y="163553"/>
                  <a:pt x="1421416" y="183555"/>
                  <a:pt x="1443419" y="203653"/>
                </a:cubicBezTo>
                <a:cubicBezTo>
                  <a:pt x="1462373" y="220893"/>
                  <a:pt x="1481233" y="238229"/>
                  <a:pt x="1500188" y="255469"/>
                </a:cubicBezTo>
                <a:cubicBezTo>
                  <a:pt x="1519333" y="272900"/>
                  <a:pt x="1538383" y="290426"/>
                  <a:pt x="1557719" y="307666"/>
                </a:cubicBezTo>
                <a:cubicBezTo>
                  <a:pt x="1571720" y="320144"/>
                  <a:pt x="1578769" y="335384"/>
                  <a:pt x="1576864" y="354053"/>
                </a:cubicBezTo>
                <a:cubicBezTo>
                  <a:pt x="1574387" y="377675"/>
                  <a:pt x="1554671" y="395201"/>
                  <a:pt x="1533811" y="397392"/>
                </a:cubicBezTo>
                <a:cubicBezTo>
                  <a:pt x="1516666" y="399201"/>
                  <a:pt x="1502473" y="393677"/>
                  <a:pt x="1490186" y="382056"/>
                </a:cubicBezTo>
                <a:cubicBezTo>
                  <a:pt x="1483138" y="375389"/>
                  <a:pt x="1475804" y="369102"/>
                  <a:pt x="1467612" y="361673"/>
                </a:cubicBezTo>
                <a:lnTo>
                  <a:pt x="1467612" y="747245"/>
                </a:lnTo>
                <a:cubicBezTo>
                  <a:pt x="1467612" y="749721"/>
                  <a:pt x="1467612" y="752293"/>
                  <a:pt x="1467422" y="754770"/>
                </a:cubicBezTo>
                <a:cubicBezTo>
                  <a:pt x="1467040" y="761056"/>
                  <a:pt x="1462659" y="765342"/>
                  <a:pt x="1456277" y="765628"/>
                </a:cubicBezTo>
                <a:cubicBezTo>
                  <a:pt x="1454848" y="765628"/>
                  <a:pt x="1453420" y="765628"/>
                  <a:pt x="1451991" y="765628"/>
                </a:cubicBezTo>
                <a:cubicBezTo>
                  <a:pt x="1283208" y="765628"/>
                  <a:pt x="1114425" y="765628"/>
                  <a:pt x="945737" y="765723"/>
                </a:cubicBezTo>
                <a:cubicBezTo>
                  <a:pt x="937736" y="765723"/>
                  <a:pt x="930688" y="760008"/>
                  <a:pt x="930783" y="750864"/>
                </a:cubicBezTo>
                <a:cubicBezTo>
                  <a:pt x="931069" y="728671"/>
                  <a:pt x="930783" y="706383"/>
                  <a:pt x="930974" y="684189"/>
                </a:cubicBezTo>
                <a:cubicBezTo>
                  <a:pt x="930974" y="680475"/>
                  <a:pt x="929926" y="679522"/>
                  <a:pt x="926306" y="679617"/>
                </a:cubicBezTo>
                <a:cubicBezTo>
                  <a:pt x="917258" y="679808"/>
                  <a:pt x="908209" y="679617"/>
                  <a:pt x="898779" y="679617"/>
                </a:cubicBezTo>
                <a:lnTo>
                  <a:pt x="898589" y="679522"/>
                </a:lnTo>
                <a:cubicBezTo>
                  <a:pt x="898589" y="687428"/>
                  <a:pt x="898589" y="694857"/>
                  <a:pt x="898589" y="702287"/>
                </a:cubicBezTo>
                <a:cubicBezTo>
                  <a:pt x="898589" y="708573"/>
                  <a:pt x="894874" y="712574"/>
                  <a:pt x="888397" y="713907"/>
                </a:cubicBezTo>
                <a:cubicBezTo>
                  <a:pt x="883253" y="714955"/>
                  <a:pt x="877348" y="712098"/>
                  <a:pt x="875538" y="707240"/>
                </a:cubicBezTo>
                <a:cubicBezTo>
                  <a:pt x="874681" y="704954"/>
                  <a:pt x="874300" y="702477"/>
                  <a:pt x="874205" y="700001"/>
                </a:cubicBezTo>
                <a:cubicBezTo>
                  <a:pt x="874014" y="693333"/>
                  <a:pt x="874205" y="686666"/>
                  <a:pt x="874205" y="679617"/>
                </a:cubicBezTo>
                <a:lnTo>
                  <a:pt x="847916" y="679617"/>
                </a:lnTo>
                <a:cubicBezTo>
                  <a:pt x="840867" y="679617"/>
                  <a:pt x="837343" y="683205"/>
                  <a:pt x="837343" y="690381"/>
                </a:cubicBezTo>
                <a:cubicBezTo>
                  <a:pt x="837343" y="694476"/>
                  <a:pt x="837343" y="698572"/>
                  <a:pt x="837343" y="702573"/>
                </a:cubicBezTo>
                <a:cubicBezTo>
                  <a:pt x="837057" y="709621"/>
                  <a:pt x="832104" y="714288"/>
                  <a:pt x="825151" y="714098"/>
                </a:cubicBezTo>
                <a:cubicBezTo>
                  <a:pt x="818293" y="713907"/>
                  <a:pt x="813530" y="709335"/>
                  <a:pt x="813435" y="702382"/>
                </a:cubicBezTo>
                <a:cubicBezTo>
                  <a:pt x="813435" y="672378"/>
                  <a:pt x="813435" y="642470"/>
                  <a:pt x="813435" y="612466"/>
                </a:cubicBezTo>
                <a:cubicBezTo>
                  <a:pt x="813435" y="598560"/>
                  <a:pt x="813435" y="584653"/>
                  <a:pt x="813435" y="570651"/>
                </a:cubicBezTo>
                <a:cubicBezTo>
                  <a:pt x="813435" y="561603"/>
                  <a:pt x="821055" y="556459"/>
                  <a:pt x="829723" y="559412"/>
                </a:cubicBezTo>
                <a:cubicBezTo>
                  <a:pt x="834295" y="560936"/>
                  <a:pt x="837152" y="564460"/>
                  <a:pt x="837248" y="569318"/>
                </a:cubicBezTo>
                <a:cubicBezTo>
                  <a:pt x="837438" y="576271"/>
                  <a:pt x="837343" y="583224"/>
                  <a:pt x="837438" y="590178"/>
                </a:cubicBezTo>
                <a:cubicBezTo>
                  <a:pt x="837438" y="590940"/>
                  <a:pt x="837629" y="591702"/>
                  <a:pt x="837819" y="592654"/>
                </a:cubicBezTo>
                <a:lnTo>
                  <a:pt x="874300" y="592654"/>
                </a:lnTo>
                <a:lnTo>
                  <a:pt x="874300" y="579033"/>
                </a:lnTo>
                <a:cubicBezTo>
                  <a:pt x="874300" y="576271"/>
                  <a:pt x="874205" y="573509"/>
                  <a:pt x="874300" y="570747"/>
                </a:cubicBezTo>
                <a:cubicBezTo>
                  <a:pt x="874776" y="562841"/>
                  <a:pt x="879634" y="558459"/>
                  <a:pt x="887349" y="558650"/>
                </a:cubicBezTo>
                <a:cubicBezTo>
                  <a:pt x="894398" y="558840"/>
                  <a:pt x="898684" y="563698"/>
                  <a:pt x="898684" y="571413"/>
                </a:cubicBezTo>
                <a:cubicBezTo>
                  <a:pt x="898684" y="578367"/>
                  <a:pt x="898684" y="585320"/>
                  <a:pt x="898684" y="592559"/>
                </a:cubicBezTo>
                <a:lnTo>
                  <a:pt x="931640" y="592559"/>
                </a:lnTo>
                <a:lnTo>
                  <a:pt x="931640" y="361673"/>
                </a:lnTo>
                <a:cubicBezTo>
                  <a:pt x="927640" y="365292"/>
                  <a:pt x="923925" y="368626"/>
                  <a:pt x="920306" y="371865"/>
                </a:cubicBezTo>
                <a:cubicBezTo>
                  <a:pt x="914019" y="377389"/>
                  <a:pt x="908114" y="383580"/>
                  <a:pt x="901256" y="388343"/>
                </a:cubicBezTo>
                <a:cubicBezTo>
                  <a:pt x="871347" y="409584"/>
                  <a:pt x="829628" y="392534"/>
                  <a:pt x="823246" y="356434"/>
                </a:cubicBezTo>
                <a:cubicBezTo>
                  <a:pt x="820103" y="338813"/>
                  <a:pt x="824960" y="323097"/>
                  <a:pt x="838391" y="310809"/>
                </a:cubicBezTo>
                <a:cubicBezTo>
                  <a:pt x="864584" y="286711"/>
                  <a:pt x="891064" y="262899"/>
                  <a:pt x="917258" y="238800"/>
                </a:cubicBezTo>
                <a:cubicBezTo>
                  <a:pt x="918591" y="237562"/>
                  <a:pt x="919734" y="235276"/>
                  <a:pt x="919734" y="233562"/>
                </a:cubicBezTo>
                <a:cubicBezTo>
                  <a:pt x="919829" y="180698"/>
                  <a:pt x="919829" y="127834"/>
                  <a:pt x="919734" y="75066"/>
                </a:cubicBezTo>
                <a:cubicBezTo>
                  <a:pt x="919734" y="74018"/>
                  <a:pt x="919639" y="72970"/>
                  <a:pt x="919543" y="71637"/>
                </a:cubicBezTo>
                <a:cubicBezTo>
                  <a:pt x="918305" y="71541"/>
                  <a:pt x="917162" y="71351"/>
                  <a:pt x="916114" y="71351"/>
                </a:cubicBezTo>
                <a:cubicBezTo>
                  <a:pt x="910114" y="71351"/>
                  <a:pt x="904018" y="71351"/>
                  <a:pt x="898017" y="71351"/>
                </a:cubicBezTo>
                <a:cubicBezTo>
                  <a:pt x="891826" y="71351"/>
                  <a:pt x="887159" y="66969"/>
                  <a:pt x="886778" y="61064"/>
                </a:cubicBezTo>
                <a:cubicBezTo>
                  <a:pt x="886397" y="53063"/>
                  <a:pt x="889730" y="48396"/>
                  <a:pt x="896588" y="47634"/>
                </a:cubicBezTo>
                <a:cubicBezTo>
                  <a:pt x="898589" y="47443"/>
                  <a:pt x="900493" y="47253"/>
                  <a:pt x="902494" y="47253"/>
                </a:cubicBezTo>
                <a:cubicBezTo>
                  <a:pt x="952024" y="47253"/>
                  <a:pt x="1001554" y="47253"/>
                  <a:pt x="1051179" y="47253"/>
                </a:cubicBezTo>
                <a:cubicBezTo>
                  <a:pt x="1052989" y="47253"/>
                  <a:pt x="1054894" y="47348"/>
                  <a:pt x="1056704" y="47538"/>
                </a:cubicBezTo>
                <a:cubicBezTo>
                  <a:pt x="1064324" y="48396"/>
                  <a:pt x="1067848" y="52872"/>
                  <a:pt x="1067467" y="60683"/>
                </a:cubicBezTo>
                <a:cubicBezTo>
                  <a:pt x="1067086" y="67065"/>
                  <a:pt x="1062323" y="71351"/>
                  <a:pt x="1055370" y="71446"/>
                </a:cubicBezTo>
                <a:cubicBezTo>
                  <a:pt x="1048512" y="71446"/>
                  <a:pt x="1041749" y="71446"/>
                  <a:pt x="1034701" y="71446"/>
                </a:cubicBezTo>
                <a:lnTo>
                  <a:pt x="1034701" y="132597"/>
                </a:lnTo>
                <a:cubicBezTo>
                  <a:pt x="1037082" y="130596"/>
                  <a:pt x="1039273" y="128882"/>
                  <a:pt x="1041273" y="127072"/>
                </a:cubicBezTo>
                <a:cubicBezTo>
                  <a:pt x="1071372" y="99735"/>
                  <a:pt x="1101471" y="72208"/>
                  <a:pt x="1131665" y="44871"/>
                </a:cubicBezTo>
                <a:cubicBezTo>
                  <a:pt x="1144143" y="33537"/>
                  <a:pt x="1156526" y="21821"/>
                  <a:pt x="1169480" y="10962"/>
                </a:cubicBezTo>
                <a:cubicBezTo>
                  <a:pt x="1178815" y="3104"/>
                  <a:pt x="1190578" y="-444"/>
                  <a:pt x="1202258" y="44"/>
                </a:cubicBezTo>
                <a:close/>
                <a:moveTo>
                  <a:pt x="388822" y="44"/>
                </a:moveTo>
                <a:cubicBezTo>
                  <a:pt x="400502" y="533"/>
                  <a:pt x="412099" y="5057"/>
                  <a:pt x="421100" y="13344"/>
                </a:cubicBezTo>
                <a:cubicBezTo>
                  <a:pt x="446627" y="36870"/>
                  <a:pt x="472345" y="60111"/>
                  <a:pt x="497967" y="83448"/>
                </a:cubicBezTo>
                <a:cubicBezTo>
                  <a:pt x="519875" y="103450"/>
                  <a:pt x="541782" y="123453"/>
                  <a:pt x="563785" y="143455"/>
                </a:cubicBezTo>
                <a:cubicBezTo>
                  <a:pt x="585788" y="163553"/>
                  <a:pt x="607981" y="183555"/>
                  <a:pt x="629984" y="203653"/>
                </a:cubicBezTo>
                <a:cubicBezTo>
                  <a:pt x="648938" y="220893"/>
                  <a:pt x="667798" y="238229"/>
                  <a:pt x="686753" y="255469"/>
                </a:cubicBezTo>
                <a:cubicBezTo>
                  <a:pt x="705898" y="272900"/>
                  <a:pt x="724948" y="290426"/>
                  <a:pt x="744284" y="307666"/>
                </a:cubicBezTo>
                <a:cubicBezTo>
                  <a:pt x="758285" y="320144"/>
                  <a:pt x="765334" y="335384"/>
                  <a:pt x="763429" y="354053"/>
                </a:cubicBezTo>
                <a:cubicBezTo>
                  <a:pt x="760952" y="377675"/>
                  <a:pt x="741235" y="395201"/>
                  <a:pt x="720376" y="397392"/>
                </a:cubicBezTo>
                <a:cubicBezTo>
                  <a:pt x="703326" y="399201"/>
                  <a:pt x="689039" y="393677"/>
                  <a:pt x="676847" y="382056"/>
                </a:cubicBezTo>
                <a:cubicBezTo>
                  <a:pt x="669798" y="375389"/>
                  <a:pt x="662464" y="369102"/>
                  <a:pt x="654272" y="361673"/>
                </a:cubicBezTo>
                <a:lnTo>
                  <a:pt x="654272" y="747245"/>
                </a:lnTo>
                <a:cubicBezTo>
                  <a:pt x="654272" y="749721"/>
                  <a:pt x="654272" y="752293"/>
                  <a:pt x="654082" y="754770"/>
                </a:cubicBezTo>
                <a:cubicBezTo>
                  <a:pt x="653701" y="761056"/>
                  <a:pt x="649319" y="765342"/>
                  <a:pt x="642937" y="765628"/>
                </a:cubicBezTo>
                <a:cubicBezTo>
                  <a:pt x="641509" y="765628"/>
                  <a:pt x="640080" y="765628"/>
                  <a:pt x="638651" y="765628"/>
                </a:cubicBezTo>
                <a:cubicBezTo>
                  <a:pt x="469868" y="765628"/>
                  <a:pt x="301085" y="765628"/>
                  <a:pt x="132398" y="765723"/>
                </a:cubicBezTo>
                <a:cubicBezTo>
                  <a:pt x="124397" y="765723"/>
                  <a:pt x="117348" y="760008"/>
                  <a:pt x="117443" y="750864"/>
                </a:cubicBezTo>
                <a:cubicBezTo>
                  <a:pt x="117729" y="728671"/>
                  <a:pt x="117443" y="706383"/>
                  <a:pt x="117634" y="684189"/>
                </a:cubicBezTo>
                <a:cubicBezTo>
                  <a:pt x="117634" y="680475"/>
                  <a:pt x="116586" y="679522"/>
                  <a:pt x="112967" y="679617"/>
                </a:cubicBezTo>
                <a:cubicBezTo>
                  <a:pt x="103918" y="679808"/>
                  <a:pt x="94869" y="679617"/>
                  <a:pt x="85439" y="679617"/>
                </a:cubicBezTo>
                <a:lnTo>
                  <a:pt x="85154" y="679522"/>
                </a:lnTo>
                <a:cubicBezTo>
                  <a:pt x="85154" y="687428"/>
                  <a:pt x="85154" y="694857"/>
                  <a:pt x="85154" y="702287"/>
                </a:cubicBezTo>
                <a:cubicBezTo>
                  <a:pt x="85154" y="708573"/>
                  <a:pt x="81439" y="712574"/>
                  <a:pt x="74962" y="713907"/>
                </a:cubicBezTo>
                <a:cubicBezTo>
                  <a:pt x="69818" y="714955"/>
                  <a:pt x="63913" y="712098"/>
                  <a:pt x="62103" y="707240"/>
                </a:cubicBezTo>
                <a:cubicBezTo>
                  <a:pt x="61246" y="704954"/>
                  <a:pt x="60865" y="702477"/>
                  <a:pt x="60770" y="700001"/>
                </a:cubicBezTo>
                <a:cubicBezTo>
                  <a:pt x="60579" y="693333"/>
                  <a:pt x="60770" y="686666"/>
                  <a:pt x="60770" y="679617"/>
                </a:cubicBezTo>
                <a:lnTo>
                  <a:pt x="34481" y="679617"/>
                </a:lnTo>
                <a:cubicBezTo>
                  <a:pt x="27432" y="679617"/>
                  <a:pt x="23908" y="683205"/>
                  <a:pt x="23908" y="690381"/>
                </a:cubicBezTo>
                <a:cubicBezTo>
                  <a:pt x="23908" y="694476"/>
                  <a:pt x="23908" y="698572"/>
                  <a:pt x="23908" y="702573"/>
                </a:cubicBezTo>
                <a:cubicBezTo>
                  <a:pt x="23622" y="709621"/>
                  <a:pt x="18669" y="714288"/>
                  <a:pt x="11716" y="714098"/>
                </a:cubicBezTo>
                <a:cubicBezTo>
                  <a:pt x="4763" y="713907"/>
                  <a:pt x="95" y="709335"/>
                  <a:pt x="0" y="702382"/>
                </a:cubicBezTo>
                <a:cubicBezTo>
                  <a:pt x="0" y="672378"/>
                  <a:pt x="0" y="642470"/>
                  <a:pt x="0" y="612466"/>
                </a:cubicBezTo>
                <a:cubicBezTo>
                  <a:pt x="0" y="598560"/>
                  <a:pt x="0" y="584653"/>
                  <a:pt x="0" y="570651"/>
                </a:cubicBezTo>
                <a:cubicBezTo>
                  <a:pt x="0" y="561603"/>
                  <a:pt x="7620" y="556459"/>
                  <a:pt x="16288" y="559412"/>
                </a:cubicBezTo>
                <a:cubicBezTo>
                  <a:pt x="20860" y="560936"/>
                  <a:pt x="23622" y="564460"/>
                  <a:pt x="23813" y="569318"/>
                </a:cubicBezTo>
                <a:cubicBezTo>
                  <a:pt x="24003" y="576271"/>
                  <a:pt x="23908" y="583224"/>
                  <a:pt x="24003" y="590178"/>
                </a:cubicBezTo>
                <a:cubicBezTo>
                  <a:pt x="24003" y="590940"/>
                  <a:pt x="24194" y="591702"/>
                  <a:pt x="24384" y="592654"/>
                </a:cubicBezTo>
                <a:lnTo>
                  <a:pt x="60865" y="592654"/>
                </a:lnTo>
                <a:cubicBezTo>
                  <a:pt x="60865" y="588082"/>
                  <a:pt x="60865" y="583605"/>
                  <a:pt x="60865" y="579033"/>
                </a:cubicBezTo>
                <a:cubicBezTo>
                  <a:pt x="60865" y="576271"/>
                  <a:pt x="60770" y="573509"/>
                  <a:pt x="60865" y="570747"/>
                </a:cubicBezTo>
                <a:cubicBezTo>
                  <a:pt x="61341" y="562841"/>
                  <a:pt x="66199" y="558459"/>
                  <a:pt x="73914" y="558650"/>
                </a:cubicBezTo>
                <a:cubicBezTo>
                  <a:pt x="80963" y="558840"/>
                  <a:pt x="85249" y="563698"/>
                  <a:pt x="85249" y="571413"/>
                </a:cubicBezTo>
                <a:cubicBezTo>
                  <a:pt x="85249" y="578367"/>
                  <a:pt x="85249" y="585320"/>
                  <a:pt x="85249" y="592559"/>
                </a:cubicBezTo>
                <a:lnTo>
                  <a:pt x="118205" y="592559"/>
                </a:lnTo>
                <a:lnTo>
                  <a:pt x="118205" y="361673"/>
                </a:lnTo>
                <a:cubicBezTo>
                  <a:pt x="114205" y="365292"/>
                  <a:pt x="110490" y="368626"/>
                  <a:pt x="106871" y="371865"/>
                </a:cubicBezTo>
                <a:cubicBezTo>
                  <a:pt x="100584" y="377389"/>
                  <a:pt x="94679" y="383580"/>
                  <a:pt x="87821" y="388343"/>
                </a:cubicBezTo>
                <a:cubicBezTo>
                  <a:pt x="57912" y="409584"/>
                  <a:pt x="16193" y="392534"/>
                  <a:pt x="9811" y="356434"/>
                </a:cubicBezTo>
                <a:cubicBezTo>
                  <a:pt x="6668" y="338813"/>
                  <a:pt x="11525" y="323097"/>
                  <a:pt x="24956" y="310809"/>
                </a:cubicBezTo>
                <a:cubicBezTo>
                  <a:pt x="51149" y="286711"/>
                  <a:pt x="77629" y="262899"/>
                  <a:pt x="103823" y="238800"/>
                </a:cubicBezTo>
                <a:cubicBezTo>
                  <a:pt x="105156" y="237562"/>
                  <a:pt x="106299" y="235276"/>
                  <a:pt x="106299" y="233562"/>
                </a:cubicBezTo>
                <a:cubicBezTo>
                  <a:pt x="106394" y="180698"/>
                  <a:pt x="106394" y="127834"/>
                  <a:pt x="106299" y="75066"/>
                </a:cubicBezTo>
                <a:cubicBezTo>
                  <a:pt x="106299" y="74018"/>
                  <a:pt x="106204" y="72970"/>
                  <a:pt x="106109" y="71637"/>
                </a:cubicBezTo>
                <a:cubicBezTo>
                  <a:pt x="104870" y="71541"/>
                  <a:pt x="103727" y="71351"/>
                  <a:pt x="102680" y="71351"/>
                </a:cubicBezTo>
                <a:cubicBezTo>
                  <a:pt x="96679" y="71351"/>
                  <a:pt x="90583" y="71351"/>
                  <a:pt x="84582" y="71351"/>
                </a:cubicBezTo>
                <a:cubicBezTo>
                  <a:pt x="78391" y="71351"/>
                  <a:pt x="73724" y="66969"/>
                  <a:pt x="73343" y="61064"/>
                </a:cubicBezTo>
                <a:cubicBezTo>
                  <a:pt x="72962" y="53063"/>
                  <a:pt x="76295" y="48396"/>
                  <a:pt x="83153" y="47634"/>
                </a:cubicBezTo>
                <a:cubicBezTo>
                  <a:pt x="85154" y="47443"/>
                  <a:pt x="87059" y="47253"/>
                  <a:pt x="89059" y="47253"/>
                </a:cubicBezTo>
                <a:cubicBezTo>
                  <a:pt x="138589" y="47253"/>
                  <a:pt x="188119" y="47253"/>
                  <a:pt x="237744" y="47253"/>
                </a:cubicBezTo>
                <a:cubicBezTo>
                  <a:pt x="239554" y="47253"/>
                  <a:pt x="241459" y="47348"/>
                  <a:pt x="243269" y="47538"/>
                </a:cubicBezTo>
                <a:cubicBezTo>
                  <a:pt x="250889" y="48396"/>
                  <a:pt x="254413" y="52872"/>
                  <a:pt x="254032" y="60683"/>
                </a:cubicBezTo>
                <a:cubicBezTo>
                  <a:pt x="253746" y="67065"/>
                  <a:pt x="248888" y="71351"/>
                  <a:pt x="241935" y="71446"/>
                </a:cubicBezTo>
                <a:cubicBezTo>
                  <a:pt x="235077" y="71446"/>
                  <a:pt x="228314" y="71446"/>
                  <a:pt x="221266" y="71446"/>
                </a:cubicBezTo>
                <a:lnTo>
                  <a:pt x="221266" y="132597"/>
                </a:lnTo>
                <a:cubicBezTo>
                  <a:pt x="223647" y="130596"/>
                  <a:pt x="225838" y="128882"/>
                  <a:pt x="227838" y="127072"/>
                </a:cubicBezTo>
                <a:cubicBezTo>
                  <a:pt x="257937" y="99735"/>
                  <a:pt x="288036" y="72208"/>
                  <a:pt x="318135" y="44871"/>
                </a:cubicBezTo>
                <a:cubicBezTo>
                  <a:pt x="330708" y="33537"/>
                  <a:pt x="342995" y="21821"/>
                  <a:pt x="356045" y="10962"/>
                </a:cubicBezTo>
                <a:cubicBezTo>
                  <a:pt x="365379" y="3104"/>
                  <a:pt x="377143" y="-444"/>
                  <a:pt x="388822" y="44"/>
                </a:cubicBezTo>
                <a:close/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 dirty="0">
              <a:ln>
                <a:noFill/>
              </a:ln>
              <a:solidFill>
                <a:srgbClr val="53B89C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355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E1386-4A3E-8D7C-6D71-C26BB95DF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811A75-3F5D-A7FC-0238-BF718091A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10" y="580056"/>
            <a:ext cx="5854190" cy="369025"/>
          </a:xfrm>
        </p:spPr>
        <p:txBody>
          <a:bodyPr/>
          <a:lstStyle/>
          <a:p>
            <a:r>
              <a:rPr lang="nl-NL" dirty="0"/>
              <a:t>Kosten ontwikkeling </a:t>
            </a:r>
            <a:r>
              <a:rPr lang="nl-NL" dirty="0" err="1"/>
              <a:t>vs</a:t>
            </a:r>
            <a:r>
              <a:rPr lang="nl-NL" dirty="0"/>
              <a:t> huurverhoging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DD87408-3562-0B31-781A-CF0E9C0A1F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95200" y="6402921"/>
            <a:ext cx="2913306" cy="1447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BC477B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t>Thema avond Woonlasten  |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0E0816D-7584-C786-0551-97D90B92D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99" y="6402921"/>
            <a:ext cx="5376001" cy="14475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>
                <a:ln>
                  <a:noFill/>
                </a:ln>
                <a:solidFill>
                  <a:srgbClr val="BC477B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t>www.woonmeij.nl</a:t>
            </a:r>
            <a:endParaRPr kumimoji="0" lang="nl-NL" sz="800" b="1" i="0" u="none" strike="noStrike" kern="1200" cap="none" spc="0" normalizeH="0" baseline="0" noProof="0" dirty="0">
              <a:ln>
                <a:noFill/>
              </a:ln>
              <a:solidFill>
                <a:srgbClr val="BC477B"/>
              </a:solidFill>
              <a:effectLst/>
              <a:uLnTx/>
              <a:uFillTx/>
              <a:latin typeface="Aptos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6BFDFE1-351E-45B9-647C-9974E88CB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8506" y="6402921"/>
            <a:ext cx="564694" cy="1447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>
                <a:ln>
                  <a:noFill/>
                </a:ln>
                <a:solidFill>
                  <a:srgbClr val="BC477B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t>pagina </a:t>
            </a:r>
            <a:fld id="{9E843DB9-9987-4157-AB9C-CEA8D7D910BB}" type="slidenum">
              <a:rPr kumimoji="0" lang="nl-NL" sz="800" b="1" i="0" u="none" strike="noStrike" kern="1200" cap="none" spc="0" normalizeH="0" baseline="0" noProof="0" smtClean="0">
                <a:ln>
                  <a:noFill/>
                </a:ln>
                <a:solidFill>
                  <a:srgbClr val="BC477B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800" b="1" i="0" u="none" strike="noStrike" kern="1200" cap="none" spc="0" normalizeH="0" baseline="0" noProof="0" dirty="0">
              <a:ln>
                <a:noFill/>
              </a:ln>
              <a:solidFill>
                <a:srgbClr val="BC477B"/>
              </a:solidFill>
              <a:effectLst/>
              <a:uLnTx/>
              <a:uFillTx/>
              <a:latin typeface="Aptos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14" name="Tijdelijke aanduiding voor afbeelding 13" descr="Afbeelding met tekst, tekenfilm, clipart, ontwerp&#10;&#10;Door AI gegenereerde inhoud is mogelijk onjuist.">
            <a:extLst>
              <a:ext uri="{FF2B5EF4-FFF2-40B4-BE49-F238E27FC236}">
                <a16:creationId xmlns:a16="http://schemas.microsoft.com/office/drawing/2014/main" id="{EC04D22C-37DF-3590-5D16-E043A45631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2" b="2852"/>
          <a:stretch>
            <a:fillRect/>
          </a:stretch>
        </p:blipFill>
        <p:spPr>
          <a:xfrm>
            <a:off x="6874135" y="0"/>
            <a:ext cx="6044005" cy="5747652"/>
          </a:xfr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484D0A2D-5E5D-6381-586A-68CDD9C1D9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429"/>
          <a:stretch/>
        </p:blipFill>
        <p:spPr>
          <a:xfrm>
            <a:off x="4561161" y="268941"/>
            <a:ext cx="7630839" cy="547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CE1D0-1218-0EE2-FEF6-476AAD86F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F83637-0811-2F77-CC3F-A8C84228C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720000"/>
            <a:ext cx="6087573" cy="369025"/>
          </a:xfrm>
        </p:spPr>
        <p:txBody>
          <a:bodyPr/>
          <a:lstStyle/>
          <a:p>
            <a:r>
              <a:rPr lang="nl-NL" dirty="0"/>
              <a:t>Huurbevriezing welke impact?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98119FA-E591-A33C-1490-0151241CAC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95200" y="6402921"/>
            <a:ext cx="2913306" cy="1447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t>Thema avond Woonlasten|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F9A3E2A-2550-6D67-1B74-4BD7EB067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99" y="6402921"/>
            <a:ext cx="5376001" cy="14475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 dirty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t>www.woonmeij.nl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EDAA4BE-0A5B-DFE3-61A0-6D272AA43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8506" y="6402921"/>
            <a:ext cx="564694" cy="1447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 dirty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t>pagina </a:t>
            </a:r>
            <a:fld id="{9E843DB9-9987-4157-AB9C-CEA8D7D910BB}" type="slidenum">
              <a:rPr kumimoji="0" lang="nl-NL" sz="800" b="1" i="0" u="none" strike="noStrike" kern="1200" cap="none" spc="0" normalizeH="0" baseline="0" noProof="0" smtClean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800" b="1" i="0" u="none" strike="noStrike" kern="1200" cap="none" spc="0" normalizeH="0" baseline="0" noProof="0" dirty="0">
              <a:ln>
                <a:noFill/>
              </a:ln>
              <a:solidFill>
                <a:srgbClr val="53B89C"/>
              </a:solidFill>
              <a:effectLst/>
              <a:uLnTx/>
              <a:uFillTx/>
              <a:latin typeface="Aptos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CA8CB0BE-BF38-80C6-0BD5-6048AFFD5E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9513" y="1234046"/>
            <a:ext cx="6504247" cy="2531130"/>
          </a:xfrm>
        </p:spPr>
        <p:txBody>
          <a:bodyPr/>
          <a:lstStyle/>
          <a:p>
            <a:pPr marL="285750" lvl="3" indent="-285750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nl-NL" sz="1800" dirty="0"/>
              <a:t>Voor de gemiddelde huurder</a:t>
            </a:r>
          </a:p>
          <a:p>
            <a:pPr marL="641350" lvl="6" indent="-285750">
              <a:buFont typeface="Arial" panose="020B0604020202020204" pitchFamily="34" charset="0"/>
              <a:buChar char="•"/>
            </a:pPr>
            <a:r>
              <a:rPr lang="nl-NL" sz="1800" dirty="0"/>
              <a:t>Gemiddelde huurder na 2 jaar circa </a:t>
            </a:r>
            <a:r>
              <a:rPr lang="nl-NL" sz="18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€ 40 per maand</a:t>
            </a:r>
          </a:p>
          <a:p>
            <a:pPr marL="641350" lvl="6" indent="-285750">
              <a:buFont typeface="Arial" panose="020B0604020202020204" pitchFamily="34" charset="0"/>
              <a:buChar char="•"/>
            </a:pPr>
            <a:r>
              <a:rPr lang="nl-NL" sz="1800" dirty="0">
                <a:latin typeface="Aptos" panose="020B0004020202020204" pitchFamily="34" charset="0"/>
              </a:rPr>
              <a:t>Waarvan voor laagste inkomens circa </a:t>
            </a:r>
            <a:r>
              <a:rPr lang="nl-NL" sz="18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€ 20 compensatie door huurtoeslag (netto € 20 huurverhoging)</a:t>
            </a:r>
          </a:p>
          <a:p>
            <a:pPr marL="641350" lvl="6" indent="-285750">
              <a:buFont typeface="Arial" panose="020B0604020202020204" pitchFamily="34" charset="0"/>
              <a:buChar char="•"/>
            </a:pPr>
            <a:r>
              <a:rPr lang="nl-NL" sz="1800" dirty="0">
                <a:latin typeface="Aptos" panose="020B0004020202020204" pitchFamily="34" charset="0"/>
              </a:rPr>
              <a:t>Geen extra verduurzaming is circa </a:t>
            </a:r>
            <a:r>
              <a:rPr lang="nl-NL" sz="18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€ 25 minder besparing op woonlasten</a:t>
            </a:r>
          </a:p>
          <a:p>
            <a:pPr marL="641350" lvl="6" indent="-285750">
              <a:buFont typeface="Arial" panose="020B0604020202020204" pitchFamily="34" charset="0"/>
              <a:buChar char="•"/>
            </a:pPr>
            <a:r>
              <a:rPr lang="nl-NL" sz="18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Als een lagere huurontwikkeling zich doorzet….?</a:t>
            </a:r>
          </a:p>
          <a:p>
            <a:pPr lvl="6" indent="0">
              <a:buNone/>
            </a:pPr>
            <a:endParaRPr lang="nl-NL" sz="1800" dirty="0">
              <a:latin typeface="Aptos" panose="020B0004020202020204" pitchFamily="34" charset="0"/>
            </a:endParaRPr>
          </a:p>
        </p:txBody>
      </p:sp>
      <p:sp>
        <p:nvSpPr>
          <p:cNvPr id="7" name="Tijdelijke aanduiding voor tekst 5">
            <a:extLst>
              <a:ext uri="{FF2B5EF4-FFF2-40B4-BE49-F238E27FC236}">
                <a16:creationId xmlns:a16="http://schemas.microsoft.com/office/drawing/2014/main" id="{C00C0802-CCA4-97B2-2025-1682CB7A59D0}"/>
              </a:ext>
            </a:extLst>
          </p:cNvPr>
          <p:cNvSpPr txBox="1">
            <a:spLocks/>
          </p:cNvSpPr>
          <p:nvPr/>
        </p:nvSpPr>
        <p:spPr>
          <a:xfrm>
            <a:off x="719512" y="3805309"/>
            <a:ext cx="6504247" cy="11163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4625" indent="-17462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531813" indent="-17145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Segoe UI Light" panose="020B0502040204020203" pitchFamily="34" charset="0"/>
              <a:buChar char="–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355600" indent="-3556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tabLst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55600" indent="-3556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3" indent="-285750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nl-NL" sz="1800" dirty="0"/>
              <a:t>Voor de woningzoekende</a:t>
            </a:r>
          </a:p>
          <a:p>
            <a:pPr marL="641350" lvl="6" indent="-285750">
              <a:buFont typeface="Arial" panose="020B0604020202020204" pitchFamily="34" charset="0"/>
              <a:buChar char="•"/>
            </a:pPr>
            <a:r>
              <a:rPr lang="nl-NL" sz="1800" dirty="0"/>
              <a:t>Minder kans op een betaalbare sociale huur woning</a:t>
            </a:r>
          </a:p>
          <a:p>
            <a:pPr lvl="6" indent="0">
              <a:buNone/>
            </a:pPr>
            <a:endParaRPr lang="nl-NL" sz="18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6" indent="0">
              <a:buFont typeface="+mj-lt"/>
              <a:buNone/>
            </a:pPr>
            <a:endParaRPr lang="nl-NL" sz="1800" dirty="0">
              <a:latin typeface="Aptos" panose="020B0004020202020204" pitchFamily="34" charset="0"/>
            </a:endParaRPr>
          </a:p>
        </p:txBody>
      </p:sp>
      <p:sp>
        <p:nvSpPr>
          <p:cNvPr id="8" name="Tijdelijke aanduiding voor tekst 5">
            <a:extLst>
              <a:ext uri="{FF2B5EF4-FFF2-40B4-BE49-F238E27FC236}">
                <a16:creationId xmlns:a16="http://schemas.microsoft.com/office/drawing/2014/main" id="{F471EEB1-4ED3-6D85-540A-CAFB7FBA00BF}"/>
              </a:ext>
            </a:extLst>
          </p:cNvPr>
          <p:cNvSpPr txBox="1">
            <a:spLocks/>
          </p:cNvSpPr>
          <p:nvPr/>
        </p:nvSpPr>
        <p:spPr>
          <a:xfrm>
            <a:off x="719511" y="4910297"/>
            <a:ext cx="6504247" cy="11163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4625" indent="-17462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531813" indent="-17145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Segoe UI Light" panose="020B0502040204020203" pitchFamily="34" charset="0"/>
              <a:buChar char="–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355600" indent="-3556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tabLst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55600" indent="-3556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3" indent="-285750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nl-NL" sz="1800" dirty="0"/>
              <a:t>Woningmarktprobleem?</a:t>
            </a:r>
          </a:p>
          <a:p>
            <a:pPr marL="641350" lvl="6" indent="-285750">
              <a:buFont typeface="Arial" panose="020B0604020202020204" pitchFamily="34" charset="0"/>
              <a:buChar char="•"/>
            </a:pPr>
            <a:r>
              <a:rPr lang="nl-NL" sz="1800" dirty="0"/>
              <a:t>Gaat om voldoende woningen en een passend inkomen</a:t>
            </a:r>
          </a:p>
          <a:p>
            <a:pPr lvl="6" indent="0">
              <a:buNone/>
            </a:pPr>
            <a:endParaRPr lang="nl-NL" sz="18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6" indent="0">
              <a:buFont typeface="+mj-lt"/>
              <a:buNone/>
            </a:pPr>
            <a:endParaRPr lang="nl-NL" sz="1800" dirty="0">
              <a:latin typeface="Aptos" panose="020B0004020202020204" pitchFamily="34" charset="0"/>
            </a:endParaRPr>
          </a:p>
        </p:txBody>
      </p:sp>
      <p:pic>
        <p:nvPicPr>
          <p:cNvPr id="12" name="Tijdelijke aanduiding voor afbeelding 11" descr="Afbeelding met schermopname, huis&#10;&#10;Door AI gegenereerde inhoud is mogelijk onjuist.">
            <a:extLst>
              <a:ext uri="{FF2B5EF4-FFF2-40B4-BE49-F238E27FC236}">
                <a16:creationId xmlns:a16="http://schemas.microsoft.com/office/drawing/2014/main" id="{0066771E-CF21-ECCD-BF06-DCFEF2786B0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2" r="14322"/>
          <a:stretch>
            <a:fillRect/>
          </a:stretch>
        </p:blipFill>
        <p:spPr>
          <a:xfrm>
            <a:off x="7266609" y="-179797"/>
            <a:ext cx="4925391" cy="5803751"/>
          </a:xfrm>
        </p:spPr>
      </p:pic>
    </p:spTree>
    <p:extLst>
      <p:ext uri="{BB962C8B-B14F-4D97-AF65-F5344CB8AC3E}">
        <p14:creationId xmlns:p14="http://schemas.microsoft.com/office/powerpoint/2010/main" val="229023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783C2-FB02-9CB5-AC4E-F47BE4989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96623B-74A8-EEED-D763-29676DBB1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720000"/>
            <a:ext cx="6729670" cy="369025"/>
          </a:xfrm>
        </p:spPr>
        <p:txBody>
          <a:bodyPr/>
          <a:lstStyle/>
          <a:p>
            <a:r>
              <a:rPr lang="nl-NL" dirty="0"/>
              <a:t>Huurbevriezing stand van zaken…?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BDE98A2-8EDF-D27F-B6F8-4BBBD93F18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95200" y="6402921"/>
            <a:ext cx="2913306" cy="1447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t>Thema avond Woonlasten|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C8F21AC-8002-BD96-4984-F18A07519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99" y="6402921"/>
            <a:ext cx="5376001" cy="14475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 dirty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t>www.woonmeij.nl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DAB1CAB-6B4C-1E1E-F030-ACCA331FF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8506" y="6402921"/>
            <a:ext cx="564694" cy="1447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 dirty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t>pagina </a:t>
            </a:r>
            <a:fld id="{9E843DB9-9987-4157-AB9C-CEA8D7D910BB}" type="slidenum">
              <a:rPr kumimoji="0" lang="nl-NL" sz="800" b="1" i="0" u="none" strike="noStrike" kern="1200" cap="none" spc="0" normalizeH="0" baseline="0" noProof="0" smtClean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800" b="1" i="0" u="none" strike="noStrike" kern="1200" cap="none" spc="0" normalizeH="0" baseline="0" noProof="0" dirty="0">
              <a:ln>
                <a:noFill/>
              </a:ln>
              <a:solidFill>
                <a:srgbClr val="53B89C"/>
              </a:solidFill>
              <a:effectLst/>
              <a:uLnTx/>
              <a:uFillTx/>
              <a:latin typeface="Aptos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CA4665E9-777F-D565-CEA5-83A67351A2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9513" y="1234046"/>
            <a:ext cx="6504247" cy="2194954"/>
          </a:xfrm>
        </p:spPr>
        <p:txBody>
          <a:bodyPr/>
          <a:lstStyle/>
          <a:p>
            <a:pPr marL="285750" lvl="3" indent="-285750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nl-NL" sz="1800" dirty="0"/>
              <a:t>Communicatie naar onze huurders</a:t>
            </a:r>
          </a:p>
          <a:p>
            <a:pPr marL="641350" lvl="6" indent="-285750">
              <a:buFont typeface="Arial" panose="020B0604020202020204" pitchFamily="34" charset="0"/>
              <a:buChar char="•"/>
            </a:pPr>
            <a:r>
              <a:rPr lang="nl-NL" sz="1800" dirty="0"/>
              <a:t>Huurverhoging is aangezegd voor 1 mei</a:t>
            </a:r>
          </a:p>
          <a:p>
            <a:pPr marL="641350" lvl="6" indent="-285750">
              <a:buFont typeface="Arial" panose="020B0604020202020204" pitchFamily="34" charset="0"/>
              <a:buChar char="•"/>
            </a:pPr>
            <a:r>
              <a:rPr lang="nl-NL" sz="18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Feitelijk is er nog geen huurbevriezing….</a:t>
            </a:r>
          </a:p>
          <a:p>
            <a:pPr marL="641350" lvl="6" indent="-285750">
              <a:buFont typeface="Arial" panose="020B0604020202020204" pitchFamily="34" charset="0"/>
              <a:buChar char="•"/>
            </a:pPr>
            <a:r>
              <a:rPr lang="nl-NL" sz="18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Ontwikkelingen, echter geen duidelijkheid</a:t>
            </a:r>
          </a:p>
          <a:p>
            <a:pPr marL="641350" lvl="6" indent="-285750">
              <a:buFont typeface="Arial" panose="020B0604020202020204" pitchFamily="34" charset="0"/>
              <a:buChar char="•"/>
            </a:pPr>
            <a:r>
              <a:rPr lang="nl-NL" sz="18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Communiceren waarschijnlijk medio juni…. </a:t>
            </a:r>
          </a:p>
          <a:p>
            <a:pPr lvl="6" indent="0">
              <a:buNone/>
            </a:pPr>
            <a:endParaRPr lang="nl-NL" sz="1800" dirty="0">
              <a:latin typeface="Aptos" panose="020B0004020202020204" pitchFamily="34" charset="0"/>
            </a:endParaRPr>
          </a:p>
        </p:txBody>
      </p:sp>
      <p:sp>
        <p:nvSpPr>
          <p:cNvPr id="7" name="Tijdelijke aanduiding voor tekst 5">
            <a:extLst>
              <a:ext uri="{FF2B5EF4-FFF2-40B4-BE49-F238E27FC236}">
                <a16:creationId xmlns:a16="http://schemas.microsoft.com/office/drawing/2014/main" id="{59E1BDDC-70CE-B8F6-3A02-E86C1C8FB1EE}"/>
              </a:ext>
            </a:extLst>
          </p:cNvPr>
          <p:cNvSpPr txBox="1">
            <a:spLocks/>
          </p:cNvSpPr>
          <p:nvPr/>
        </p:nvSpPr>
        <p:spPr>
          <a:xfrm>
            <a:off x="719509" y="3015863"/>
            <a:ext cx="6504247" cy="11163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4625" indent="-17462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531813" indent="-17145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Segoe UI Light" panose="020B0502040204020203" pitchFamily="34" charset="0"/>
              <a:buChar char="–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355600" indent="-3556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tabLst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55600" indent="-3556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3" indent="-285750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nl-NL" sz="1800" dirty="0"/>
              <a:t>Landelijk / politiek</a:t>
            </a:r>
          </a:p>
          <a:p>
            <a:pPr marL="641350" lvl="6" indent="-285750">
              <a:buFont typeface="Arial" panose="020B0604020202020204" pitchFamily="34" charset="0"/>
              <a:buChar char="•"/>
            </a:pPr>
            <a:r>
              <a:rPr lang="nl-NL" sz="1800" dirty="0"/>
              <a:t>Rechtszaak corporaties tegen minister/kabinet</a:t>
            </a:r>
          </a:p>
          <a:p>
            <a:pPr marL="641350" lvl="6" indent="-285750">
              <a:buFont typeface="Arial" panose="020B0604020202020204" pitchFamily="34" charset="0"/>
              <a:buChar char="•"/>
            </a:pPr>
            <a:r>
              <a:rPr lang="nl-NL" sz="1800" dirty="0"/>
              <a:t>Huurbevriezing enkel voor corporaties (via wetswijziging)</a:t>
            </a:r>
            <a:br>
              <a:rPr lang="nl-NL" sz="1800" dirty="0"/>
            </a:br>
            <a:r>
              <a:rPr lang="nl-NL" sz="1800" dirty="0"/>
              <a:t>	- Eerste en Tweede Kamer nodig</a:t>
            </a:r>
            <a:br>
              <a:rPr lang="nl-NL" sz="1800" dirty="0"/>
            </a:br>
            <a:r>
              <a:rPr lang="nl-NL" sz="1800" dirty="0"/>
              <a:t>	- besluit minister voor 1 juli</a:t>
            </a:r>
            <a:r>
              <a:rPr lang="nl-NL" dirty="0"/>
              <a:t> </a:t>
            </a:r>
          </a:p>
          <a:p>
            <a:pPr marL="641350" lvl="6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lvl="6" indent="0">
              <a:buNone/>
            </a:pPr>
            <a:endParaRPr lang="nl-NL" sz="18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6" indent="0">
              <a:buFont typeface="+mj-lt"/>
              <a:buNone/>
            </a:pPr>
            <a:endParaRPr lang="nl-NL" sz="1800" dirty="0">
              <a:latin typeface="Aptos" panose="020B0004020202020204" pitchFamily="34" charset="0"/>
            </a:endParaRPr>
          </a:p>
        </p:txBody>
      </p:sp>
      <p:sp>
        <p:nvSpPr>
          <p:cNvPr id="8" name="Tijdelijke aanduiding voor tekst 5">
            <a:extLst>
              <a:ext uri="{FF2B5EF4-FFF2-40B4-BE49-F238E27FC236}">
                <a16:creationId xmlns:a16="http://schemas.microsoft.com/office/drawing/2014/main" id="{B360BA2C-35DC-D81E-6F30-4171806CCF8D}"/>
              </a:ext>
            </a:extLst>
          </p:cNvPr>
          <p:cNvSpPr txBox="1">
            <a:spLocks/>
          </p:cNvSpPr>
          <p:nvPr/>
        </p:nvSpPr>
        <p:spPr>
          <a:xfrm>
            <a:off x="719509" y="4747447"/>
            <a:ext cx="6923799" cy="10727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4625" indent="-17462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531813" indent="-17145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Segoe UI Light" panose="020B0502040204020203" pitchFamily="34" charset="0"/>
              <a:buChar char="–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355600" indent="-3556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tabLst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55600" indent="-3556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3" indent="-285750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nl-NL" sz="1800" dirty="0"/>
              <a:t>Hoe ziet het voornemen van de minister er nu uit?</a:t>
            </a:r>
          </a:p>
          <a:p>
            <a:pPr marL="641350" lvl="6" indent="-285750">
              <a:buFont typeface="Arial" panose="020B0604020202020204" pitchFamily="34" charset="0"/>
              <a:buChar char="•"/>
            </a:pPr>
            <a:r>
              <a:rPr lang="nl-NL" sz="1800" dirty="0"/>
              <a:t>Enkel voor sociale huurwoningen en “doelgroep” corporaties</a:t>
            </a:r>
          </a:p>
          <a:p>
            <a:pPr lvl="6" indent="0">
              <a:buNone/>
            </a:pPr>
            <a:endParaRPr lang="nl-NL" sz="18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6" indent="0">
              <a:buFont typeface="+mj-lt"/>
              <a:buNone/>
            </a:pPr>
            <a:endParaRPr lang="nl-NL" sz="1800" dirty="0">
              <a:latin typeface="Aptos" panose="020B0004020202020204" pitchFamily="34" charset="0"/>
            </a:endParaRP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60544D88-561A-D9DE-B67A-F4F5B2C299CF}"/>
              </a:ext>
            </a:extLst>
          </p:cNvPr>
          <p:cNvSpPr/>
          <p:nvPr/>
        </p:nvSpPr>
        <p:spPr>
          <a:xfrm>
            <a:off x="887894" y="2757794"/>
            <a:ext cx="5159695" cy="345787"/>
          </a:xfrm>
          <a:prstGeom prst="round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nl-NL" sz="1600" dirty="0" err="1"/>
          </a:p>
        </p:txBody>
      </p:sp>
      <p:pic>
        <p:nvPicPr>
          <p:cNvPr id="22" name="Tijdelijke aanduiding voor afbeelding 21" descr="Afbeelding met buitenshuis, wolk, boom, plant&#10;&#10;Door AI gegenereerde inhoud is mogelijk onjuist.">
            <a:extLst>
              <a:ext uri="{FF2B5EF4-FFF2-40B4-BE49-F238E27FC236}">
                <a16:creationId xmlns:a16="http://schemas.microsoft.com/office/drawing/2014/main" id="{F3F041A6-8DE3-4160-528C-5D8D8D86B18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r="202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089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Tijdelijke aanduiding voor afbeelding 22" descr="Afbeelding met kleding, persoon, Menselijk gezicht, muur&#10;&#10;Automatisch gegenereerde beschrijving">
            <a:extLst>
              <a:ext uri="{FF2B5EF4-FFF2-40B4-BE49-F238E27FC236}">
                <a16:creationId xmlns:a16="http://schemas.microsoft.com/office/drawing/2014/main" id="{B860B634-B67C-244B-1EC8-5C19DAA159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9" r="22199"/>
          <a:stretch/>
        </p:blipFill>
        <p:spPr>
          <a:xfrm>
            <a:off x="-1587" y="-1"/>
            <a:ext cx="5719655" cy="6858000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D32C548-B6E7-6B5A-A1CC-D131A6AB4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66586">
            <a:off x="5240231" y="2175017"/>
            <a:ext cx="6645556" cy="2651820"/>
          </a:xfrm>
        </p:spPr>
        <p:txBody>
          <a:bodyPr/>
          <a:lstStyle/>
          <a:p>
            <a:r>
              <a:rPr lang="nl-NL" sz="8000" dirty="0"/>
              <a:t>Wat gaan we doen?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3835DAB-F435-1AF3-D9FA-CEDF0E0B4C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36830">
            <a:off x="10725765" y="1287303"/>
            <a:ext cx="1122560" cy="1057618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5A1B15E-F4DB-F94C-F0DF-CBA6B1361178}"/>
              </a:ext>
            </a:extLst>
          </p:cNvPr>
          <p:cNvSpPr/>
          <p:nvPr/>
        </p:nvSpPr>
        <p:spPr>
          <a:xfrm>
            <a:off x="857361" y="5729044"/>
            <a:ext cx="1524332" cy="479319"/>
          </a:xfrm>
          <a:custGeom>
            <a:avLst/>
            <a:gdLst>
              <a:gd name="connsiteX0" fmla="*/ 898684 w 2457930"/>
              <a:gd name="connsiteY0" fmla="*/ 616562 h 772884"/>
              <a:gd name="connsiteX1" fmla="*/ 898684 w 2457930"/>
              <a:gd name="connsiteY1" fmla="*/ 655519 h 772884"/>
              <a:gd name="connsiteX2" fmla="*/ 928211 w 2457930"/>
              <a:gd name="connsiteY2" fmla="*/ 655519 h 772884"/>
              <a:gd name="connsiteX3" fmla="*/ 930688 w 2457930"/>
              <a:gd name="connsiteY3" fmla="*/ 652090 h 772884"/>
              <a:gd name="connsiteX4" fmla="*/ 930688 w 2457930"/>
              <a:gd name="connsiteY4" fmla="*/ 619038 h 772884"/>
              <a:gd name="connsiteX5" fmla="*/ 930307 w 2457930"/>
              <a:gd name="connsiteY5" fmla="*/ 616562 h 772884"/>
              <a:gd name="connsiteX6" fmla="*/ 85344 w 2457930"/>
              <a:gd name="connsiteY6" fmla="*/ 616562 h 772884"/>
              <a:gd name="connsiteX7" fmla="*/ 85344 w 2457930"/>
              <a:gd name="connsiteY7" fmla="*/ 655519 h 772884"/>
              <a:gd name="connsiteX8" fmla="*/ 114872 w 2457930"/>
              <a:gd name="connsiteY8" fmla="*/ 655519 h 772884"/>
              <a:gd name="connsiteX9" fmla="*/ 117348 w 2457930"/>
              <a:gd name="connsiteY9" fmla="*/ 652090 h 772884"/>
              <a:gd name="connsiteX10" fmla="*/ 117348 w 2457930"/>
              <a:gd name="connsiteY10" fmla="*/ 619038 h 772884"/>
              <a:gd name="connsiteX11" fmla="*/ 116967 w 2457930"/>
              <a:gd name="connsiteY11" fmla="*/ 616562 h 772884"/>
              <a:gd name="connsiteX12" fmla="*/ 837343 w 2457930"/>
              <a:gd name="connsiteY12" fmla="*/ 616467 h 772884"/>
              <a:gd name="connsiteX13" fmla="*/ 837343 w 2457930"/>
              <a:gd name="connsiteY13" fmla="*/ 653328 h 772884"/>
              <a:gd name="connsiteX14" fmla="*/ 839438 w 2457930"/>
              <a:gd name="connsiteY14" fmla="*/ 655424 h 772884"/>
              <a:gd name="connsiteX15" fmla="*/ 873919 w 2457930"/>
              <a:gd name="connsiteY15" fmla="*/ 655519 h 772884"/>
              <a:gd name="connsiteX16" fmla="*/ 873919 w 2457930"/>
              <a:gd name="connsiteY16" fmla="*/ 616467 h 772884"/>
              <a:gd name="connsiteX17" fmla="*/ 23908 w 2457930"/>
              <a:gd name="connsiteY17" fmla="*/ 616467 h 772884"/>
              <a:gd name="connsiteX18" fmla="*/ 23908 w 2457930"/>
              <a:gd name="connsiteY18" fmla="*/ 653328 h 772884"/>
              <a:gd name="connsiteX19" fmla="*/ 26003 w 2457930"/>
              <a:gd name="connsiteY19" fmla="*/ 655424 h 772884"/>
              <a:gd name="connsiteX20" fmla="*/ 60484 w 2457930"/>
              <a:gd name="connsiteY20" fmla="*/ 655519 h 772884"/>
              <a:gd name="connsiteX21" fmla="*/ 60484 w 2457930"/>
              <a:gd name="connsiteY21" fmla="*/ 616467 h 772884"/>
              <a:gd name="connsiteX22" fmla="*/ 1084898 w 2457930"/>
              <a:gd name="connsiteY22" fmla="*/ 606370 h 772884"/>
              <a:gd name="connsiteX23" fmla="*/ 1084898 w 2457930"/>
              <a:gd name="connsiteY23" fmla="*/ 649995 h 772884"/>
              <a:gd name="connsiteX24" fmla="*/ 1138238 w 2457930"/>
              <a:gd name="connsiteY24" fmla="*/ 649995 h 772884"/>
              <a:gd name="connsiteX25" fmla="*/ 1138238 w 2457930"/>
              <a:gd name="connsiteY25" fmla="*/ 606370 h 772884"/>
              <a:gd name="connsiteX26" fmla="*/ 271463 w 2457930"/>
              <a:gd name="connsiteY26" fmla="*/ 606370 h 772884"/>
              <a:gd name="connsiteX27" fmla="*/ 271463 w 2457930"/>
              <a:gd name="connsiteY27" fmla="*/ 649995 h 772884"/>
              <a:gd name="connsiteX28" fmla="*/ 324803 w 2457930"/>
              <a:gd name="connsiteY28" fmla="*/ 649995 h 772884"/>
              <a:gd name="connsiteX29" fmla="*/ 324803 w 2457930"/>
              <a:gd name="connsiteY29" fmla="*/ 606370 h 772884"/>
              <a:gd name="connsiteX30" fmla="*/ 1006602 w 2457930"/>
              <a:gd name="connsiteY30" fmla="*/ 606275 h 772884"/>
              <a:gd name="connsiteX31" fmla="*/ 1006602 w 2457930"/>
              <a:gd name="connsiteY31" fmla="*/ 650090 h 772884"/>
              <a:gd name="connsiteX32" fmla="*/ 1060038 w 2457930"/>
              <a:gd name="connsiteY32" fmla="*/ 650090 h 772884"/>
              <a:gd name="connsiteX33" fmla="*/ 1060038 w 2457930"/>
              <a:gd name="connsiteY33" fmla="*/ 606275 h 772884"/>
              <a:gd name="connsiteX34" fmla="*/ 193167 w 2457930"/>
              <a:gd name="connsiteY34" fmla="*/ 606275 h 772884"/>
              <a:gd name="connsiteX35" fmla="*/ 193167 w 2457930"/>
              <a:gd name="connsiteY35" fmla="*/ 650090 h 772884"/>
              <a:gd name="connsiteX36" fmla="*/ 246603 w 2457930"/>
              <a:gd name="connsiteY36" fmla="*/ 650090 h 772884"/>
              <a:gd name="connsiteX37" fmla="*/ 246603 w 2457930"/>
              <a:gd name="connsiteY37" fmla="*/ 606275 h 772884"/>
              <a:gd name="connsiteX38" fmla="*/ 1241870 w 2457930"/>
              <a:gd name="connsiteY38" fmla="*/ 579510 h 772884"/>
              <a:gd name="connsiteX39" fmla="*/ 1254157 w 2457930"/>
              <a:gd name="connsiteY39" fmla="*/ 589511 h 772884"/>
              <a:gd name="connsiteX40" fmla="*/ 1254157 w 2457930"/>
              <a:gd name="connsiteY40" fmla="*/ 619420 h 772884"/>
              <a:gd name="connsiteX41" fmla="*/ 1240917 w 2457930"/>
              <a:gd name="connsiteY41" fmla="*/ 628183 h 772884"/>
              <a:gd name="connsiteX42" fmla="*/ 1230630 w 2457930"/>
              <a:gd name="connsiteY42" fmla="*/ 618181 h 772884"/>
              <a:gd name="connsiteX43" fmla="*/ 1230630 w 2457930"/>
              <a:gd name="connsiteY43" fmla="*/ 603989 h 772884"/>
              <a:gd name="connsiteX44" fmla="*/ 1230535 w 2457930"/>
              <a:gd name="connsiteY44" fmla="*/ 603894 h 772884"/>
              <a:gd name="connsiteX45" fmla="*/ 1230535 w 2457930"/>
              <a:gd name="connsiteY45" fmla="*/ 590940 h 772884"/>
              <a:gd name="connsiteX46" fmla="*/ 1241870 w 2457930"/>
              <a:gd name="connsiteY46" fmla="*/ 579510 h 772884"/>
              <a:gd name="connsiteX47" fmla="*/ 428435 w 2457930"/>
              <a:gd name="connsiteY47" fmla="*/ 579510 h 772884"/>
              <a:gd name="connsiteX48" fmla="*/ 440722 w 2457930"/>
              <a:gd name="connsiteY48" fmla="*/ 589511 h 772884"/>
              <a:gd name="connsiteX49" fmla="*/ 440722 w 2457930"/>
              <a:gd name="connsiteY49" fmla="*/ 619420 h 772884"/>
              <a:gd name="connsiteX50" fmla="*/ 427482 w 2457930"/>
              <a:gd name="connsiteY50" fmla="*/ 628183 h 772884"/>
              <a:gd name="connsiteX51" fmla="*/ 417195 w 2457930"/>
              <a:gd name="connsiteY51" fmla="*/ 618181 h 772884"/>
              <a:gd name="connsiteX52" fmla="*/ 417195 w 2457930"/>
              <a:gd name="connsiteY52" fmla="*/ 603989 h 772884"/>
              <a:gd name="connsiteX53" fmla="*/ 417100 w 2457930"/>
              <a:gd name="connsiteY53" fmla="*/ 603894 h 772884"/>
              <a:gd name="connsiteX54" fmla="*/ 417100 w 2457930"/>
              <a:gd name="connsiteY54" fmla="*/ 590940 h 772884"/>
              <a:gd name="connsiteX55" fmla="*/ 428435 w 2457930"/>
              <a:gd name="connsiteY55" fmla="*/ 579510 h 772884"/>
              <a:gd name="connsiteX56" fmla="*/ 1541026 w 2457930"/>
              <a:gd name="connsiteY56" fmla="*/ 537874 h 772884"/>
              <a:gd name="connsiteX57" fmla="*/ 1531430 w 2457930"/>
              <a:gd name="connsiteY57" fmla="*/ 545125 h 772884"/>
              <a:gd name="connsiteX58" fmla="*/ 1513713 w 2457930"/>
              <a:gd name="connsiteY58" fmla="*/ 584558 h 772884"/>
              <a:gd name="connsiteX59" fmla="*/ 1511427 w 2457930"/>
              <a:gd name="connsiteY59" fmla="*/ 613991 h 772884"/>
              <a:gd name="connsiteX60" fmla="*/ 1528477 w 2457930"/>
              <a:gd name="connsiteY60" fmla="*/ 634279 h 772884"/>
              <a:gd name="connsiteX61" fmla="*/ 1529334 w 2457930"/>
              <a:gd name="connsiteY61" fmla="*/ 620944 h 772884"/>
              <a:gd name="connsiteX62" fmla="*/ 1543241 w 2457930"/>
              <a:gd name="connsiteY62" fmla="*/ 611514 h 772884"/>
              <a:gd name="connsiteX63" fmla="*/ 1553242 w 2457930"/>
              <a:gd name="connsiteY63" fmla="*/ 623135 h 772884"/>
              <a:gd name="connsiteX64" fmla="*/ 1553242 w 2457930"/>
              <a:gd name="connsiteY64" fmla="*/ 634079 h 772884"/>
              <a:gd name="connsiteX65" fmla="*/ 1553147 w 2457930"/>
              <a:gd name="connsiteY65" fmla="*/ 634184 h 772884"/>
              <a:gd name="connsiteX66" fmla="*/ 1553242 w 2457930"/>
              <a:gd name="connsiteY66" fmla="*/ 634184 h 772884"/>
              <a:gd name="connsiteX67" fmla="*/ 1553242 w 2457930"/>
              <a:gd name="connsiteY67" fmla="*/ 634079 h 772884"/>
              <a:gd name="connsiteX68" fmla="*/ 1570387 w 2457930"/>
              <a:gd name="connsiteY68" fmla="*/ 615134 h 772884"/>
              <a:gd name="connsiteX69" fmla="*/ 1570387 w 2457930"/>
              <a:gd name="connsiteY69" fmla="*/ 594560 h 772884"/>
              <a:gd name="connsiteX70" fmla="*/ 1550480 w 2457930"/>
              <a:gd name="connsiteY70" fmla="*/ 545125 h 772884"/>
              <a:gd name="connsiteX71" fmla="*/ 1541026 w 2457930"/>
              <a:gd name="connsiteY71" fmla="*/ 537874 h 772884"/>
              <a:gd name="connsiteX72" fmla="*/ 727591 w 2457930"/>
              <a:gd name="connsiteY72" fmla="*/ 537874 h 772884"/>
              <a:gd name="connsiteX73" fmla="*/ 717995 w 2457930"/>
              <a:gd name="connsiteY73" fmla="*/ 545125 h 772884"/>
              <a:gd name="connsiteX74" fmla="*/ 700278 w 2457930"/>
              <a:gd name="connsiteY74" fmla="*/ 584558 h 772884"/>
              <a:gd name="connsiteX75" fmla="*/ 697992 w 2457930"/>
              <a:gd name="connsiteY75" fmla="*/ 613991 h 772884"/>
              <a:gd name="connsiteX76" fmla="*/ 715042 w 2457930"/>
              <a:gd name="connsiteY76" fmla="*/ 634279 h 772884"/>
              <a:gd name="connsiteX77" fmla="*/ 715899 w 2457930"/>
              <a:gd name="connsiteY77" fmla="*/ 620944 h 772884"/>
              <a:gd name="connsiteX78" fmla="*/ 729806 w 2457930"/>
              <a:gd name="connsiteY78" fmla="*/ 611514 h 772884"/>
              <a:gd name="connsiteX79" fmla="*/ 739807 w 2457930"/>
              <a:gd name="connsiteY79" fmla="*/ 623135 h 772884"/>
              <a:gd name="connsiteX80" fmla="*/ 739807 w 2457930"/>
              <a:gd name="connsiteY80" fmla="*/ 634079 h 772884"/>
              <a:gd name="connsiteX81" fmla="*/ 739712 w 2457930"/>
              <a:gd name="connsiteY81" fmla="*/ 634184 h 772884"/>
              <a:gd name="connsiteX82" fmla="*/ 739807 w 2457930"/>
              <a:gd name="connsiteY82" fmla="*/ 634184 h 772884"/>
              <a:gd name="connsiteX83" fmla="*/ 739807 w 2457930"/>
              <a:gd name="connsiteY83" fmla="*/ 634079 h 772884"/>
              <a:gd name="connsiteX84" fmla="*/ 756952 w 2457930"/>
              <a:gd name="connsiteY84" fmla="*/ 615134 h 772884"/>
              <a:gd name="connsiteX85" fmla="*/ 756952 w 2457930"/>
              <a:gd name="connsiteY85" fmla="*/ 594560 h 772884"/>
              <a:gd name="connsiteX86" fmla="*/ 737045 w 2457930"/>
              <a:gd name="connsiteY86" fmla="*/ 545125 h 772884"/>
              <a:gd name="connsiteX87" fmla="*/ 727591 w 2457930"/>
              <a:gd name="connsiteY87" fmla="*/ 537874 h 772884"/>
              <a:gd name="connsiteX88" fmla="*/ 1084993 w 2457930"/>
              <a:gd name="connsiteY88" fmla="*/ 537790 h 772884"/>
              <a:gd name="connsiteX89" fmla="*/ 1084993 w 2457930"/>
              <a:gd name="connsiteY89" fmla="*/ 581700 h 772884"/>
              <a:gd name="connsiteX90" fmla="*/ 1138238 w 2457930"/>
              <a:gd name="connsiteY90" fmla="*/ 581700 h 772884"/>
              <a:gd name="connsiteX91" fmla="*/ 1138238 w 2457930"/>
              <a:gd name="connsiteY91" fmla="*/ 537790 h 772884"/>
              <a:gd name="connsiteX92" fmla="*/ 271558 w 2457930"/>
              <a:gd name="connsiteY92" fmla="*/ 537790 h 772884"/>
              <a:gd name="connsiteX93" fmla="*/ 271558 w 2457930"/>
              <a:gd name="connsiteY93" fmla="*/ 581700 h 772884"/>
              <a:gd name="connsiteX94" fmla="*/ 324803 w 2457930"/>
              <a:gd name="connsiteY94" fmla="*/ 581700 h 772884"/>
              <a:gd name="connsiteX95" fmla="*/ 324803 w 2457930"/>
              <a:gd name="connsiteY95" fmla="*/ 537790 h 772884"/>
              <a:gd name="connsiteX96" fmla="*/ 1006507 w 2457930"/>
              <a:gd name="connsiteY96" fmla="*/ 536838 h 772884"/>
              <a:gd name="connsiteX97" fmla="*/ 1006507 w 2457930"/>
              <a:gd name="connsiteY97" fmla="*/ 580462 h 772884"/>
              <a:gd name="connsiteX98" fmla="*/ 1059942 w 2457930"/>
              <a:gd name="connsiteY98" fmla="*/ 580462 h 772884"/>
              <a:gd name="connsiteX99" fmla="*/ 1059942 w 2457930"/>
              <a:gd name="connsiteY99" fmla="*/ 536838 h 772884"/>
              <a:gd name="connsiteX100" fmla="*/ 193072 w 2457930"/>
              <a:gd name="connsiteY100" fmla="*/ 536838 h 772884"/>
              <a:gd name="connsiteX101" fmla="*/ 193072 w 2457930"/>
              <a:gd name="connsiteY101" fmla="*/ 580462 h 772884"/>
              <a:gd name="connsiteX102" fmla="*/ 246507 w 2457930"/>
              <a:gd name="connsiteY102" fmla="*/ 580462 h 772884"/>
              <a:gd name="connsiteX103" fmla="*/ 246507 w 2457930"/>
              <a:gd name="connsiteY103" fmla="*/ 536838 h 772884"/>
              <a:gd name="connsiteX104" fmla="*/ 1543467 w 2457930"/>
              <a:gd name="connsiteY104" fmla="*/ 513586 h 772884"/>
              <a:gd name="connsiteX105" fmla="*/ 1562481 w 2457930"/>
              <a:gd name="connsiteY105" fmla="*/ 522551 h 772884"/>
              <a:gd name="connsiteX106" fmla="*/ 1584198 w 2457930"/>
              <a:gd name="connsiteY106" fmla="*/ 556745 h 772884"/>
              <a:gd name="connsiteX107" fmla="*/ 1595914 w 2457930"/>
              <a:gd name="connsiteY107" fmla="*/ 605228 h 772884"/>
              <a:gd name="connsiteX108" fmla="*/ 1557719 w 2457930"/>
              <a:gd name="connsiteY108" fmla="*/ 658663 h 772884"/>
              <a:gd name="connsiteX109" fmla="*/ 1553147 w 2457930"/>
              <a:gd name="connsiteY109" fmla="*/ 664759 h 772884"/>
              <a:gd name="connsiteX110" fmla="*/ 1553147 w 2457930"/>
              <a:gd name="connsiteY110" fmla="*/ 755818 h 772884"/>
              <a:gd name="connsiteX111" fmla="*/ 1543717 w 2457930"/>
              <a:gd name="connsiteY111" fmla="*/ 767629 h 772884"/>
              <a:gd name="connsiteX112" fmla="*/ 1530096 w 2457930"/>
              <a:gd name="connsiteY112" fmla="*/ 760866 h 772884"/>
              <a:gd name="connsiteX113" fmla="*/ 1528763 w 2457930"/>
              <a:gd name="connsiteY113" fmla="*/ 752770 h 772884"/>
              <a:gd name="connsiteX114" fmla="*/ 1528763 w 2457930"/>
              <a:gd name="connsiteY114" fmla="*/ 664854 h 772884"/>
              <a:gd name="connsiteX115" fmla="*/ 1528763 w 2457930"/>
              <a:gd name="connsiteY115" fmla="*/ 660187 h 772884"/>
              <a:gd name="connsiteX116" fmla="*/ 1487234 w 2457930"/>
              <a:gd name="connsiteY116" fmla="*/ 617134 h 772884"/>
              <a:gd name="connsiteX117" fmla="*/ 1488472 w 2457930"/>
              <a:gd name="connsiteY117" fmla="*/ 587606 h 772884"/>
              <a:gd name="connsiteX118" fmla="*/ 1511713 w 2457930"/>
              <a:gd name="connsiteY118" fmla="*/ 531599 h 772884"/>
              <a:gd name="connsiteX119" fmla="*/ 1523810 w 2457930"/>
              <a:gd name="connsiteY119" fmla="*/ 519407 h 772884"/>
              <a:gd name="connsiteX120" fmla="*/ 1543467 w 2457930"/>
              <a:gd name="connsiteY120" fmla="*/ 513586 h 772884"/>
              <a:gd name="connsiteX121" fmla="*/ 730032 w 2457930"/>
              <a:gd name="connsiteY121" fmla="*/ 513586 h 772884"/>
              <a:gd name="connsiteX122" fmla="*/ 749046 w 2457930"/>
              <a:gd name="connsiteY122" fmla="*/ 522551 h 772884"/>
              <a:gd name="connsiteX123" fmla="*/ 770763 w 2457930"/>
              <a:gd name="connsiteY123" fmla="*/ 556745 h 772884"/>
              <a:gd name="connsiteX124" fmla="*/ 782479 w 2457930"/>
              <a:gd name="connsiteY124" fmla="*/ 605228 h 772884"/>
              <a:gd name="connsiteX125" fmla="*/ 744284 w 2457930"/>
              <a:gd name="connsiteY125" fmla="*/ 658663 h 772884"/>
              <a:gd name="connsiteX126" fmla="*/ 739712 w 2457930"/>
              <a:gd name="connsiteY126" fmla="*/ 664759 h 772884"/>
              <a:gd name="connsiteX127" fmla="*/ 739712 w 2457930"/>
              <a:gd name="connsiteY127" fmla="*/ 755818 h 772884"/>
              <a:gd name="connsiteX128" fmla="*/ 730282 w 2457930"/>
              <a:gd name="connsiteY128" fmla="*/ 767629 h 772884"/>
              <a:gd name="connsiteX129" fmla="*/ 716661 w 2457930"/>
              <a:gd name="connsiteY129" fmla="*/ 760866 h 772884"/>
              <a:gd name="connsiteX130" fmla="*/ 715328 w 2457930"/>
              <a:gd name="connsiteY130" fmla="*/ 752770 h 772884"/>
              <a:gd name="connsiteX131" fmla="*/ 715328 w 2457930"/>
              <a:gd name="connsiteY131" fmla="*/ 664854 h 772884"/>
              <a:gd name="connsiteX132" fmla="*/ 715328 w 2457930"/>
              <a:gd name="connsiteY132" fmla="*/ 660187 h 772884"/>
              <a:gd name="connsiteX133" fmla="*/ 673799 w 2457930"/>
              <a:gd name="connsiteY133" fmla="*/ 617134 h 772884"/>
              <a:gd name="connsiteX134" fmla="*/ 675037 w 2457930"/>
              <a:gd name="connsiteY134" fmla="*/ 587606 h 772884"/>
              <a:gd name="connsiteX135" fmla="*/ 698278 w 2457930"/>
              <a:gd name="connsiteY135" fmla="*/ 531599 h 772884"/>
              <a:gd name="connsiteX136" fmla="*/ 710375 w 2457930"/>
              <a:gd name="connsiteY136" fmla="*/ 519407 h 772884"/>
              <a:gd name="connsiteX137" fmla="*/ 730032 w 2457930"/>
              <a:gd name="connsiteY137" fmla="*/ 513586 h 772884"/>
              <a:gd name="connsiteX138" fmla="*/ 994220 w 2457930"/>
              <a:gd name="connsiteY138" fmla="*/ 512168 h 772884"/>
              <a:gd name="connsiteX139" fmla="*/ 1150716 w 2457930"/>
              <a:gd name="connsiteY139" fmla="*/ 512168 h 772884"/>
              <a:gd name="connsiteX140" fmla="*/ 1162717 w 2457930"/>
              <a:gd name="connsiteY140" fmla="*/ 524169 h 772884"/>
              <a:gd name="connsiteX141" fmla="*/ 1162717 w 2457930"/>
              <a:gd name="connsiteY141" fmla="*/ 662568 h 772884"/>
              <a:gd name="connsiteX142" fmla="*/ 1150716 w 2457930"/>
              <a:gd name="connsiteY142" fmla="*/ 674569 h 772884"/>
              <a:gd name="connsiteX143" fmla="*/ 1072611 w 2457930"/>
              <a:gd name="connsiteY143" fmla="*/ 674569 h 772884"/>
              <a:gd name="connsiteX144" fmla="*/ 1072706 w 2457930"/>
              <a:gd name="connsiteY144" fmla="*/ 674664 h 772884"/>
              <a:gd name="connsiteX145" fmla="*/ 995839 w 2457930"/>
              <a:gd name="connsiteY145" fmla="*/ 674664 h 772884"/>
              <a:gd name="connsiteX146" fmla="*/ 982123 w 2457930"/>
              <a:gd name="connsiteY146" fmla="*/ 661329 h 772884"/>
              <a:gd name="connsiteX147" fmla="*/ 982123 w 2457930"/>
              <a:gd name="connsiteY147" fmla="*/ 524074 h 772884"/>
              <a:gd name="connsiteX148" fmla="*/ 994220 w 2457930"/>
              <a:gd name="connsiteY148" fmla="*/ 512168 h 772884"/>
              <a:gd name="connsiteX149" fmla="*/ 180785 w 2457930"/>
              <a:gd name="connsiteY149" fmla="*/ 512168 h 772884"/>
              <a:gd name="connsiteX150" fmla="*/ 337281 w 2457930"/>
              <a:gd name="connsiteY150" fmla="*/ 512168 h 772884"/>
              <a:gd name="connsiteX151" fmla="*/ 349282 w 2457930"/>
              <a:gd name="connsiteY151" fmla="*/ 524169 h 772884"/>
              <a:gd name="connsiteX152" fmla="*/ 349282 w 2457930"/>
              <a:gd name="connsiteY152" fmla="*/ 662568 h 772884"/>
              <a:gd name="connsiteX153" fmla="*/ 337281 w 2457930"/>
              <a:gd name="connsiteY153" fmla="*/ 674569 h 772884"/>
              <a:gd name="connsiteX154" fmla="*/ 259176 w 2457930"/>
              <a:gd name="connsiteY154" fmla="*/ 674569 h 772884"/>
              <a:gd name="connsiteX155" fmla="*/ 259271 w 2457930"/>
              <a:gd name="connsiteY155" fmla="*/ 674664 h 772884"/>
              <a:gd name="connsiteX156" fmla="*/ 182404 w 2457930"/>
              <a:gd name="connsiteY156" fmla="*/ 674664 h 772884"/>
              <a:gd name="connsiteX157" fmla="*/ 168688 w 2457930"/>
              <a:gd name="connsiteY157" fmla="*/ 661329 h 772884"/>
              <a:gd name="connsiteX158" fmla="*/ 168688 w 2457930"/>
              <a:gd name="connsiteY158" fmla="*/ 524074 h 772884"/>
              <a:gd name="connsiteX159" fmla="*/ 180785 w 2457930"/>
              <a:gd name="connsiteY159" fmla="*/ 512168 h 772884"/>
              <a:gd name="connsiteX160" fmla="*/ 1214247 w 2457930"/>
              <a:gd name="connsiteY160" fmla="*/ 481688 h 772884"/>
              <a:gd name="connsiteX161" fmla="*/ 1214247 w 2457930"/>
              <a:gd name="connsiteY161" fmla="*/ 740577 h 772884"/>
              <a:gd name="connsiteX162" fmla="*/ 1373029 w 2457930"/>
              <a:gd name="connsiteY162" fmla="*/ 740577 h 772884"/>
              <a:gd name="connsiteX163" fmla="*/ 1373029 w 2457930"/>
              <a:gd name="connsiteY163" fmla="*/ 481688 h 772884"/>
              <a:gd name="connsiteX164" fmla="*/ 400812 w 2457930"/>
              <a:gd name="connsiteY164" fmla="*/ 481688 h 772884"/>
              <a:gd name="connsiteX165" fmla="*/ 400812 w 2457930"/>
              <a:gd name="connsiteY165" fmla="*/ 740577 h 772884"/>
              <a:gd name="connsiteX166" fmla="*/ 559594 w 2457930"/>
              <a:gd name="connsiteY166" fmla="*/ 740577 h 772884"/>
              <a:gd name="connsiteX167" fmla="*/ 559594 w 2457930"/>
              <a:gd name="connsiteY167" fmla="*/ 481688 h 772884"/>
              <a:gd name="connsiteX168" fmla="*/ 1133952 w 2457930"/>
              <a:gd name="connsiteY168" fmla="*/ 311381 h 772884"/>
              <a:gd name="connsiteX169" fmla="*/ 1187197 w 2457930"/>
              <a:gd name="connsiteY169" fmla="*/ 365007 h 772884"/>
              <a:gd name="connsiteX170" fmla="*/ 1187197 w 2457930"/>
              <a:gd name="connsiteY170" fmla="*/ 311381 h 772884"/>
              <a:gd name="connsiteX171" fmla="*/ 320516 w 2457930"/>
              <a:gd name="connsiteY171" fmla="*/ 311381 h 772884"/>
              <a:gd name="connsiteX172" fmla="*/ 373760 w 2457930"/>
              <a:gd name="connsiteY172" fmla="*/ 365007 h 772884"/>
              <a:gd name="connsiteX173" fmla="*/ 373760 w 2457930"/>
              <a:gd name="connsiteY173" fmla="*/ 311381 h 772884"/>
              <a:gd name="connsiteX174" fmla="*/ 1264825 w 2457930"/>
              <a:gd name="connsiteY174" fmla="*/ 311191 h 772884"/>
              <a:gd name="connsiteX175" fmla="*/ 1214057 w 2457930"/>
              <a:gd name="connsiteY175" fmla="*/ 311286 h 772884"/>
              <a:gd name="connsiteX176" fmla="*/ 1211771 w 2457930"/>
              <a:gd name="connsiteY176" fmla="*/ 313858 h 772884"/>
              <a:gd name="connsiteX177" fmla="*/ 1211676 w 2457930"/>
              <a:gd name="connsiteY177" fmla="*/ 365007 h 772884"/>
              <a:gd name="connsiteX178" fmla="*/ 1211676 w 2457930"/>
              <a:gd name="connsiteY178" fmla="*/ 365102 h 772884"/>
              <a:gd name="connsiteX179" fmla="*/ 1264825 w 2457930"/>
              <a:gd name="connsiteY179" fmla="*/ 311191 h 772884"/>
              <a:gd name="connsiteX180" fmla="*/ 451389 w 2457930"/>
              <a:gd name="connsiteY180" fmla="*/ 311191 h 772884"/>
              <a:gd name="connsiteX181" fmla="*/ 400621 w 2457930"/>
              <a:gd name="connsiteY181" fmla="*/ 311286 h 772884"/>
              <a:gd name="connsiteX182" fmla="*/ 398335 w 2457930"/>
              <a:gd name="connsiteY182" fmla="*/ 313858 h 772884"/>
              <a:gd name="connsiteX183" fmla="*/ 398240 w 2457930"/>
              <a:gd name="connsiteY183" fmla="*/ 365007 h 772884"/>
              <a:gd name="connsiteX184" fmla="*/ 398240 w 2457930"/>
              <a:gd name="connsiteY184" fmla="*/ 365102 h 772884"/>
              <a:gd name="connsiteX185" fmla="*/ 451389 w 2457930"/>
              <a:gd name="connsiteY185" fmla="*/ 311191 h 772884"/>
              <a:gd name="connsiteX186" fmla="*/ 1974607 w 2457930"/>
              <a:gd name="connsiteY186" fmla="*/ 309345 h 772884"/>
              <a:gd name="connsiteX187" fmla="*/ 1974385 w 2457930"/>
              <a:gd name="connsiteY187" fmla="*/ 311270 h 772884"/>
              <a:gd name="connsiteX188" fmla="*/ 1990534 w 2457930"/>
              <a:gd name="connsiteY188" fmla="*/ 364245 h 772884"/>
              <a:gd name="connsiteX189" fmla="*/ 2094357 w 2457930"/>
              <a:gd name="connsiteY189" fmla="*/ 433492 h 772884"/>
              <a:gd name="connsiteX190" fmla="*/ 2095839 w 2457930"/>
              <a:gd name="connsiteY190" fmla="*/ 433389 h 772884"/>
              <a:gd name="connsiteX191" fmla="*/ 2050161 w 2457930"/>
              <a:gd name="connsiteY191" fmla="*/ 392630 h 772884"/>
              <a:gd name="connsiteX192" fmla="*/ 2028254 w 2457930"/>
              <a:gd name="connsiteY192" fmla="*/ 370055 h 772884"/>
              <a:gd name="connsiteX193" fmla="*/ 2002824 w 2457930"/>
              <a:gd name="connsiteY193" fmla="*/ 331616 h 772884"/>
              <a:gd name="connsiteX194" fmla="*/ 1879473 w 2457930"/>
              <a:gd name="connsiteY194" fmla="*/ 287093 h 772884"/>
              <a:gd name="connsiteX195" fmla="*/ 1766983 w 2457930"/>
              <a:gd name="connsiteY195" fmla="*/ 370913 h 772884"/>
              <a:gd name="connsiteX196" fmla="*/ 1746695 w 2457930"/>
              <a:gd name="connsiteY196" fmla="*/ 392058 h 772884"/>
              <a:gd name="connsiteX197" fmla="*/ 1686402 w 2457930"/>
              <a:gd name="connsiteY197" fmla="*/ 577224 h 772884"/>
              <a:gd name="connsiteX198" fmla="*/ 1790224 w 2457930"/>
              <a:gd name="connsiteY198" fmla="*/ 646471 h 772884"/>
              <a:gd name="connsiteX199" fmla="*/ 1881092 w 2457930"/>
              <a:gd name="connsiteY199" fmla="*/ 622944 h 772884"/>
              <a:gd name="connsiteX200" fmla="*/ 1883759 w 2457930"/>
              <a:gd name="connsiteY200" fmla="*/ 617420 h 772884"/>
              <a:gd name="connsiteX201" fmla="*/ 1884045 w 2457930"/>
              <a:gd name="connsiteY201" fmla="*/ 582749 h 772884"/>
              <a:gd name="connsiteX202" fmla="*/ 1878711 w 2457930"/>
              <a:gd name="connsiteY202" fmla="*/ 574081 h 772884"/>
              <a:gd name="connsiteX203" fmla="*/ 1782604 w 2457930"/>
              <a:gd name="connsiteY203" fmla="*/ 526265 h 772884"/>
              <a:gd name="connsiteX204" fmla="*/ 1772984 w 2457930"/>
              <a:gd name="connsiteY204" fmla="*/ 514931 h 772884"/>
              <a:gd name="connsiteX205" fmla="*/ 1778223 w 2457930"/>
              <a:gd name="connsiteY205" fmla="*/ 501596 h 772884"/>
              <a:gd name="connsiteX206" fmla="*/ 1793462 w 2457930"/>
              <a:gd name="connsiteY206" fmla="*/ 500262 h 772884"/>
              <a:gd name="connsiteX207" fmla="*/ 1842040 w 2457930"/>
              <a:gd name="connsiteY207" fmla="*/ 524456 h 772884"/>
              <a:gd name="connsiteX208" fmla="*/ 1884045 w 2457930"/>
              <a:gd name="connsiteY208" fmla="*/ 545411 h 772884"/>
              <a:gd name="connsiteX209" fmla="*/ 1884045 w 2457930"/>
              <a:gd name="connsiteY209" fmla="*/ 538457 h 772884"/>
              <a:gd name="connsiteX210" fmla="*/ 1884045 w 2457930"/>
              <a:gd name="connsiteY210" fmla="*/ 422157 h 772884"/>
              <a:gd name="connsiteX211" fmla="*/ 1884807 w 2457930"/>
              <a:gd name="connsiteY211" fmla="*/ 415299 h 772884"/>
              <a:gd name="connsiteX212" fmla="*/ 1900333 w 2457930"/>
              <a:gd name="connsiteY212" fmla="*/ 406155 h 772884"/>
              <a:gd name="connsiteX213" fmla="*/ 1911668 w 2457930"/>
              <a:gd name="connsiteY213" fmla="*/ 420062 h 772884"/>
              <a:gd name="connsiteX214" fmla="*/ 1911668 w 2457930"/>
              <a:gd name="connsiteY214" fmla="*/ 489880 h 772884"/>
              <a:gd name="connsiteX215" fmla="*/ 1911763 w 2457930"/>
              <a:gd name="connsiteY215" fmla="*/ 489689 h 772884"/>
              <a:gd name="connsiteX216" fmla="*/ 1953006 w 2457930"/>
              <a:gd name="connsiteY216" fmla="*/ 469115 h 772884"/>
              <a:gd name="connsiteX217" fmla="*/ 2002060 w 2457930"/>
              <a:gd name="connsiteY217" fmla="*/ 444541 h 772884"/>
              <a:gd name="connsiteX218" fmla="*/ 2017300 w 2457930"/>
              <a:gd name="connsiteY218" fmla="*/ 445589 h 772884"/>
              <a:gd name="connsiteX219" fmla="*/ 2022729 w 2457930"/>
              <a:gd name="connsiteY219" fmla="*/ 458828 h 772884"/>
              <a:gd name="connsiteX220" fmla="*/ 2012823 w 2457930"/>
              <a:gd name="connsiteY220" fmla="*/ 470639 h 772884"/>
              <a:gd name="connsiteX221" fmla="*/ 1916240 w 2457930"/>
              <a:gd name="connsiteY221" fmla="*/ 518836 h 772884"/>
              <a:gd name="connsiteX222" fmla="*/ 1911573 w 2457930"/>
              <a:gd name="connsiteY222" fmla="*/ 524360 h 772884"/>
              <a:gd name="connsiteX223" fmla="*/ 1911763 w 2457930"/>
              <a:gd name="connsiteY223" fmla="*/ 618086 h 772884"/>
              <a:gd name="connsiteX224" fmla="*/ 1914240 w 2457930"/>
              <a:gd name="connsiteY224" fmla="*/ 622658 h 772884"/>
              <a:gd name="connsiteX225" fmla="*/ 2010823 w 2457930"/>
              <a:gd name="connsiteY225" fmla="*/ 645614 h 772884"/>
              <a:gd name="connsiteX226" fmla="*/ 2125599 w 2457930"/>
              <a:gd name="connsiteY226" fmla="*/ 515597 h 772884"/>
              <a:gd name="connsiteX227" fmla="*/ 2111400 w 2457930"/>
              <a:gd name="connsiteY227" fmla="*/ 461653 h 772884"/>
              <a:gd name="connsiteX228" fmla="*/ 2106269 w 2457930"/>
              <a:gd name="connsiteY228" fmla="*/ 462181 h 772884"/>
              <a:gd name="connsiteX229" fmla="*/ 1948910 w 2457930"/>
              <a:gd name="connsiteY229" fmla="*/ 330526 h 772884"/>
              <a:gd name="connsiteX230" fmla="*/ 1953377 w 2457930"/>
              <a:gd name="connsiteY230" fmla="*/ 298541 h 772884"/>
              <a:gd name="connsiteX231" fmla="*/ 1925317 w 2457930"/>
              <a:gd name="connsiteY231" fmla="*/ 288242 h 772884"/>
              <a:gd name="connsiteX232" fmla="*/ 1879473 w 2457930"/>
              <a:gd name="connsiteY232" fmla="*/ 287093 h 772884"/>
              <a:gd name="connsiteX233" fmla="*/ 1187197 w 2457930"/>
              <a:gd name="connsiteY233" fmla="*/ 233276 h 772884"/>
              <a:gd name="connsiteX234" fmla="*/ 1134047 w 2457930"/>
              <a:gd name="connsiteY234" fmla="*/ 286902 h 772884"/>
              <a:gd name="connsiteX235" fmla="*/ 1187197 w 2457930"/>
              <a:gd name="connsiteY235" fmla="*/ 286902 h 772884"/>
              <a:gd name="connsiteX236" fmla="*/ 373760 w 2457930"/>
              <a:gd name="connsiteY236" fmla="*/ 233276 h 772884"/>
              <a:gd name="connsiteX237" fmla="*/ 320611 w 2457930"/>
              <a:gd name="connsiteY237" fmla="*/ 286902 h 772884"/>
              <a:gd name="connsiteX238" fmla="*/ 373760 w 2457930"/>
              <a:gd name="connsiteY238" fmla="*/ 286902 h 772884"/>
              <a:gd name="connsiteX239" fmla="*/ 1211866 w 2457930"/>
              <a:gd name="connsiteY239" fmla="*/ 233181 h 772884"/>
              <a:gd name="connsiteX240" fmla="*/ 1211866 w 2457930"/>
              <a:gd name="connsiteY240" fmla="*/ 286711 h 772884"/>
              <a:gd name="connsiteX241" fmla="*/ 1265302 w 2457930"/>
              <a:gd name="connsiteY241" fmla="*/ 286711 h 772884"/>
              <a:gd name="connsiteX242" fmla="*/ 1211866 w 2457930"/>
              <a:gd name="connsiteY242" fmla="*/ 233181 h 772884"/>
              <a:gd name="connsiteX243" fmla="*/ 398430 w 2457930"/>
              <a:gd name="connsiteY243" fmla="*/ 233181 h 772884"/>
              <a:gd name="connsiteX244" fmla="*/ 398430 w 2457930"/>
              <a:gd name="connsiteY244" fmla="*/ 286711 h 772884"/>
              <a:gd name="connsiteX245" fmla="*/ 451866 w 2457930"/>
              <a:gd name="connsiteY245" fmla="*/ 286711 h 772884"/>
              <a:gd name="connsiteX246" fmla="*/ 398430 w 2457930"/>
              <a:gd name="connsiteY246" fmla="*/ 233181 h 772884"/>
              <a:gd name="connsiteX247" fmla="*/ 1199865 w 2457930"/>
              <a:gd name="connsiteY247" fmla="*/ 207654 h 772884"/>
              <a:gd name="connsiteX248" fmla="*/ 1291400 w 2457930"/>
              <a:gd name="connsiteY248" fmla="*/ 299570 h 772884"/>
              <a:gd name="connsiteX249" fmla="*/ 1199198 w 2457930"/>
              <a:gd name="connsiteY249" fmla="*/ 390915 h 772884"/>
              <a:gd name="connsiteX250" fmla="*/ 1108139 w 2457930"/>
              <a:gd name="connsiteY250" fmla="*/ 299284 h 772884"/>
              <a:gd name="connsiteX251" fmla="*/ 1199960 w 2457930"/>
              <a:gd name="connsiteY251" fmla="*/ 207749 h 772884"/>
              <a:gd name="connsiteX252" fmla="*/ 386429 w 2457930"/>
              <a:gd name="connsiteY252" fmla="*/ 207654 h 772884"/>
              <a:gd name="connsiteX253" fmla="*/ 477964 w 2457930"/>
              <a:gd name="connsiteY253" fmla="*/ 299570 h 772884"/>
              <a:gd name="connsiteX254" fmla="*/ 385762 w 2457930"/>
              <a:gd name="connsiteY254" fmla="*/ 390915 h 772884"/>
              <a:gd name="connsiteX255" fmla="*/ 294703 w 2457930"/>
              <a:gd name="connsiteY255" fmla="*/ 299284 h 772884"/>
              <a:gd name="connsiteX256" fmla="*/ 386524 w 2457930"/>
              <a:gd name="connsiteY256" fmla="*/ 207749 h 772884"/>
              <a:gd name="connsiteX257" fmla="*/ 1199579 w 2457930"/>
              <a:gd name="connsiteY257" fmla="*/ 117928 h 772884"/>
              <a:gd name="connsiteX258" fmla="*/ 1199674 w 2457930"/>
              <a:gd name="connsiteY258" fmla="*/ 118023 h 772884"/>
              <a:gd name="connsiteX259" fmla="*/ 1188720 w 2457930"/>
              <a:gd name="connsiteY259" fmla="*/ 127834 h 772884"/>
              <a:gd name="connsiteX260" fmla="*/ 1109853 w 2457930"/>
              <a:gd name="connsiteY260" fmla="*/ 199272 h 772884"/>
              <a:gd name="connsiteX261" fmla="*/ 1031177 w 2457930"/>
              <a:gd name="connsiteY261" fmla="*/ 270328 h 772884"/>
              <a:gd name="connsiteX262" fmla="*/ 957548 w 2457930"/>
              <a:gd name="connsiteY262" fmla="*/ 336908 h 772884"/>
              <a:gd name="connsiteX263" fmla="*/ 954691 w 2457930"/>
              <a:gd name="connsiteY263" fmla="*/ 343290 h 772884"/>
              <a:gd name="connsiteX264" fmla="*/ 954691 w 2457930"/>
              <a:gd name="connsiteY264" fmla="*/ 736005 h 772884"/>
              <a:gd name="connsiteX265" fmla="*/ 954691 w 2457930"/>
              <a:gd name="connsiteY265" fmla="*/ 740482 h 772884"/>
              <a:gd name="connsiteX266" fmla="*/ 1189768 w 2457930"/>
              <a:gd name="connsiteY266" fmla="*/ 740482 h 772884"/>
              <a:gd name="connsiteX267" fmla="*/ 1189768 w 2457930"/>
              <a:gd name="connsiteY267" fmla="*/ 481307 h 772884"/>
              <a:gd name="connsiteX268" fmla="*/ 1182148 w 2457930"/>
              <a:gd name="connsiteY268" fmla="*/ 481307 h 772884"/>
              <a:gd name="connsiteX269" fmla="*/ 1170623 w 2457930"/>
              <a:gd name="connsiteY269" fmla="*/ 471591 h 772884"/>
              <a:gd name="connsiteX270" fmla="*/ 1179671 w 2457930"/>
              <a:gd name="connsiteY270" fmla="*/ 457399 h 772884"/>
              <a:gd name="connsiteX271" fmla="*/ 1185101 w 2457930"/>
              <a:gd name="connsiteY271" fmla="*/ 456828 h 772884"/>
              <a:gd name="connsiteX272" fmla="*/ 1402747 w 2457930"/>
              <a:gd name="connsiteY272" fmla="*/ 456828 h 772884"/>
              <a:gd name="connsiteX273" fmla="*/ 1408176 w 2457930"/>
              <a:gd name="connsiteY273" fmla="*/ 457399 h 772884"/>
              <a:gd name="connsiteX274" fmla="*/ 1417415 w 2457930"/>
              <a:gd name="connsiteY274" fmla="*/ 470067 h 772884"/>
              <a:gd name="connsiteX275" fmla="*/ 1405890 w 2457930"/>
              <a:gd name="connsiteY275" fmla="*/ 481212 h 772884"/>
              <a:gd name="connsiteX276" fmla="*/ 1397984 w 2457930"/>
              <a:gd name="connsiteY276" fmla="*/ 481212 h 772884"/>
              <a:gd name="connsiteX277" fmla="*/ 1397984 w 2457930"/>
              <a:gd name="connsiteY277" fmla="*/ 740387 h 772884"/>
              <a:gd name="connsiteX278" fmla="*/ 1444276 w 2457930"/>
              <a:gd name="connsiteY278" fmla="*/ 740387 h 772884"/>
              <a:gd name="connsiteX279" fmla="*/ 1444276 w 2457930"/>
              <a:gd name="connsiteY279" fmla="*/ 423014 h 772884"/>
              <a:gd name="connsiteX280" fmla="*/ 1444276 w 2457930"/>
              <a:gd name="connsiteY280" fmla="*/ 342623 h 772884"/>
              <a:gd name="connsiteX281" fmla="*/ 1442847 w 2457930"/>
              <a:gd name="connsiteY281" fmla="*/ 338146 h 772884"/>
              <a:gd name="connsiteX282" fmla="*/ 1394174 w 2457930"/>
              <a:gd name="connsiteY282" fmla="*/ 293855 h 772884"/>
              <a:gd name="connsiteX283" fmla="*/ 1340072 w 2457930"/>
              <a:gd name="connsiteY283" fmla="*/ 244992 h 772884"/>
              <a:gd name="connsiteX284" fmla="*/ 1286637 w 2457930"/>
              <a:gd name="connsiteY284" fmla="*/ 196605 h 772884"/>
              <a:gd name="connsiteX285" fmla="*/ 1222343 w 2457930"/>
              <a:gd name="connsiteY285" fmla="*/ 138407 h 772884"/>
              <a:gd name="connsiteX286" fmla="*/ 1199579 w 2457930"/>
              <a:gd name="connsiteY286" fmla="*/ 117928 h 772884"/>
              <a:gd name="connsiteX287" fmla="*/ 386144 w 2457930"/>
              <a:gd name="connsiteY287" fmla="*/ 117928 h 772884"/>
              <a:gd name="connsiteX288" fmla="*/ 386239 w 2457930"/>
              <a:gd name="connsiteY288" fmla="*/ 118023 h 772884"/>
              <a:gd name="connsiteX289" fmla="*/ 375285 w 2457930"/>
              <a:gd name="connsiteY289" fmla="*/ 127834 h 772884"/>
              <a:gd name="connsiteX290" fmla="*/ 296418 w 2457930"/>
              <a:gd name="connsiteY290" fmla="*/ 199272 h 772884"/>
              <a:gd name="connsiteX291" fmla="*/ 217741 w 2457930"/>
              <a:gd name="connsiteY291" fmla="*/ 270328 h 772884"/>
              <a:gd name="connsiteX292" fmla="*/ 144113 w 2457930"/>
              <a:gd name="connsiteY292" fmla="*/ 336908 h 772884"/>
              <a:gd name="connsiteX293" fmla="*/ 141256 w 2457930"/>
              <a:gd name="connsiteY293" fmla="*/ 343290 h 772884"/>
              <a:gd name="connsiteX294" fmla="*/ 141256 w 2457930"/>
              <a:gd name="connsiteY294" fmla="*/ 736005 h 772884"/>
              <a:gd name="connsiteX295" fmla="*/ 141256 w 2457930"/>
              <a:gd name="connsiteY295" fmla="*/ 740482 h 772884"/>
              <a:gd name="connsiteX296" fmla="*/ 376333 w 2457930"/>
              <a:gd name="connsiteY296" fmla="*/ 740482 h 772884"/>
              <a:gd name="connsiteX297" fmla="*/ 376333 w 2457930"/>
              <a:gd name="connsiteY297" fmla="*/ 481307 h 772884"/>
              <a:gd name="connsiteX298" fmla="*/ 368713 w 2457930"/>
              <a:gd name="connsiteY298" fmla="*/ 481307 h 772884"/>
              <a:gd name="connsiteX299" fmla="*/ 357188 w 2457930"/>
              <a:gd name="connsiteY299" fmla="*/ 471591 h 772884"/>
              <a:gd name="connsiteX300" fmla="*/ 366236 w 2457930"/>
              <a:gd name="connsiteY300" fmla="*/ 457399 h 772884"/>
              <a:gd name="connsiteX301" fmla="*/ 371666 w 2457930"/>
              <a:gd name="connsiteY301" fmla="*/ 456828 h 772884"/>
              <a:gd name="connsiteX302" fmla="*/ 589312 w 2457930"/>
              <a:gd name="connsiteY302" fmla="*/ 456828 h 772884"/>
              <a:gd name="connsiteX303" fmla="*/ 594741 w 2457930"/>
              <a:gd name="connsiteY303" fmla="*/ 457399 h 772884"/>
              <a:gd name="connsiteX304" fmla="*/ 603980 w 2457930"/>
              <a:gd name="connsiteY304" fmla="*/ 470067 h 772884"/>
              <a:gd name="connsiteX305" fmla="*/ 592455 w 2457930"/>
              <a:gd name="connsiteY305" fmla="*/ 481212 h 772884"/>
              <a:gd name="connsiteX306" fmla="*/ 584549 w 2457930"/>
              <a:gd name="connsiteY306" fmla="*/ 481212 h 772884"/>
              <a:gd name="connsiteX307" fmla="*/ 584549 w 2457930"/>
              <a:gd name="connsiteY307" fmla="*/ 740387 h 772884"/>
              <a:gd name="connsiteX308" fmla="*/ 630841 w 2457930"/>
              <a:gd name="connsiteY308" fmla="*/ 740387 h 772884"/>
              <a:gd name="connsiteX309" fmla="*/ 630841 w 2457930"/>
              <a:gd name="connsiteY309" fmla="*/ 423014 h 772884"/>
              <a:gd name="connsiteX310" fmla="*/ 630841 w 2457930"/>
              <a:gd name="connsiteY310" fmla="*/ 342623 h 772884"/>
              <a:gd name="connsiteX311" fmla="*/ 629412 w 2457930"/>
              <a:gd name="connsiteY311" fmla="*/ 338146 h 772884"/>
              <a:gd name="connsiteX312" fmla="*/ 580739 w 2457930"/>
              <a:gd name="connsiteY312" fmla="*/ 293855 h 772884"/>
              <a:gd name="connsiteX313" fmla="*/ 526637 w 2457930"/>
              <a:gd name="connsiteY313" fmla="*/ 244992 h 772884"/>
              <a:gd name="connsiteX314" fmla="*/ 473202 w 2457930"/>
              <a:gd name="connsiteY314" fmla="*/ 196605 h 772884"/>
              <a:gd name="connsiteX315" fmla="*/ 408908 w 2457930"/>
              <a:gd name="connsiteY315" fmla="*/ 138407 h 772884"/>
              <a:gd name="connsiteX316" fmla="*/ 386144 w 2457930"/>
              <a:gd name="connsiteY316" fmla="*/ 117928 h 772884"/>
              <a:gd name="connsiteX317" fmla="*/ 2183606 w 2457930"/>
              <a:gd name="connsiteY317" fmla="*/ 74113 h 772884"/>
              <a:gd name="connsiteX318" fmla="*/ 2071116 w 2457930"/>
              <a:gd name="connsiteY318" fmla="*/ 157933 h 772884"/>
              <a:gd name="connsiteX319" fmla="*/ 2050828 w 2457930"/>
              <a:gd name="connsiteY319" fmla="*/ 179079 h 772884"/>
              <a:gd name="connsiteX320" fmla="*/ 1980426 w 2457930"/>
              <a:gd name="connsiteY320" fmla="*/ 258696 h 772884"/>
              <a:gd name="connsiteX321" fmla="*/ 1978225 w 2457930"/>
              <a:gd name="connsiteY321" fmla="*/ 277851 h 772884"/>
              <a:gd name="connsiteX322" fmla="*/ 1981094 w 2457930"/>
              <a:gd name="connsiteY322" fmla="*/ 278890 h 772884"/>
              <a:gd name="connsiteX323" fmla="*/ 2054448 w 2457930"/>
              <a:gd name="connsiteY323" fmla="*/ 358625 h 772884"/>
              <a:gd name="connsiteX324" fmla="*/ 2062449 w 2457930"/>
              <a:gd name="connsiteY324" fmla="*/ 366817 h 772884"/>
              <a:gd name="connsiteX325" fmla="*/ 2124254 w 2457930"/>
              <a:gd name="connsiteY325" fmla="*/ 418812 h 772884"/>
              <a:gd name="connsiteX326" fmla="*/ 2128868 w 2457930"/>
              <a:gd name="connsiteY326" fmla="*/ 431096 h 772884"/>
              <a:gd name="connsiteX327" fmla="*/ 2141863 w 2457930"/>
              <a:gd name="connsiteY327" fmla="*/ 430194 h 772884"/>
              <a:gd name="connsiteX328" fmla="*/ 2185225 w 2457930"/>
              <a:gd name="connsiteY328" fmla="*/ 409965 h 772884"/>
              <a:gd name="connsiteX329" fmla="*/ 2187892 w 2457930"/>
              <a:gd name="connsiteY329" fmla="*/ 404440 h 772884"/>
              <a:gd name="connsiteX330" fmla="*/ 2188178 w 2457930"/>
              <a:gd name="connsiteY330" fmla="*/ 369769 h 772884"/>
              <a:gd name="connsiteX331" fmla="*/ 2182844 w 2457930"/>
              <a:gd name="connsiteY331" fmla="*/ 361102 h 772884"/>
              <a:gd name="connsiteX332" fmla="*/ 2086737 w 2457930"/>
              <a:gd name="connsiteY332" fmla="*/ 313286 h 772884"/>
              <a:gd name="connsiteX333" fmla="*/ 2077117 w 2457930"/>
              <a:gd name="connsiteY333" fmla="*/ 301951 h 772884"/>
              <a:gd name="connsiteX334" fmla="*/ 2082355 w 2457930"/>
              <a:gd name="connsiteY334" fmla="*/ 288616 h 772884"/>
              <a:gd name="connsiteX335" fmla="*/ 2097595 w 2457930"/>
              <a:gd name="connsiteY335" fmla="*/ 287283 h 772884"/>
              <a:gd name="connsiteX336" fmla="*/ 2146173 w 2457930"/>
              <a:gd name="connsiteY336" fmla="*/ 311476 h 772884"/>
              <a:gd name="connsiteX337" fmla="*/ 2188178 w 2457930"/>
              <a:gd name="connsiteY337" fmla="*/ 332431 h 772884"/>
              <a:gd name="connsiteX338" fmla="*/ 2188178 w 2457930"/>
              <a:gd name="connsiteY338" fmla="*/ 325478 h 772884"/>
              <a:gd name="connsiteX339" fmla="*/ 2188178 w 2457930"/>
              <a:gd name="connsiteY339" fmla="*/ 209178 h 772884"/>
              <a:gd name="connsiteX340" fmla="*/ 2188940 w 2457930"/>
              <a:gd name="connsiteY340" fmla="*/ 202320 h 772884"/>
              <a:gd name="connsiteX341" fmla="*/ 2204466 w 2457930"/>
              <a:gd name="connsiteY341" fmla="*/ 193176 h 772884"/>
              <a:gd name="connsiteX342" fmla="*/ 2215801 w 2457930"/>
              <a:gd name="connsiteY342" fmla="*/ 207082 h 772884"/>
              <a:gd name="connsiteX343" fmla="*/ 2215801 w 2457930"/>
              <a:gd name="connsiteY343" fmla="*/ 276901 h 772884"/>
              <a:gd name="connsiteX344" fmla="*/ 2215896 w 2457930"/>
              <a:gd name="connsiteY344" fmla="*/ 276710 h 772884"/>
              <a:gd name="connsiteX345" fmla="*/ 2257139 w 2457930"/>
              <a:gd name="connsiteY345" fmla="*/ 256136 h 772884"/>
              <a:gd name="connsiteX346" fmla="*/ 2306193 w 2457930"/>
              <a:gd name="connsiteY346" fmla="*/ 231562 h 772884"/>
              <a:gd name="connsiteX347" fmla="*/ 2321433 w 2457930"/>
              <a:gd name="connsiteY347" fmla="*/ 232609 h 772884"/>
              <a:gd name="connsiteX348" fmla="*/ 2326862 w 2457930"/>
              <a:gd name="connsiteY348" fmla="*/ 245849 h 772884"/>
              <a:gd name="connsiteX349" fmla="*/ 2316956 w 2457930"/>
              <a:gd name="connsiteY349" fmla="*/ 257660 h 772884"/>
              <a:gd name="connsiteX350" fmla="*/ 2220373 w 2457930"/>
              <a:gd name="connsiteY350" fmla="*/ 305857 h 772884"/>
              <a:gd name="connsiteX351" fmla="*/ 2215705 w 2457930"/>
              <a:gd name="connsiteY351" fmla="*/ 311381 h 772884"/>
              <a:gd name="connsiteX352" fmla="*/ 2215896 w 2457930"/>
              <a:gd name="connsiteY352" fmla="*/ 405107 h 772884"/>
              <a:gd name="connsiteX353" fmla="*/ 2218372 w 2457930"/>
              <a:gd name="connsiteY353" fmla="*/ 409679 h 772884"/>
              <a:gd name="connsiteX354" fmla="*/ 2314956 w 2457930"/>
              <a:gd name="connsiteY354" fmla="*/ 432634 h 772884"/>
              <a:gd name="connsiteX355" fmla="*/ 2429732 w 2457930"/>
              <a:gd name="connsiteY355" fmla="*/ 302618 h 772884"/>
              <a:gd name="connsiteX356" fmla="*/ 2354294 w 2457930"/>
              <a:gd name="connsiteY356" fmla="*/ 179650 h 772884"/>
              <a:gd name="connsiteX357" fmla="*/ 2332387 w 2457930"/>
              <a:gd name="connsiteY357" fmla="*/ 157076 h 772884"/>
              <a:gd name="connsiteX358" fmla="*/ 2183606 w 2457930"/>
              <a:gd name="connsiteY358" fmla="*/ 74113 h 772884"/>
              <a:gd name="connsiteX359" fmla="*/ 942975 w 2457930"/>
              <a:gd name="connsiteY359" fmla="*/ 71637 h 772884"/>
              <a:gd name="connsiteX360" fmla="*/ 942975 w 2457930"/>
              <a:gd name="connsiteY360" fmla="*/ 214607 h 772884"/>
              <a:gd name="connsiteX361" fmla="*/ 942975 w 2457930"/>
              <a:gd name="connsiteY361" fmla="*/ 214702 h 772884"/>
              <a:gd name="connsiteX362" fmla="*/ 950881 w 2457930"/>
              <a:gd name="connsiteY362" fmla="*/ 207463 h 772884"/>
              <a:gd name="connsiteX363" fmla="*/ 1006507 w 2457930"/>
              <a:gd name="connsiteY363" fmla="*/ 156885 h 772884"/>
              <a:gd name="connsiteX364" fmla="*/ 1008888 w 2457930"/>
              <a:gd name="connsiteY364" fmla="*/ 151170 h 772884"/>
              <a:gd name="connsiteX365" fmla="*/ 1008983 w 2457930"/>
              <a:gd name="connsiteY365" fmla="*/ 75923 h 772884"/>
              <a:gd name="connsiteX366" fmla="*/ 1008983 w 2457930"/>
              <a:gd name="connsiteY366" fmla="*/ 71637 h 772884"/>
              <a:gd name="connsiteX367" fmla="*/ 129540 w 2457930"/>
              <a:gd name="connsiteY367" fmla="*/ 71637 h 772884"/>
              <a:gd name="connsiteX368" fmla="*/ 129540 w 2457930"/>
              <a:gd name="connsiteY368" fmla="*/ 214607 h 772884"/>
              <a:gd name="connsiteX369" fmla="*/ 129540 w 2457930"/>
              <a:gd name="connsiteY369" fmla="*/ 214702 h 772884"/>
              <a:gd name="connsiteX370" fmla="*/ 137446 w 2457930"/>
              <a:gd name="connsiteY370" fmla="*/ 207463 h 772884"/>
              <a:gd name="connsiteX371" fmla="*/ 193072 w 2457930"/>
              <a:gd name="connsiteY371" fmla="*/ 156885 h 772884"/>
              <a:gd name="connsiteX372" fmla="*/ 195453 w 2457930"/>
              <a:gd name="connsiteY372" fmla="*/ 151170 h 772884"/>
              <a:gd name="connsiteX373" fmla="*/ 195548 w 2457930"/>
              <a:gd name="connsiteY373" fmla="*/ 75923 h 772884"/>
              <a:gd name="connsiteX374" fmla="*/ 195548 w 2457930"/>
              <a:gd name="connsiteY374" fmla="*/ 71637 h 772884"/>
              <a:gd name="connsiteX375" fmla="*/ 2178939 w 2457930"/>
              <a:gd name="connsiteY375" fmla="*/ 46491 h 772884"/>
              <a:gd name="connsiteX376" fmla="*/ 2358580 w 2457930"/>
              <a:gd name="connsiteY376" fmla="*/ 145741 h 772884"/>
              <a:gd name="connsiteX377" fmla="*/ 2366581 w 2457930"/>
              <a:gd name="connsiteY377" fmla="*/ 153933 h 772884"/>
              <a:gd name="connsiteX378" fmla="*/ 2456688 w 2457930"/>
              <a:gd name="connsiteY378" fmla="*/ 281282 h 772884"/>
              <a:gd name="connsiteX379" fmla="*/ 2323338 w 2457930"/>
              <a:gd name="connsiteY379" fmla="*/ 459876 h 772884"/>
              <a:gd name="connsiteX380" fmla="*/ 2221897 w 2457930"/>
              <a:gd name="connsiteY380" fmla="*/ 444255 h 772884"/>
              <a:gd name="connsiteX381" fmla="*/ 2216086 w 2457930"/>
              <a:gd name="connsiteY381" fmla="*/ 441397 h 772884"/>
              <a:gd name="connsiteX382" fmla="*/ 2215896 w 2457930"/>
              <a:gd name="connsiteY382" fmla="*/ 441397 h 772884"/>
              <a:gd name="connsiteX383" fmla="*/ 2215896 w 2457930"/>
              <a:gd name="connsiteY383" fmla="*/ 758008 h 772884"/>
              <a:gd name="connsiteX384" fmla="*/ 2201323 w 2457930"/>
              <a:gd name="connsiteY384" fmla="*/ 772867 h 772884"/>
              <a:gd name="connsiteX385" fmla="*/ 2188178 w 2457930"/>
              <a:gd name="connsiteY385" fmla="*/ 758389 h 772884"/>
              <a:gd name="connsiteX386" fmla="*/ 2188178 w 2457930"/>
              <a:gd name="connsiteY386" fmla="*/ 448541 h 772884"/>
              <a:gd name="connsiteX387" fmla="*/ 2188178 w 2457930"/>
              <a:gd name="connsiteY387" fmla="*/ 441493 h 772884"/>
              <a:gd name="connsiteX388" fmla="*/ 2180082 w 2457930"/>
              <a:gd name="connsiteY388" fmla="*/ 445398 h 772884"/>
              <a:gd name="connsiteX389" fmla="*/ 2143404 w 2457930"/>
              <a:gd name="connsiteY389" fmla="*/ 458359 h 772884"/>
              <a:gd name="connsiteX390" fmla="*/ 2139267 w 2457930"/>
              <a:gd name="connsiteY390" fmla="*/ 458785 h 772884"/>
              <a:gd name="connsiteX391" fmla="*/ 2152555 w 2457930"/>
              <a:gd name="connsiteY391" fmla="*/ 494166 h 772884"/>
              <a:gd name="connsiteX392" fmla="*/ 2019205 w 2457930"/>
              <a:gd name="connsiteY392" fmla="*/ 672760 h 772884"/>
              <a:gd name="connsiteX393" fmla="*/ 1917764 w 2457930"/>
              <a:gd name="connsiteY393" fmla="*/ 657139 h 772884"/>
              <a:gd name="connsiteX394" fmla="*/ 1911954 w 2457930"/>
              <a:gd name="connsiteY394" fmla="*/ 654281 h 772884"/>
              <a:gd name="connsiteX395" fmla="*/ 1911763 w 2457930"/>
              <a:gd name="connsiteY395" fmla="*/ 654281 h 772884"/>
              <a:gd name="connsiteX396" fmla="*/ 1911763 w 2457930"/>
              <a:gd name="connsiteY396" fmla="*/ 751913 h 772884"/>
              <a:gd name="connsiteX397" fmla="*/ 1897190 w 2457930"/>
              <a:gd name="connsiteY397" fmla="*/ 766772 h 772884"/>
              <a:gd name="connsiteX398" fmla="*/ 1884045 w 2457930"/>
              <a:gd name="connsiteY398" fmla="*/ 752198 h 772884"/>
              <a:gd name="connsiteX399" fmla="*/ 1884045 w 2457930"/>
              <a:gd name="connsiteY399" fmla="*/ 661425 h 772884"/>
              <a:gd name="connsiteX400" fmla="*/ 1884045 w 2457930"/>
              <a:gd name="connsiteY400" fmla="*/ 654377 h 772884"/>
              <a:gd name="connsiteX401" fmla="*/ 1875949 w 2457930"/>
              <a:gd name="connsiteY401" fmla="*/ 658282 h 772884"/>
              <a:gd name="connsiteX402" fmla="*/ 1644777 w 2457930"/>
              <a:gd name="connsiteY402" fmla="*/ 543410 h 772884"/>
              <a:gd name="connsiteX403" fmla="*/ 1733360 w 2457930"/>
              <a:gd name="connsiteY403" fmla="*/ 367198 h 772884"/>
              <a:gd name="connsiteX404" fmla="*/ 1741837 w 2457930"/>
              <a:gd name="connsiteY404" fmla="*/ 358530 h 772884"/>
              <a:gd name="connsiteX405" fmla="*/ 1874806 w 2457930"/>
              <a:gd name="connsiteY405" fmla="*/ 259375 h 772884"/>
              <a:gd name="connsiteX406" fmla="*/ 1930267 w 2457930"/>
              <a:gd name="connsiteY406" fmla="*/ 260484 h 772884"/>
              <a:gd name="connsiteX407" fmla="*/ 1957324 w 2457930"/>
              <a:gd name="connsiteY407" fmla="*/ 270282 h 772884"/>
              <a:gd name="connsiteX408" fmla="*/ 1963305 w 2457930"/>
              <a:gd name="connsiteY408" fmla="*/ 227454 h 772884"/>
              <a:gd name="connsiteX409" fmla="*/ 2037493 w 2457930"/>
              <a:gd name="connsiteY409" fmla="*/ 154314 h 772884"/>
              <a:gd name="connsiteX410" fmla="*/ 2045970 w 2457930"/>
              <a:gd name="connsiteY410" fmla="*/ 145646 h 772884"/>
              <a:gd name="connsiteX411" fmla="*/ 2178939 w 2457930"/>
              <a:gd name="connsiteY411" fmla="*/ 46491 h 772884"/>
              <a:gd name="connsiteX412" fmla="*/ 1200531 w 2457930"/>
              <a:gd name="connsiteY412" fmla="*/ 23440 h 772884"/>
              <a:gd name="connsiteX413" fmla="*/ 1185767 w 2457930"/>
              <a:gd name="connsiteY413" fmla="*/ 28393 h 772884"/>
              <a:gd name="connsiteX414" fmla="*/ 1162336 w 2457930"/>
              <a:gd name="connsiteY414" fmla="*/ 49443 h 772884"/>
              <a:gd name="connsiteX415" fmla="*/ 1116806 w 2457930"/>
              <a:gd name="connsiteY415" fmla="*/ 90782 h 772884"/>
              <a:gd name="connsiteX416" fmla="*/ 1061561 w 2457930"/>
              <a:gd name="connsiteY416" fmla="*/ 140788 h 772884"/>
              <a:gd name="connsiteX417" fmla="*/ 1007555 w 2457930"/>
              <a:gd name="connsiteY417" fmla="*/ 189747 h 772884"/>
              <a:gd name="connsiteX418" fmla="*/ 952976 w 2457930"/>
              <a:gd name="connsiteY418" fmla="*/ 239181 h 772884"/>
              <a:gd name="connsiteX419" fmla="*/ 904875 w 2457930"/>
              <a:gd name="connsiteY419" fmla="*/ 282901 h 772884"/>
              <a:gd name="connsiteX420" fmla="*/ 854583 w 2457930"/>
              <a:gd name="connsiteY420" fmla="*/ 328907 h 772884"/>
              <a:gd name="connsiteX421" fmla="*/ 846677 w 2457930"/>
              <a:gd name="connsiteY421" fmla="*/ 346718 h 772884"/>
              <a:gd name="connsiteX422" fmla="*/ 846391 w 2457930"/>
              <a:gd name="connsiteY422" fmla="*/ 346814 h 772884"/>
              <a:gd name="connsiteX423" fmla="*/ 855345 w 2457930"/>
              <a:gd name="connsiteY423" fmla="*/ 367102 h 772884"/>
              <a:gd name="connsiteX424" fmla="*/ 891064 w 2457930"/>
              <a:gd name="connsiteY424" fmla="*/ 364721 h 772884"/>
              <a:gd name="connsiteX425" fmla="*/ 939356 w 2457930"/>
              <a:gd name="connsiteY425" fmla="*/ 320620 h 772884"/>
              <a:gd name="connsiteX426" fmla="*/ 1002221 w 2457930"/>
              <a:gd name="connsiteY426" fmla="*/ 263851 h 772884"/>
              <a:gd name="connsiteX427" fmla="*/ 1061561 w 2457930"/>
              <a:gd name="connsiteY427" fmla="*/ 210225 h 772884"/>
              <a:gd name="connsiteX428" fmla="*/ 1128713 w 2457930"/>
              <a:gd name="connsiteY428" fmla="*/ 149932 h 772884"/>
              <a:gd name="connsiteX429" fmla="*/ 1190530 w 2457930"/>
              <a:gd name="connsiteY429" fmla="*/ 94306 h 772884"/>
              <a:gd name="connsiteX430" fmla="*/ 1210247 w 2457930"/>
              <a:gd name="connsiteY430" fmla="*/ 94306 h 772884"/>
              <a:gd name="connsiteX431" fmla="*/ 1248251 w 2457930"/>
              <a:gd name="connsiteY431" fmla="*/ 128691 h 772884"/>
              <a:gd name="connsiteX432" fmla="*/ 1302830 w 2457930"/>
              <a:gd name="connsiteY432" fmla="*/ 178221 h 772884"/>
              <a:gd name="connsiteX433" fmla="*/ 1358646 w 2457930"/>
              <a:gd name="connsiteY433" fmla="*/ 228704 h 772884"/>
              <a:gd name="connsiteX434" fmla="*/ 1412939 w 2457930"/>
              <a:gd name="connsiteY434" fmla="*/ 277948 h 772884"/>
              <a:gd name="connsiteX435" fmla="*/ 1468088 w 2457930"/>
              <a:gd name="connsiteY435" fmla="*/ 327954 h 772884"/>
              <a:gd name="connsiteX436" fmla="*/ 1511046 w 2457930"/>
              <a:gd name="connsiteY436" fmla="*/ 366816 h 772884"/>
              <a:gd name="connsiteX437" fmla="*/ 1534192 w 2457930"/>
              <a:gd name="connsiteY437" fmla="*/ 372150 h 772884"/>
              <a:gd name="connsiteX438" fmla="*/ 1552289 w 2457930"/>
              <a:gd name="connsiteY438" fmla="*/ 354339 h 772884"/>
              <a:gd name="connsiteX439" fmla="*/ 1544384 w 2457930"/>
              <a:gd name="connsiteY439" fmla="*/ 327954 h 772884"/>
              <a:gd name="connsiteX440" fmla="*/ 1523619 w 2457930"/>
              <a:gd name="connsiteY440" fmla="*/ 309285 h 772884"/>
              <a:gd name="connsiteX441" fmla="*/ 1421511 w 2457930"/>
              <a:gd name="connsiteY441" fmla="*/ 216607 h 772884"/>
              <a:gd name="connsiteX442" fmla="*/ 1319689 w 2457930"/>
              <a:gd name="connsiteY442" fmla="*/ 124215 h 772884"/>
              <a:gd name="connsiteX443" fmla="*/ 1215295 w 2457930"/>
              <a:gd name="connsiteY443" fmla="*/ 29346 h 772884"/>
              <a:gd name="connsiteX444" fmla="*/ 1200531 w 2457930"/>
              <a:gd name="connsiteY444" fmla="*/ 23440 h 772884"/>
              <a:gd name="connsiteX445" fmla="*/ 387096 w 2457930"/>
              <a:gd name="connsiteY445" fmla="*/ 23440 h 772884"/>
              <a:gd name="connsiteX446" fmla="*/ 372332 w 2457930"/>
              <a:gd name="connsiteY446" fmla="*/ 28393 h 772884"/>
              <a:gd name="connsiteX447" fmla="*/ 348901 w 2457930"/>
              <a:gd name="connsiteY447" fmla="*/ 49443 h 772884"/>
              <a:gd name="connsiteX448" fmla="*/ 303371 w 2457930"/>
              <a:gd name="connsiteY448" fmla="*/ 90782 h 772884"/>
              <a:gd name="connsiteX449" fmla="*/ 248126 w 2457930"/>
              <a:gd name="connsiteY449" fmla="*/ 140788 h 772884"/>
              <a:gd name="connsiteX450" fmla="*/ 194120 w 2457930"/>
              <a:gd name="connsiteY450" fmla="*/ 189747 h 772884"/>
              <a:gd name="connsiteX451" fmla="*/ 139541 w 2457930"/>
              <a:gd name="connsiteY451" fmla="*/ 239181 h 772884"/>
              <a:gd name="connsiteX452" fmla="*/ 91440 w 2457930"/>
              <a:gd name="connsiteY452" fmla="*/ 282901 h 772884"/>
              <a:gd name="connsiteX453" fmla="*/ 41148 w 2457930"/>
              <a:gd name="connsiteY453" fmla="*/ 328907 h 772884"/>
              <a:gd name="connsiteX454" fmla="*/ 33242 w 2457930"/>
              <a:gd name="connsiteY454" fmla="*/ 346718 h 772884"/>
              <a:gd name="connsiteX455" fmla="*/ 32957 w 2457930"/>
              <a:gd name="connsiteY455" fmla="*/ 346814 h 772884"/>
              <a:gd name="connsiteX456" fmla="*/ 41910 w 2457930"/>
              <a:gd name="connsiteY456" fmla="*/ 367102 h 772884"/>
              <a:gd name="connsiteX457" fmla="*/ 77629 w 2457930"/>
              <a:gd name="connsiteY457" fmla="*/ 364721 h 772884"/>
              <a:gd name="connsiteX458" fmla="*/ 125921 w 2457930"/>
              <a:gd name="connsiteY458" fmla="*/ 320620 h 772884"/>
              <a:gd name="connsiteX459" fmla="*/ 188786 w 2457930"/>
              <a:gd name="connsiteY459" fmla="*/ 263851 h 772884"/>
              <a:gd name="connsiteX460" fmla="*/ 248126 w 2457930"/>
              <a:gd name="connsiteY460" fmla="*/ 210225 h 772884"/>
              <a:gd name="connsiteX461" fmla="*/ 315278 w 2457930"/>
              <a:gd name="connsiteY461" fmla="*/ 149932 h 772884"/>
              <a:gd name="connsiteX462" fmla="*/ 377095 w 2457930"/>
              <a:gd name="connsiteY462" fmla="*/ 94306 h 772884"/>
              <a:gd name="connsiteX463" fmla="*/ 396812 w 2457930"/>
              <a:gd name="connsiteY463" fmla="*/ 94306 h 772884"/>
              <a:gd name="connsiteX464" fmla="*/ 434816 w 2457930"/>
              <a:gd name="connsiteY464" fmla="*/ 128691 h 772884"/>
              <a:gd name="connsiteX465" fmla="*/ 489395 w 2457930"/>
              <a:gd name="connsiteY465" fmla="*/ 178221 h 772884"/>
              <a:gd name="connsiteX466" fmla="*/ 545211 w 2457930"/>
              <a:gd name="connsiteY466" fmla="*/ 228704 h 772884"/>
              <a:gd name="connsiteX467" fmla="*/ 599504 w 2457930"/>
              <a:gd name="connsiteY467" fmla="*/ 277948 h 772884"/>
              <a:gd name="connsiteX468" fmla="*/ 654653 w 2457930"/>
              <a:gd name="connsiteY468" fmla="*/ 327954 h 772884"/>
              <a:gd name="connsiteX469" fmla="*/ 697611 w 2457930"/>
              <a:gd name="connsiteY469" fmla="*/ 366816 h 772884"/>
              <a:gd name="connsiteX470" fmla="*/ 720757 w 2457930"/>
              <a:gd name="connsiteY470" fmla="*/ 372150 h 772884"/>
              <a:gd name="connsiteX471" fmla="*/ 738854 w 2457930"/>
              <a:gd name="connsiteY471" fmla="*/ 354339 h 772884"/>
              <a:gd name="connsiteX472" fmla="*/ 730949 w 2457930"/>
              <a:gd name="connsiteY472" fmla="*/ 327954 h 772884"/>
              <a:gd name="connsiteX473" fmla="*/ 710184 w 2457930"/>
              <a:gd name="connsiteY473" fmla="*/ 309285 h 772884"/>
              <a:gd name="connsiteX474" fmla="*/ 608076 w 2457930"/>
              <a:gd name="connsiteY474" fmla="*/ 216607 h 772884"/>
              <a:gd name="connsiteX475" fmla="*/ 506254 w 2457930"/>
              <a:gd name="connsiteY475" fmla="*/ 124215 h 772884"/>
              <a:gd name="connsiteX476" fmla="*/ 401860 w 2457930"/>
              <a:gd name="connsiteY476" fmla="*/ 29346 h 772884"/>
              <a:gd name="connsiteX477" fmla="*/ 387096 w 2457930"/>
              <a:gd name="connsiteY477" fmla="*/ 23440 h 772884"/>
              <a:gd name="connsiteX478" fmla="*/ 1202258 w 2457930"/>
              <a:gd name="connsiteY478" fmla="*/ 44 h 772884"/>
              <a:gd name="connsiteX479" fmla="*/ 1234535 w 2457930"/>
              <a:gd name="connsiteY479" fmla="*/ 13344 h 772884"/>
              <a:gd name="connsiteX480" fmla="*/ 1311402 w 2457930"/>
              <a:gd name="connsiteY480" fmla="*/ 83448 h 772884"/>
              <a:gd name="connsiteX481" fmla="*/ 1377220 w 2457930"/>
              <a:gd name="connsiteY481" fmla="*/ 143455 h 772884"/>
              <a:gd name="connsiteX482" fmla="*/ 1443419 w 2457930"/>
              <a:gd name="connsiteY482" fmla="*/ 203653 h 772884"/>
              <a:gd name="connsiteX483" fmla="*/ 1500188 w 2457930"/>
              <a:gd name="connsiteY483" fmla="*/ 255469 h 772884"/>
              <a:gd name="connsiteX484" fmla="*/ 1557719 w 2457930"/>
              <a:gd name="connsiteY484" fmla="*/ 307666 h 772884"/>
              <a:gd name="connsiteX485" fmla="*/ 1576864 w 2457930"/>
              <a:gd name="connsiteY485" fmla="*/ 354053 h 772884"/>
              <a:gd name="connsiteX486" fmla="*/ 1533811 w 2457930"/>
              <a:gd name="connsiteY486" fmla="*/ 397392 h 772884"/>
              <a:gd name="connsiteX487" fmla="*/ 1490186 w 2457930"/>
              <a:gd name="connsiteY487" fmla="*/ 382056 h 772884"/>
              <a:gd name="connsiteX488" fmla="*/ 1467612 w 2457930"/>
              <a:gd name="connsiteY488" fmla="*/ 361673 h 772884"/>
              <a:gd name="connsiteX489" fmla="*/ 1467612 w 2457930"/>
              <a:gd name="connsiteY489" fmla="*/ 747245 h 772884"/>
              <a:gd name="connsiteX490" fmla="*/ 1467422 w 2457930"/>
              <a:gd name="connsiteY490" fmla="*/ 754770 h 772884"/>
              <a:gd name="connsiteX491" fmla="*/ 1456277 w 2457930"/>
              <a:gd name="connsiteY491" fmla="*/ 765628 h 772884"/>
              <a:gd name="connsiteX492" fmla="*/ 1451991 w 2457930"/>
              <a:gd name="connsiteY492" fmla="*/ 765628 h 772884"/>
              <a:gd name="connsiteX493" fmla="*/ 945737 w 2457930"/>
              <a:gd name="connsiteY493" fmla="*/ 765723 h 772884"/>
              <a:gd name="connsiteX494" fmla="*/ 930783 w 2457930"/>
              <a:gd name="connsiteY494" fmla="*/ 750864 h 772884"/>
              <a:gd name="connsiteX495" fmla="*/ 930974 w 2457930"/>
              <a:gd name="connsiteY495" fmla="*/ 684189 h 772884"/>
              <a:gd name="connsiteX496" fmla="*/ 926306 w 2457930"/>
              <a:gd name="connsiteY496" fmla="*/ 679617 h 772884"/>
              <a:gd name="connsiteX497" fmla="*/ 898779 w 2457930"/>
              <a:gd name="connsiteY497" fmla="*/ 679617 h 772884"/>
              <a:gd name="connsiteX498" fmla="*/ 898589 w 2457930"/>
              <a:gd name="connsiteY498" fmla="*/ 679522 h 772884"/>
              <a:gd name="connsiteX499" fmla="*/ 898589 w 2457930"/>
              <a:gd name="connsiteY499" fmla="*/ 702287 h 772884"/>
              <a:gd name="connsiteX500" fmla="*/ 888397 w 2457930"/>
              <a:gd name="connsiteY500" fmla="*/ 713907 h 772884"/>
              <a:gd name="connsiteX501" fmla="*/ 875538 w 2457930"/>
              <a:gd name="connsiteY501" fmla="*/ 707240 h 772884"/>
              <a:gd name="connsiteX502" fmla="*/ 874205 w 2457930"/>
              <a:gd name="connsiteY502" fmla="*/ 700001 h 772884"/>
              <a:gd name="connsiteX503" fmla="*/ 874205 w 2457930"/>
              <a:gd name="connsiteY503" fmla="*/ 679617 h 772884"/>
              <a:gd name="connsiteX504" fmla="*/ 847916 w 2457930"/>
              <a:gd name="connsiteY504" fmla="*/ 679617 h 772884"/>
              <a:gd name="connsiteX505" fmla="*/ 837343 w 2457930"/>
              <a:gd name="connsiteY505" fmla="*/ 690381 h 772884"/>
              <a:gd name="connsiteX506" fmla="*/ 837343 w 2457930"/>
              <a:gd name="connsiteY506" fmla="*/ 702573 h 772884"/>
              <a:gd name="connsiteX507" fmla="*/ 825151 w 2457930"/>
              <a:gd name="connsiteY507" fmla="*/ 714098 h 772884"/>
              <a:gd name="connsiteX508" fmla="*/ 813435 w 2457930"/>
              <a:gd name="connsiteY508" fmla="*/ 702382 h 772884"/>
              <a:gd name="connsiteX509" fmla="*/ 813435 w 2457930"/>
              <a:gd name="connsiteY509" fmla="*/ 612466 h 772884"/>
              <a:gd name="connsiteX510" fmla="*/ 813435 w 2457930"/>
              <a:gd name="connsiteY510" fmla="*/ 570651 h 772884"/>
              <a:gd name="connsiteX511" fmla="*/ 829723 w 2457930"/>
              <a:gd name="connsiteY511" fmla="*/ 559412 h 772884"/>
              <a:gd name="connsiteX512" fmla="*/ 837248 w 2457930"/>
              <a:gd name="connsiteY512" fmla="*/ 569318 h 772884"/>
              <a:gd name="connsiteX513" fmla="*/ 837438 w 2457930"/>
              <a:gd name="connsiteY513" fmla="*/ 590178 h 772884"/>
              <a:gd name="connsiteX514" fmla="*/ 837819 w 2457930"/>
              <a:gd name="connsiteY514" fmla="*/ 592654 h 772884"/>
              <a:gd name="connsiteX515" fmla="*/ 874300 w 2457930"/>
              <a:gd name="connsiteY515" fmla="*/ 592654 h 772884"/>
              <a:gd name="connsiteX516" fmla="*/ 874300 w 2457930"/>
              <a:gd name="connsiteY516" fmla="*/ 579033 h 772884"/>
              <a:gd name="connsiteX517" fmla="*/ 874300 w 2457930"/>
              <a:gd name="connsiteY517" fmla="*/ 570747 h 772884"/>
              <a:gd name="connsiteX518" fmla="*/ 887349 w 2457930"/>
              <a:gd name="connsiteY518" fmla="*/ 558650 h 772884"/>
              <a:gd name="connsiteX519" fmla="*/ 898684 w 2457930"/>
              <a:gd name="connsiteY519" fmla="*/ 571413 h 772884"/>
              <a:gd name="connsiteX520" fmla="*/ 898684 w 2457930"/>
              <a:gd name="connsiteY520" fmla="*/ 592559 h 772884"/>
              <a:gd name="connsiteX521" fmla="*/ 931640 w 2457930"/>
              <a:gd name="connsiteY521" fmla="*/ 592559 h 772884"/>
              <a:gd name="connsiteX522" fmla="*/ 931640 w 2457930"/>
              <a:gd name="connsiteY522" fmla="*/ 361673 h 772884"/>
              <a:gd name="connsiteX523" fmla="*/ 920306 w 2457930"/>
              <a:gd name="connsiteY523" fmla="*/ 371865 h 772884"/>
              <a:gd name="connsiteX524" fmla="*/ 901256 w 2457930"/>
              <a:gd name="connsiteY524" fmla="*/ 388343 h 772884"/>
              <a:gd name="connsiteX525" fmla="*/ 823246 w 2457930"/>
              <a:gd name="connsiteY525" fmla="*/ 356434 h 772884"/>
              <a:gd name="connsiteX526" fmla="*/ 838391 w 2457930"/>
              <a:gd name="connsiteY526" fmla="*/ 310809 h 772884"/>
              <a:gd name="connsiteX527" fmla="*/ 917258 w 2457930"/>
              <a:gd name="connsiteY527" fmla="*/ 238800 h 772884"/>
              <a:gd name="connsiteX528" fmla="*/ 919734 w 2457930"/>
              <a:gd name="connsiteY528" fmla="*/ 233562 h 772884"/>
              <a:gd name="connsiteX529" fmla="*/ 919734 w 2457930"/>
              <a:gd name="connsiteY529" fmla="*/ 75066 h 772884"/>
              <a:gd name="connsiteX530" fmla="*/ 919543 w 2457930"/>
              <a:gd name="connsiteY530" fmla="*/ 71637 h 772884"/>
              <a:gd name="connsiteX531" fmla="*/ 916114 w 2457930"/>
              <a:gd name="connsiteY531" fmla="*/ 71351 h 772884"/>
              <a:gd name="connsiteX532" fmla="*/ 898017 w 2457930"/>
              <a:gd name="connsiteY532" fmla="*/ 71351 h 772884"/>
              <a:gd name="connsiteX533" fmla="*/ 886778 w 2457930"/>
              <a:gd name="connsiteY533" fmla="*/ 61064 h 772884"/>
              <a:gd name="connsiteX534" fmla="*/ 896588 w 2457930"/>
              <a:gd name="connsiteY534" fmla="*/ 47634 h 772884"/>
              <a:gd name="connsiteX535" fmla="*/ 902494 w 2457930"/>
              <a:gd name="connsiteY535" fmla="*/ 47253 h 772884"/>
              <a:gd name="connsiteX536" fmla="*/ 1051179 w 2457930"/>
              <a:gd name="connsiteY536" fmla="*/ 47253 h 772884"/>
              <a:gd name="connsiteX537" fmla="*/ 1056704 w 2457930"/>
              <a:gd name="connsiteY537" fmla="*/ 47538 h 772884"/>
              <a:gd name="connsiteX538" fmla="*/ 1067467 w 2457930"/>
              <a:gd name="connsiteY538" fmla="*/ 60683 h 772884"/>
              <a:gd name="connsiteX539" fmla="*/ 1055370 w 2457930"/>
              <a:gd name="connsiteY539" fmla="*/ 71446 h 772884"/>
              <a:gd name="connsiteX540" fmla="*/ 1034701 w 2457930"/>
              <a:gd name="connsiteY540" fmla="*/ 71446 h 772884"/>
              <a:gd name="connsiteX541" fmla="*/ 1034701 w 2457930"/>
              <a:gd name="connsiteY541" fmla="*/ 132597 h 772884"/>
              <a:gd name="connsiteX542" fmla="*/ 1041273 w 2457930"/>
              <a:gd name="connsiteY542" fmla="*/ 127072 h 772884"/>
              <a:gd name="connsiteX543" fmla="*/ 1131665 w 2457930"/>
              <a:gd name="connsiteY543" fmla="*/ 44871 h 772884"/>
              <a:gd name="connsiteX544" fmla="*/ 1169480 w 2457930"/>
              <a:gd name="connsiteY544" fmla="*/ 10962 h 772884"/>
              <a:gd name="connsiteX545" fmla="*/ 1202258 w 2457930"/>
              <a:gd name="connsiteY545" fmla="*/ 44 h 772884"/>
              <a:gd name="connsiteX546" fmla="*/ 388822 w 2457930"/>
              <a:gd name="connsiteY546" fmla="*/ 44 h 772884"/>
              <a:gd name="connsiteX547" fmla="*/ 421100 w 2457930"/>
              <a:gd name="connsiteY547" fmla="*/ 13344 h 772884"/>
              <a:gd name="connsiteX548" fmla="*/ 497967 w 2457930"/>
              <a:gd name="connsiteY548" fmla="*/ 83448 h 772884"/>
              <a:gd name="connsiteX549" fmla="*/ 563785 w 2457930"/>
              <a:gd name="connsiteY549" fmla="*/ 143455 h 772884"/>
              <a:gd name="connsiteX550" fmla="*/ 629984 w 2457930"/>
              <a:gd name="connsiteY550" fmla="*/ 203653 h 772884"/>
              <a:gd name="connsiteX551" fmla="*/ 686753 w 2457930"/>
              <a:gd name="connsiteY551" fmla="*/ 255469 h 772884"/>
              <a:gd name="connsiteX552" fmla="*/ 744284 w 2457930"/>
              <a:gd name="connsiteY552" fmla="*/ 307666 h 772884"/>
              <a:gd name="connsiteX553" fmla="*/ 763429 w 2457930"/>
              <a:gd name="connsiteY553" fmla="*/ 354053 h 772884"/>
              <a:gd name="connsiteX554" fmla="*/ 720376 w 2457930"/>
              <a:gd name="connsiteY554" fmla="*/ 397392 h 772884"/>
              <a:gd name="connsiteX555" fmla="*/ 676847 w 2457930"/>
              <a:gd name="connsiteY555" fmla="*/ 382056 h 772884"/>
              <a:gd name="connsiteX556" fmla="*/ 654272 w 2457930"/>
              <a:gd name="connsiteY556" fmla="*/ 361673 h 772884"/>
              <a:gd name="connsiteX557" fmla="*/ 654272 w 2457930"/>
              <a:gd name="connsiteY557" fmla="*/ 747245 h 772884"/>
              <a:gd name="connsiteX558" fmla="*/ 654082 w 2457930"/>
              <a:gd name="connsiteY558" fmla="*/ 754770 h 772884"/>
              <a:gd name="connsiteX559" fmla="*/ 642937 w 2457930"/>
              <a:gd name="connsiteY559" fmla="*/ 765628 h 772884"/>
              <a:gd name="connsiteX560" fmla="*/ 638651 w 2457930"/>
              <a:gd name="connsiteY560" fmla="*/ 765628 h 772884"/>
              <a:gd name="connsiteX561" fmla="*/ 132398 w 2457930"/>
              <a:gd name="connsiteY561" fmla="*/ 765723 h 772884"/>
              <a:gd name="connsiteX562" fmla="*/ 117443 w 2457930"/>
              <a:gd name="connsiteY562" fmla="*/ 750864 h 772884"/>
              <a:gd name="connsiteX563" fmla="*/ 117634 w 2457930"/>
              <a:gd name="connsiteY563" fmla="*/ 684189 h 772884"/>
              <a:gd name="connsiteX564" fmla="*/ 112967 w 2457930"/>
              <a:gd name="connsiteY564" fmla="*/ 679617 h 772884"/>
              <a:gd name="connsiteX565" fmla="*/ 85439 w 2457930"/>
              <a:gd name="connsiteY565" fmla="*/ 679617 h 772884"/>
              <a:gd name="connsiteX566" fmla="*/ 85154 w 2457930"/>
              <a:gd name="connsiteY566" fmla="*/ 679522 h 772884"/>
              <a:gd name="connsiteX567" fmla="*/ 85154 w 2457930"/>
              <a:gd name="connsiteY567" fmla="*/ 702287 h 772884"/>
              <a:gd name="connsiteX568" fmla="*/ 74962 w 2457930"/>
              <a:gd name="connsiteY568" fmla="*/ 713907 h 772884"/>
              <a:gd name="connsiteX569" fmla="*/ 62103 w 2457930"/>
              <a:gd name="connsiteY569" fmla="*/ 707240 h 772884"/>
              <a:gd name="connsiteX570" fmla="*/ 60770 w 2457930"/>
              <a:gd name="connsiteY570" fmla="*/ 700001 h 772884"/>
              <a:gd name="connsiteX571" fmla="*/ 60770 w 2457930"/>
              <a:gd name="connsiteY571" fmla="*/ 679617 h 772884"/>
              <a:gd name="connsiteX572" fmla="*/ 34481 w 2457930"/>
              <a:gd name="connsiteY572" fmla="*/ 679617 h 772884"/>
              <a:gd name="connsiteX573" fmla="*/ 23908 w 2457930"/>
              <a:gd name="connsiteY573" fmla="*/ 690381 h 772884"/>
              <a:gd name="connsiteX574" fmla="*/ 23908 w 2457930"/>
              <a:gd name="connsiteY574" fmla="*/ 702573 h 772884"/>
              <a:gd name="connsiteX575" fmla="*/ 11716 w 2457930"/>
              <a:gd name="connsiteY575" fmla="*/ 714098 h 772884"/>
              <a:gd name="connsiteX576" fmla="*/ 0 w 2457930"/>
              <a:gd name="connsiteY576" fmla="*/ 702382 h 772884"/>
              <a:gd name="connsiteX577" fmla="*/ 0 w 2457930"/>
              <a:gd name="connsiteY577" fmla="*/ 612466 h 772884"/>
              <a:gd name="connsiteX578" fmla="*/ 0 w 2457930"/>
              <a:gd name="connsiteY578" fmla="*/ 570651 h 772884"/>
              <a:gd name="connsiteX579" fmla="*/ 16288 w 2457930"/>
              <a:gd name="connsiteY579" fmla="*/ 559412 h 772884"/>
              <a:gd name="connsiteX580" fmla="*/ 23813 w 2457930"/>
              <a:gd name="connsiteY580" fmla="*/ 569318 h 772884"/>
              <a:gd name="connsiteX581" fmla="*/ 24003 w 2457930"/>
              <a:gd name="connsiteY581" fmla="*/ 590178 h 772884"/>
              <a:gd name="connsiteX582" fmla="*/ 24384 w 2457930"/>
              <a:gd name="connsiteY582" fmla="*/ 592654 h 772884"/>
              <a:gd name="connsiteX583" fmla="*/ 60865 w 2457930"/>
              <a:gd name="connsiteY583" fmla="*/ 592654 h 772884"/>
              <a:gd name="connsiteX584" fmla="*/ 60865 w 2457930"/>
              <a:gd name="connsiteY584" fmla="*/ 579033 h 772884"/>
              <a:gd name="connsiteX585" fmla="*/ 60865 w 2457930"/>
              <a:gd name="connsiteY585" fmla="*/ 570747 h 772884"/>
              <a:gd name="connsiteX586" fmla="*/ 73914 w 2457930"/>
              <a:gd name="connsiteY586" fmla="*/ 558650 h 772884"/>
              <a:gd name="connsiteX587" fmla="*/ 85249 w 2457930"/>
              <a:gd name="connsiteY587" fmla="*/ 571413 h 772884"/>
              <a:gd name="connsiteX588" fmla="*/ 85249 w 2457930"/>
              <a:gd name="connsiteY588" fmla="*/ 592559 h 772884"/>
              <a:gd name="connsiteX589" fmla="*/ 118205 w 2457930"/>
              <a:gd name="connsiteY589" fmla="*/ 592559 h 772884"/>
              <a:gd name="connsiteX590" fmla="*/ 118205 w 2457930"/>
              <a:gd name="connsiteY590" fmla="*/ 361673 h 772884"/>
              <a:gd name="connsiteX591" fmla="*/ 106871 w 2457930"/>
              <a:gd name="connsiteY591" fmla="*/ 371865 h 772884"/>
              <a:gd name="connsiteX592" fmla="*/ 87821 w 2457930"/>
              <a:gd name="connsiteY592" fmla="*/ 388343 h 772884"/>
              <a:gd name="connsiteX593" fmla="*/ 9811 w 2457930"/>
              <a:gd name="connsiteY593" fmla="*/ 356434 h 772884"/>
              <a:gd name="connsiteX594" fmla="*/ 24956 w 2457930"/>
              <a:gd name="connsiteY594" fmla="*/ 310809 h 772884"/>
              <a:gd name="connsiteX595" fmla="*/ 103823 w 2457930"/>
              <a:gd name="connsiteY595" fmla="*/ 238800 h 772884"/>
              <a:gd name="connsiteX596" fmla="*/ 106299 w 2457930"/>
              <a:gd name="connsiteY596" fmla="*/ 233562 h 772884"/>
              <a:gd name="connsiteX597" fmla="*/ 106299 w 2457930"/>
              <a:gd name="connsiteY597" fmla="*/ 75066 h 772884"/>
              <a:gd name="connsiteX598" fmla="*/ 106109 w 2457930"/>
              <a:gd name="connsiteY598" fmla="*/ 71637 h 772884"/>
              <a:gd name="connsiteX599" fmla="*/ 102680 w 2457930"/>
              <a:gd name="connsiteY599" fmla="*/ 71351 h 772884"/>
              <a:gd name="connsiteX600" fmla="*/ 84582 w 2457930"/>
              <a:gd name="connsiteY600" fmla="*/ 71351 h 772884"/>
              <a:gd name="connsiteX601" fmla="*/ 73343 w 2457930"/>
              <a:gd name="connsiteY601" fmla="*/ 61064 h 772884"/>
              <a:gd name="connsiteX602" fmla="*/ 83153 w 2457930"/>
              <a:gd name="connsiteY602" fmla="*/ 47634 h 772884"/>
              <a:gd name="connsiteX603" fmla="*/ 89059 w 2457930"/>
              <a:gd name="connsiteY603" fmla="*/ 47253 h 772884"/>
              <a:gd name="connsiteX604" fmla="*/ 237744 w 2457930"/>
              <a:gd name="connsiteY604" fmla="*/ 47253 h 772884"/>
              <a:gd name="connsiteX605" fmla="*/ 243269 w 2457930"/>
              <a:gd name="connsiteY605" fmla="*/ 47538 h 772884"/>
              <a:gd name="connsiteX606" fmla="*/ 254032 w 2457930"/>
              <a:gd name="connsiteY606" fmla="*/ 60683 h 772884"/>
              <a:gd name="connsiteX607" fmla="*/ 241935 w 2457930"/>
              <a:gd name="connsiteY607" fmla="*/ 71446 h 772884"/>
              <a:gd name="connsiteX608" fmla="*/ 221266 w 2457930"/>
              <a:gd name="connsiteY608" fmla="*/ 71446 h 772884"/>
              <a:gd name="connsiteX609" fmla="*/ 221266 w 2457930"/>
              <a:gd name="connsiteY609" fmla="*/ 132597 h 772884"/>
              <a:gd name="connsiteX610" fmla="*/ 227838 w 2457930"/>
              <a:gd name="connsiteY610" fmla="*/ 127072 h 772884"/>
              <a:gd name="connsiteX611" fmla="*/ 318135 w 2457930"/>
              <a:gd name="connsiteY611" fmla="*/ 44871 h 772884"/>
              <a:gd name="connsiteX612" fmla="*/ 356045 w 2457930"/>
              <a:gd name="connsiteY612" fmla="*/ 10962 h 772884"/>
              <a:gd name="connsiteX613" fmla="*/ 388822 w 2457930"/>
              <a:gd name="connsiteY613" fmla="*/ 44 h 77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</a:cxnLst>
            <a:rect l="l" t="t" r="r" b="b"/>
            <a:pathLst>
              <a:path w="2457930" h="772884">
                <a:moveTo>
                  <a:pt x="898684" y="616562"/>
                </a:moveTo>
                <a:lnTo>
                  <a:pt x="898684" y="655519"/>
                </a:lnTo>
                <a:cubicBezTo>
                  <a:pt x="908780" y="655519"/>
                  <a:pt x="918496" y="655519"/>
                  <a:pt x="928211" y="655519"/>
                </a:cubicBezTo>
                <a:cubicBezTo>
                  <a:pt x="930878" y="655519"/>
                  <a:pt x="930688" y="653805"/>
                  <a:pt x="930688" y="652090"/>
                </a:cubicBezTo>
                <a:cubicBezTo>
                  <a:pt x="930688" y="641041"/>
                  <a:pt x="930688" y="629992"/>
                  <a:pt x="930688" y="619038"/>
                </a:cubicBezTo>
                <a:cubicBezTo>
                  <a:pt x="930688" y="618181"/>
                  <a:pt x="930402" y="617324"/>
                  <a:pt x="930307" y="616562"/>
                </a:cubicBezTo>
                <a:close/>
                <a:moveTo>
                  <a:pt x="85344" y="616562"/>
                </a:moveTo>
                <a:lnTo>
                  <a:pt x="85344" y="655519"/>
                </a:lnTo>
                <a:cubicBezTo>
                  <a:pt x="95441" y="655519"/>
                  <a:pt x="105156" y="655519"/>
                  <a:pt x="114872" y="655519"/>
                </a:cubicBezTo>
                <a:cubicBezTo>
                  <a:pt x="117539" y="655519"/>
                  <a:pt x="117348" y="653805"/>
                  <a:pt x="117348" y="652090"/>
                </a:cubicBezTo>
                <a:cubicBezTo>
                  <a:pt x="117348" y="641041"/>
                  <a:pt x="117348" y="629992"/>
                  <a:pt x="117348" y="619038"/>
                </a:cubicBezTo>
                <a:cubicBezTo>
                  <a:pt x="117348" y="618181"/>
                  <a:pt x="117062" y="617324"/>
                  <a:pt x="116967" y="616562"/>
                </a:cubicBezTo>
                <a:close/>
                <a:moveTo>
                  <a:pt x="837343" y="616467"/>
                </a:moveTo>
                <a:cubicBezTo>
                  <a:pt x="837343" y="628944"/>
                  <a:pt x="837343" y="641136"/>
                  <a:pt x="837343" y="653328"/>
                </a:cubicBezTo>
                <a:cubicBezTo>
                  <a:pt x="837343" y="653995"/>
                  <a:pt x="838676" y="655424"/>
                  <a:pt x="839438" y="655424"/>
                </a:cubicBezTo>
                <a:cubicBezTo>
                  <a:pt x="850868" y="655519"/>
                  <a:pt x="862203" y="655519"/>
                  <a:pt x="873919" y="655519"/>
                </a:cubicBezTo>
                <a:lnTo>
                  <a:pt x="873919" y="616467"/>
                </a:lnTo>
                <a:close/>
                <a:moveTo>
                  <a:pt x="23908" y="616467"/>
                </a:moveTo>
                <a:cubicBezTo>
                  <a:pt x="23908" y="628944"/>
                  <a:pt x="23908" y="641136"/>
                  <a:pt x="23908" y="653328"/>
                </a:cubicBezTo>
                <a:cubicBezTo>
                  <a:pt x="23908" y="653995"/>
                  <a:pt x="25241" y="655424"/>
                  <a:pt x="26003" y="655424"/>
                </a:cubicBezTo>
                <a:cubicBezTo>
                  <a:pt x="37433" y="655519"/>
                  <a:pt x="48768" y="655519"/>
                  <a:pt x="60484" y="655519"/>
                </a:cubicBezTo>
                <a:lnTo>
                  <a:pt x="60484" y="616467"/>
                </a:lnTo>
                <a:close/>
                <a:moveTo>
                  <a:pt x="1084898" y="606370"/>
                </a:moveTo>
                <a:lnTo>
                  <a:pt x="1084898" y="649995"/>
                </a:lnTo>
                <a:lnTo>
                  <a:pt x="1138238" y="649995"/>
                </a:lnTo>
                <a:lnTo>
                  <a:pt x="1138238" y="606370"/>
                </a:lnTo>
                <a:close/>
                <a:moveTo>
                  <a:pt x="271463" y="606370"/>
                </a:moveTo>
                <a:lnTo>
                  <a:pt x="271463" y="649995"/>
                </a:lnTo>
                <a:lnTo>
                  <a:pt x="324803" y="649995"/>
                </a:lnTo>
                <a:lnTo>
                  <a:pt x="324803" y="606370"/>
                </a:lnTo>
                <a:close/>
                <a:moveTo>
                  <a:pt x="1006602" y="606275"/>
                </a:moveTo>
                <a:lnTo>
                  <a:pt x="1006602" y="650090"/>
                </a:lnTo>
                <a:lnTo>
                  <a:pt x="1060038" y="650090"/>
                </a:lnTo>
                <a:lnTo>
                  <a:pt x="1060038" y="606275"/>
                </a:lnTo>
                <a:close/>
                <a:moveTo>
                  <a:pt x="193167" y="606275"/>
                </a:moveTo>
                <a:lnTo>
                  <a:pt x="193167" y="650090"/>
                </a:lnTo>
                <a:lnTo>
                  <a:pt x="246603" y="650090"/>
                </a:lnTo>
                <a:lnTo>
                  <a:pt x="246603" y="606275"/>
                </a:lnTo>
                <a:close/>
                <a:moveTo>
                  <a:pt x="1241870" y="579510"/>
                </a:moveTo>
                <a:cubicBezTo>
                  <a:pt x="1247204" y="579129"/>
                  <a:pt x="1253871" y="583987"/>
                  <a:pt x="1254157" y="589511"/>
                </a:cubicBezTo>
                <a:cubicBezTo>
                  <a:pt x="1254633" y="599512"/>
                  <a:pt x="1254633" y="609419"/>
                  <a:pt x="1254157" y="619420"/>
                </a:cubicBezTo>
                <a:cubicBezTo>
                  <a:pt x="1253871" y="625325"/>
                  <a:pt x="1248156" y="628564"/>
                  <a:pt x="1240917" y="628183"/>
                </a:cubicBezTo>
                <a:cubicBezTo>
                  <a:pt x="1235488" y="627802"/>
                  <a:pt x="1230916" y="623516"/>
                  <a:pt x="1230630" y="618181"/>
                </a:cubicBezTo>
                <a:cubicBezTo>
                  <a:pt x="1230440" y="613514"/>
                  <a:pt x="1230630" y="608752"/>
                  <a:pt x="1230630" y="603989"/>
                </a:cubicBezTo>
                <a:lnTo>
                  <a:pt x="1230535" y="603894"/>
                </a:lnTo>
                <a:cubicBezTo>
                  <a:pt x="1230535" y="599608"/>
                  <a:pt x="1230535" y="595226"/>
                  <a:pt x="1230535" y="590940"/>
                </a:cubicBezTo>
                <a:cubicBezTo>
                  <a:pt x="1230630" y="584082"/>
                  <a:pt x="1234821" y="579986"/>
                  <a:pt x="1241870" y="579510"/>
                </a:cubicBezTo>
                <a:close/>
                <a:moveTo>
                  <a:pt x="428435" y="579510"/>
                </a:moveTo>
                <a:cubicBezTo>
                  <a:pt x="433769" y="579129"/>
                  <a:pt x="440436" y="583987"/>
                  <a:pt x="440722" y="589511"/>
                </a:cubicBezTo>
                <a:cubicBezTo>
                  <a:pt x="441198" y="599512"/>
                  <a:pt x="441198" y="609419"/>
                  <a:pt x="440722" y="619420"/>
                </a:cubicBezTo>
                <a:cubicBezTo>
                  <a:pt x="440436" y="625325"/>
                  <a:pt x="434721" y="628564"/>
                  <a:pt x="427482" y="628183"/>
                </a:cubicBezTo>
                <a:cubicBezTo>
                  <a:pt x="422053" y="627802"/>
                  <a:pt x="417481" y="623516"/>
                  <a:pt x="417195" y="618181"/>
                </a:cubicBezTo>
                <a:cubicBezTo>
                  <a:pt x="417005" y="613514"/>
                  <a:pt x="417195" y="608752"/>
                  <a:pt x="417195" y="603989"/>
                </a:cubicBezTo>
                <a:lnTo>
                  <a:pt x="417100" y="603894"/>
                </a:lnTo>
                <a:cubicBezTo>
                  <a:pt x="417100" y="599608"/>
                  <a:pt x="417100" y="595226"/>
                  <a:pt x="417100" y="590940"/>
                </a:cubicBezTo>
                <a:cubicBezTo>
                  <a:pt x="417195" y="584082"/>
                  <a:pt x="421386" y="579986"/>
                  <a:pt x="428435" y="579510"/>
                </a:cubicBezTo>
                <a:close/>
                <a:moveTo>
                  <a:pt x="1541026" y="537874"/>
                </a:moveTo>
                <a:cubicBezTo>
                  <a:pt x="1537978" y="537886"/>
                  <a:pt x="1534907" y="540315"/>
                  <a:pt x="1531430" y="545125"/>
                </a:cubicBezTo>
                <a:cubicBezTo>
                  <a:pt x="1522762" y="557031"/>
                  <a:pt x="1517523" y="570461"/>
                  <a:pt x="1513713" y="584558"/>
                </a:cubicBezTo>
                <a:cubicBezTo>
                  <a:pt x="1511142" y="594179"/>
                  <a:pt x="1508951" y="603989"/>
                  <a:pt x="1511427" y="613991"/>
                </a:cubicBezTo>
                <a:cubicBezTo>
                  <a:pt x="1513713" y="623325"/>
                  <a:pt x="1519524" y="630088"/>
                  <a:pt x="1528477" y="634279"/>
                </a:cubicBezTo>
                <a:cubicBezTo>
                  <a:pt x="1528763" y="629516"/>
                  <a:pt x="1528668" y="625230"/>
                  <a:pt x="1529334" y="620944"/>
                </a:cubicBezTo>
                <a:cubicBezTo>
                  <a:pt x="1530477" y="613895"/>
                  <a:pt x="1535240" y="610847"/>
                  <a:pt x="1543241" y="611514"/>
                </a:cubicBezTo>
                <a:cubicBezTo>
                  <a:pt x="1548956" y="611990"/>
                  <a:pt x="1553147" y="616848"/>
                  <a:pt x="1553242" y="623135"/>
                </a:cubicBezTo>
                <a:lnTo>
                  <a:pt x="1553242" y="634079"/>
                </a:lnTo>
                <a:lnTo>
                  <a:pt x="1553147" y="634184"/>
                </a:lnTo>
                <a:lnTo>
                  <a:pt x="1553242" y="634184"/>
                </a:lnTo>
                <a:lnTo>
                  <a:pt x="1553242" y="634079"/>
                </a:lnTo>
                <a:lnTo>
                  <a:pt x="1570387" y="615134"/>
                </a:lnTo>
                <a:cubicBezTo>
                  <a:pt x="1572387" y="608276"/>
                  <a:pt x="1571721" y="601418"/>
                  <a:pt x="1570387" y="594560"/>
                </a:cubicBezTo>
                <a:cubicBezTo>
                  <a:pt x="1566958" y="576748"/>
                  <a:pt x="1560862" y="560079"/>
                  <a:pt x="1550480" y="545125"/>
                </a:cubicBezTo>
                <a:cubicBezTo>
                  <a:pt x="1547099" y="540267"/>
                  <a:pt x="1544074" y="537862"/>
                  <a:pt x="1541026" y="537874"/>
                </a:cubicBezTo>
                <a:close/>
                <a:moveTo>
                  <a:pt x="727591" y="537874"/>
                </a:moveTo>
                <a:cubicBezTo>
                  <a:pt x="724543" y="537886"/>
                  <a:pt x="721471" y="540315"/>
                  <a:pt x="717995" y="545125"/>
                </a:cubicBezTo>
                <a:cubicBezTo>
                  <a:pt x="709327" y="557031"/>
                  <a:pt x="704088" y="570461"/>
                  <a:pt x="700278" y="584558"/>
                </a:cubicBezTo>
                <a:cubicBezTo>
                  <a:pt x="697707" y="594179"/>
                  <a:pt x="695516" y="603989"/>
                  <a:pt x="697992" y="613991"/>
                </a:cubicBezTo>
                <a:cubicBezTo>
                  <a:pt x="700278" y="623325"/>
                  <a:pt x="706089" y="630088"/>
                  <a:pt x="715042" y="634279"/>
                </a:cubicBezTo>
                <a:cubicBezTo>
                  <a:pt x="715328" y="629516"/>
                  <a:pt x="715233" y="625230"/>
                  <a:pt x="715899" y="620944"/>
                </a:cubicBezTo>
                <a:cubicBezTo>
                  <a:pt x="717042" y="613895"/>
                  <a:pt x="721805" y="610847"/>
                  <a:pt x="729806" y="611514"/>
                </a:cubicBezTo>
                <a:cubicBezTo>
                  <a:pt x="735521" y="611990"/>
                  <a:pt x="739712" y="616848"/>
                  <a:pt x="739807" y="623135"/>
                </a:cubicBezTo>
                <a:lnTo>
                  <a:pt x="739807" y="634079"/>
                </a:lnTo>
                <a:lnTo>
                  <a:pt x="739712" y="634184"/>
                </a:lnTo>
                <a:lnTo>
                  <a:pt x="739807" y="634184"/>
                </a:lnTo>
                <a:lnTo>
                  <a:pt x="739807" y="634079"/>
                </a:lnTo>
                <a:lnTo>
                  <a:pt x="756952" y="615134"/>
                </a:lnTo>
                <a:cubicBezTo>
                  <a:pt x="758952" y="608276"/>
                  <a:pt x="758286" y="601418"/>
                  <a:pt x="756952" y="594560"/>
                </a:cubicBezTo>
                <a:cubicBezTo>
                  <a:pt x="753523" y="576748"/>
                  <a:pt x="747427" y="560079"/>
                  <a:pt x="737045" y="545125"/>
                </a:cubicBezTo>
                <a:cubicBezTo>
                  <a:pt x="733663" y="540267"/>
                  <a:pt x="730639" y="537862"/>
                  <a:pt x="727591" y="537874"/>
                </a:cubicBezTo>
                <a:close/>
                <a:moveTo>
                  <a:pt x="1084993" y="537790"/>
                </a:moveTo>
                <a:lnTo>
                  <a:pt x="1084993" y="581700"/>
                </a:lnTo>
                <a:lnTo>
                  <a:pt x="1138238" y="581700"/>
                </a:lnTo>
                <a:lnTo>
                  <a:pt x="1138238" y="537790"/>
                </a:lnTo>
                <a:close/>
                <a:moveTo>
                  <a:pt x="271558" y="537790"/>
                </a:moveTo>
                <a:lnTo>
                  <a:pt x="271558" y="581700"/>
                </a:lnTo>
                <a:lnTo>
                  <a:pt x="324803" y="581700"/>
                </a:lnTo>
                <a:lnTo>
                  <a:pt x="324803" y="537790"/>
                </a:lnTo>
                <a:close/>
                <a:moveTo>
                  <a:pt x="1006507" y="536838"/>
                </a:moveTo>
                <a:lnTo>
                  <a:pt x="1006507" y="580462"/>
                </a:lnTo>
                <a:lnTo>
                  <a:pt x="1059942" y="580462"/>
                </a:lnTo>
                <a:lnTo>
                  <a:pt x="1059942" y="536838"/>
                </a:lnTo>
                <a:close/>
                <a:moveTo>
                  <a:pt x="193072" y="536838"/>
                </a:moveTo>
                <a:lnTo>
                  <a:pt x="193072" y="580462"/>
                </a:lnTo>
                <a:lnTo>
                  <a:pt x="246507" y="580462"/>
                </a:lnTo>
                <a:lnTo>
                  <a:pt x="246507" y="536838"/>
                </a:lnTo>
                <a:close/>
                <a:moveTo>
                  <a:pt x="1543467" y="513586"/>
                </a:moveTo>
                <a:cubicBezTo>
                  <a:pt x="1550194" y="514169"/>
                  <a:pt x="1556814" y="517217"/>
                  <a:pt x="1562481" y="522551"/>
                </a:cubicBezTo>
                <a:cubicBezTo>
                  <a:pt x="1572578" y="532171"/>
                  <a:pt x="1579055" y="543982"/>
                  <a:pt x="1584198" y="556745"/>
                </a:cubicBezTo>
                <a:cubicBezTo>
                  <a:pt x="1590485" y="572366"/>
                  <a:pt x="1595247" y="588273"/>
                  <a:pt x="1595914" y="605228"/>
                </a:cubicBezTo>
                <a:cubicBezTo>
                  <a:pt x="1596771" y="629993"/>
                  <a:pt x="1580865" y="651138"/>
                  <a:pt x="1557719" y="658663"/>
                </a:cubicBezTo>
                <a:cubicBezTo>
                  <a:pt x="1554195" y="659806"/>
                  <a:pt x="1553147" y="661139"/>
                  <a:pt x="1553147" y="664759"/>
                </a:cubicBezTo>
                <a:cubicBezTo>
                  <a:pt x="1553337" y="695144"/>
                  <a:pt x="1553242" y="725433"/>
                  <a:pt x="1553147" y="755818"/>
                </a:cubicBezTo>
                <a:cubicBezTo>
                  <a:pt x="1553147" y="762009"/>
                  <a:pt x="1549432" y="766486"/>
                  <a:pt x="1543717" y="767629"/>
                </a:cubicBezTo>
                <a:cubicBezTo>
                  <a:pt x="1537812" y="768772"/>
                  <a:pt x="1532001" y="766105"/>
                  <a:pt x="1530096" y="760866"/>
                </a:cubicBezTo>
                <a:cubicBezTo>
                  <a:pt x="1529144" y="758390"/>
                  <a:pt x="1528763" y="755532"/>
                  <a:pt x="1528763" y="752770"/>
                </a:cubicBezTo>
                <a:cubicBezTo>
                  <a:pt x="1528763" y="723528"/>
                  <a:pt x="1528763" y="694191"/>
                  <a:pt x="1528763" y="664854"/>
                </a:cubicBezTo>
                <a:lnTo>
                  <a:pt x="1528763" y="660187"/>
                </a:lnTo>
                <a:cubicBezTo>
                  <a:pt x="1506760" y="653234"/>
                  <a:pt x="1492568" y="639422"/>
                  <a:pt x="1487234" y="617134"/>
                </a:cubicBezTo>
                <a:cubicBezTo>
                  <a:pt x="1484853" y="607228"/>
                  <a:pt x="1486377" y="597322"/>
                  <a:pt x="1488472" y="587606"/>
                </a:cubicBezTo>
                <a:cubicBezTo>
                  <a:pt x="1492854" y="567509"/>
                  <a:pt x="1499331" y="548268"/>
                  <a:pt x="1511713" y="531599"/>
                </a:cubicBezTo>
                <a:cubicBezTo>
                  <a:pt x="1515047" y="527027"/>
                  <a:pt x="1519238" y="522741"/>
                  <a:pt x="1523810" y="519407"/>
                </a:cubicBezTo>
                <a:cubicBezTo>
                  <a:pt x="1529906" y="514883"/>
                  <a:pt x="1536740" y="513002"/>
                  <a:pt x="1543467" y="513586"/>
                </a:cubicBezTo>
                <a:close/>
                <a:moveTo>
                  <a:pt x="730032" y="513586"/>
                </a:moveTo>
                <a:cubicBezTo>
                  <a:pt x="736759" y="514169"/>
                  <a:pt x="743379" y="517217"/>
                  <a:pt x="749046" y="522551"/>
                </a:cubicBezTo>
                <a:cubicBezTo>
                  <a:pt x="759143" y="532171"/>
                  <a:pt x="765620" y="543982"/>
                  <a:pt x="770763" y="556745"/>
                </a:cubicBezTo>
                <a:cubicBezTo>
                  <a:pt x="777050" y="572366"/>
                  <a:pt x="781812" y="588273"/>
                  <a:pt x="782479" y="605228"/>
                </a:cubicBezTo>
                <a:cubicBezTo>
                  <a:pt x="783336" y="629993"/>
                  <a:pt x="767430" y="651138"/>
                  <a:pt x="744284" y="658663"/>
                </a:cubicBezTo>
                <a:cubicBezTo>
                  <a:pt x="740760" y="659806"/>
                  <a:pt x="739712" y="661139"/>
                  <a:pt x="739712" y="664759"/>
                </a:cubicBezTo>
                <a:cubicBezTo>
                  <a:pt x="739902" y="695144"/>
                  <a:pt x="739807" y="725433"/>
                  <a:pt x="739712" y="755818"/>
                </a:cubicBezTo>
                <a:cubicBezTo>
                  <a:pt x="739712" y="762009"/>
                  <a:pt x="735997" y="766486"/>
                  <a:pt x="730282" y="767629"/>
                </a:cubicBezTo>
                <a:cubicBezTo>
                  <a:pt x="724377" y="768772"/>
                  <a:pt x="718566" y="766105"/>
                  <a:pt x="716661" y="760866"/>
                </a:cubicBezTo>
                <a:cubicBezTo>
                  <a:pt x="715709" y="758390"/>
                  <a:pt x="715328" y="755532"/>
                  <a:pt x="715328" y="752770"/>
                </a:cubicBezTo>
                <a:cubicBezTo>
                  <a:pt x="715328" y="723528"/>
                  <a:pt x="715328" y="694191"/>
                  <a:pt x="715328" y="664854"/>
                </a:cubicBezTo>
                <a:lnTo>
                  <a:pt x="715328" y="660187"/>
                </a:lnTo>
                <a:cubicBezTo>
                  <a:pt x="693325" y="653234"/>
                  <a:pt x="679133" y="639422"/>
                  <a:pt x="673799" y="617134"/>
                </a:cubicBezTo>
                <a:cubicBezTo>
                  <a:pt x="671418" y="607228"/>
                  <a:pt x="672942" y="597322"/>
                  <a:pt x="675037" y="587606"/>
                </a:cubicBezTo>
                <a:cubicBezTo>
                  <a:pt x="679419" y="567509"/>
                  <a:pt x="685896" y="548268"/>
                  <a:pt x="698278" y="531599"/>
                </a:cubicBezTo>
                <a:cubicBezTo>
                  <a:pt x="701612" y="527027"/>
                  <a:pt x="705803" y="522741"/>
                  <a:pt x="710375" y="519407"/>
                </a:cubicBezTo>
                <a:cubicBezTo>
                  <a:pt x="716471" y="514883"/>
                  <a:pt x="723305" y="513002"/>
                  <a:pt x="730032" y="513586"/>
                </a:cubicBezTo>
                <a:close/>
                <a:moveTo>
                  <a:pt x="994220" y="512168"/>
                </a:moveTo>
                <a:cubicBezTo>
                  <a:pt x="1046417" y="512168"/>
                  <a:pt x="1098614" y="512168"/>
                  <a:pt x="1150716" y="512168"/>
                </a:cubicBezTo>
                <a:cubicBezTo>
                  <a:pt x="1158145" y="512168"/>
                  <a:pt x="1162717" y="516835"/>
                  <a:pt x="1162717" y="524169"/>
                </a:cubicBezTo>
                <a:cubicBezTo>
                  <a:pt x="1162717" y="570270"/>
                  <a:pt x="1162717" y="616467"/>
                  <a:pt x="1162717" y="662568"/>
                </a:cubicBezTo>
                <a:cubicBezTo>
                  <a:pt x="1162717" y="669997"/>
                  <a:pt x="1158145" y="674569"/>
                  <a:pt x="1150716" y="674569"/>
                </a:cubicBezTo>
                <a:cubicBezTo>
                  <a:pt x="1124712" y="674569"/>
                  <a:pt x="1098709" y="674569"/>
                  <a:pt x="1072611" y="674569"/>
                </a:cubicBezTo>
                <a:lnTo>
                  <a:pt x="1072706" y="674664"/>
                </a:lnTo>
                <a:lnTo>
                  <a:pt x="995839" y="674664"/>
                </a:lnTo>
                <a:cubicBezTo>
                  <a:pt x="987648" y="674664"/>
                  <a:pt x="982123" y="669426"/>
                  <a:pt x="982123" y="661329"/>
                </a:cubicBezTo>
                <a:cubicBezTo>
                  <a:pt x="982123" y="615610"/>
                  <a:pt x="982123" y="569889"/>
                  <a:pt x="982123" y="524074"/>
                </a:cubicBezTo>
                <a:cubicBezTo>
                  <a:pt x="982123" y="516645"/>
                  <a:pt x="986790" y="512168"/>
                  <a:pt x="994220" y="512168"/>
                </a:cubicBezTo>
                <a:close/>
                <a:moveTo>
                  <a:pt x="180785" y="512168"/>
                </a:moveTo>
                <a:cubicBezTo>
                  <a:pt x="232982" y="512168"/>
                  <a:pt x="285179" y="512168"/>
                  <a:pt x="337281" y="512168"/>
                </a:cubicBezTo>
                <a:cubicBezTo>
                  <a:pt x="344710" y="512168"/>
                  <a:pt x="349282" y="516835"/>
                  <a:pt x="349282" y="524169"/>
                </a:cubicBezTo>
                <a:cubicBezTo>
                  <a:pt x="349282" y="570270"/>
                  <a:pt x="349282" y="616467"/>
                  <a:pt x="349282" y="662568"/>
                </a:cubicBezTo>
                <a:cubicBezTo>
                  <a:pt x="349282" y="669997"/>
                  <a:pt x="344710" y="674569"/>
                  <a:pt x="337281" y="674569"/>
                </a:cubicBezTo>
                <a:cubicBezTo>
                  <a:pt x="311277" y="674569"/>
                  <a:pt x="285274" y="674569"/>
                  <a:pt x="259176" y="674569"/>
                </a:cubicBezTo>
                <a:lnTo>
                  <a:pt x="259271" y="674664"/>
                </a:lnTo>
                <a:lnTo>
                  <a:pt x="182404" y="674664"/>
                </a:lnTo>
                <a:cubicBezTo>
                  <a:pt x="174212" y="674664"/>
                  <a:pt x="168688" y="669426"/>
                  <a:pt x="168688" y="661329"/>
                </a:cubicBezTo>
                <a:cubicBezTo>
                  <a:pt x="168688" y="615610"/>
                  <a:pt x="168688" y="569889"/>
                  <a:pt x="168688" y="524074"/>
                </a:cubicBezTo>
                <a:cubicBezTo>
                  <a:pt x="168688" y="516645"/>
                  <a:pt x="173355" y="512168"/>
                  <a:pt x="180785" y="512168"/>
                </a:cubicBezTo>
                <a:close/>
                <a:moveTo>
                  <a:pt x="1214247" y="481688"/>
                </a:moveTo>
                <a:lnTo>
                  <a:pt x="1214247" y="740577"/>
                </a:lnTo>
                <a:lnTo>
                  <a:pt x="1373029" y="740577"/>
                </a:lnTo>
                <a:lnTo>
                  <a:pt x="1373029" y="481688"/>
                </a:lnTo>
                <a:close/>
                <a:moveTo>
                  <a:pt x="400812" y="481688"/>
                </a:moveTo>
                <a:lnTo>
                  <a:pt x="400812" y="740577"/>
                </a:lnTo>
                <a:lnTo>
                  <a:pt x="559594" y="740577"/>
                </a:lnTo>
                <a:lnTo>
                  <a:pt x="559594" y="481688"/>
                </a:lnTo>
                <a:close/>
                <a:moveTo>
                  <a:pt x="1133952" y="311381"/>
                </a:moveTo>
                <a:cubicBezTo>
                  <a:pt x="1137095" y="335765"/>
                  <a:pt x="1159955" y="360816"/>
                  <a:pt x="1187197" y="365007"/>
                </a:cubicBezTo>
                <a:lnTo>
                  <a:pt x="1187197" y="311381"/>
                </a:lnTo>
                <a:close/>
                <a:moveTo>
                  <a:pt x="320516" y="311381"/>
                </a:moveTo>
                <a:cubicBezTo>
                  <a:pt x="323659" y="335765"/>
                  <a:pt x="346519" y="360816"/>
                  <a:pt x="373760" y="365007"/>
                </a:cubicBezTo>
                <a:lnTo>
                  <a:pt x="373760" y="311381"/>
                </a:lnTo>
                <a:close/>
                <a:moveTo>
                  <a:pt x="1264825" y="311191"/>
                </a:moveTo>
                <a:cubicBezTo>
                  <a:pt x="1247871" y="311191"/>
                  <a:pt x="1230916" y="311191"/>
                  <a:pt x="1214057" y="311286"/>
                </a:cubicBezTo>
                <a:cubicBezTo>
                  <a:pt x="1213295" y="311286"/>
                  <a:pt x="1211771" y="313000"/>
                  <a:pt x="1211771" y="313858"/>
                </a:cubicBezTo>
                <a:cubicBezTo>
                  <a:pt x="1211676" y="330812"/>
                  <a:pt x="1211676" y="347767"/>
                  <a:pt x="1211676" y="365007"/>
                </a:cubicBezTo>
                <a:lnTo>
                  <a:pt x="1211676" y="365102"/>
                </a:lnTo>
                <a:cubicBezTo>
                  <a:pt x="1242823" y="360625"/>
                  <a:pt x="1264825" y="329955"/>
                  <a:pt x="1264825" y="311191"/>
                </a:cubicBezTo>
                <a:close/>
                <a:moveTo>
                  <a:pt x="451389" y="311191"/>
                </a:moveTo>
                <a:cubicBezTo>
                  <a:pt x="434435" y="311191"/>
                  <a:pt x="417480" y="311191"/>
                  <a:pt x="400621" y="311286"/>
                </a:cubicBezTo>
                <a:cubicBezTo>
                  <a:pt x="399859" y="311286"/>
                  <a:pt x="398335" y="313000"/>
                  <a:pt x="398335" y="313858"/>
                </a:cubicBezTo>
                <a:cubicBezTo>
                  <a:pt x="398240" y="330812"/>
                  <a:pt x="398240" y="347767"/>
                  <a:pt x="398240" y="365007"/>
                </a:cubicBezTo>
                <a:lnTo>
                  <a:pt x="398240" y="365102"/>
                </a:lnTo>
                <a:cubicBezTo>
                  <a:pt x="429387" y="360625"/>
                  <a:pt x="451389" y="329955"/>
                  <a:pt x="451389" y="311191"/>
                </a:cubicBezTo>
                <a:close/>
                <a:moveTo>
                  <a:pt x="1974607" y="309345"/>
                </a:moveTo>
                <a:lnTo>
                  <a:pt x="1974385" y="311270"/>
                </a:lnTo>
                <a:cubicBezTo>
                  <a:pt x="1975955" y="329199"/>
                  <a:pt x="1981224" y="347195"/>
                  <a:pt x="1990534" y="364245"/>
                </a:cubicBezTo>
                <a:cubicBezTo>
                  <a:pt x="2012823" y="405107"/>
                  <a:pt x="2048256" y="428158"/>
                  <a:pt x="2094357" y="433492"/>
                </a:cubicBezTo>
                <a:lnTo>
                  <a:pt x="2095839" y="433389"/>
                </a:lnTo>
                <a:lnTo>
                  <a:pt x="2050161" y="392630"/>
                </a:lnTo>
                <a:cubicBezTo>
                  <a:pt x="2040065" y="387391"/>
                  <a:pt x="2033016" y="380438"/>
                  <a:pt x="2028254" y="370055"/>
                </a:cubicBezTo>
                <a:cubicBezTo>
                  <a:pt x="2021777" y="355696"/>
                  <a:pt x="2013127" y="342778"/>
                  <a:pt x="2002824" y="331616"/>
                </a:cubicBezTo>
                <a:close/>
                <a:moveTo>
                  <a:pt x="1879473" y="287093"/>
                </a:moveTo>
                <a:cubicBezTo>
                  <a:pt x="1827181" y="294522"/>
                  <a:pt x="1789462" y="322907"/>
                  <a:pt x="1766983" y="370913"/>
                </a:cubicBezTo>
                <a:cubicBezTo>
                  <a:pt x="1762506" y="380438"/>
                  <a:pt x="1756220" y="387486"/>
                  <a:pt x="1746695" y="392058"/>
                </a:cubicBezTo>
                <a:cubicBezTo>
                  <a:pt x="1676591" y="425681"/>
                  <a:pt x="1649159" y="509025"/>
                  <a:pt x="1686402" y="577224"/>
                </a:cubicBezTo>
                <a:cubicBezTo>
                  <a:pt x="1708690" y="618086"/>
                  <a:pt x="1744123" y="641137"/>
                  <a:pt x="1790224" y="646471"/>
                </a:cubicBezTo>
                <a:cubicBezTo>
                  <a:pt x="1823180" y="650281"/>
                  <a:pt x="1853661" y="641708"/>
                  <a:pt x="1881092" y="622944"/>
                </a:cubicBezTo>
                <a:cubicBezTo>
                  <a:pt x="1882616" y="621896"/>
                  <a:pt x="1883759" y="619325"/>
                  <a:pt x="1883759" y="617420"/>
                </a:cubicBezTo>
                <a:cubicBezTo>
                  <a:pt x="1883950" y="605894"/>
                  <a:pt x="1883664" y="594274"/>
                  <a:pt x="1884045" y="582749"/>
                </a:cubicBezTo>
                <a:cubicBezTo>
                  <a:pt x="1884141" y="578177"/>
                  <a:pt x="1882712" y="575986"/>
                  <a:pt x="1878711" y="574081"/>
                </a:cubicBezTo>
                <a:cubicBezTo>
                  <a:pt x="1846612" y="558269"/>
                  <a:pt x="1814608" y="542172"/>
                  <a:pt x="1782604" y="526265"/>
                </a:cubicBezTo>
                <a:cubicBezTo>
                  <a:pt x="1777651" y="523789"/>
                  <a:pt x="1773841" y="520550"/>
                  <a:pt x="1772984" y="514931"/>
                </a:cubicBezTo>
                <a:cubicBezTo>
                  <a:pt x="1772222" y="509597"/>
                  <a:pt x="1773841" y="504929"/>
                  <a:pt x="1778223" y="501596"/>
                </a:cubicBezTo>
                <a:cubicBezTo>
                  <a:pt x="1782985" y="497976"/>
                  <a:pt x="1788224" y="497690"/>
                  <a:pt x="1793462" y="500262"/>
                </a:cubicBezTo>
                <a:cubicBezTo>
                  <a:pt x="1809655" y="508263"/>
                  <a:pt x="1825848" y="516455"/>
                  <a:pt x="1842040" y="524456"/>
                </a:cubicBezTo>
                <a:cubicBezTo>
                  <a:pt x="1855756" y="531314"/>
                  <a:pt x="1869472" y="538172"/>
                  <a:pt x="1884045" y="545411"/>
                </a:cubicBezTo>
                <a:lnTo>
                  <a:pt x="1884045" y="538457"/>
                </a:lnTo>
                <a:cubicBezTo>
                  <a:pt x="1884045" y="499691"/>
                  <a:pt x="1884045" y="460924"/>
                  <a:pt x="1884045" y="422157"/>
                </a:cubicBezTo>
                <a:cubicBezTo>
                  <a:pt x="1884045" y="419871"/>
                  <a:pt x="1884045" y="417490"/>
                  <a:pt x="1884807" y="415299"/>
                </a:cubicBezTo>
                <a:cubicBezTo>
                  <a:pt x="1886998" y="408727"/>
                  <a:pt x="1893380" y="405107"/>
                  <a:pt x="1900333" y="406155"/>
                </a:cubicBezTo>
                <a:cubicBezTo>
                  <a:pt x="1906905" y="407203"/>
                  <a:pt x="1911668" y="412918"/>
                  <a:pt x="1911668" y="420062"/>
                </a:cubicBezTo>
                <a:cubicBezTo>
                  <a:pt x="1911668" y="443017"/>
                  <a:pt x="1911668" y="465877"/>
                  <a:pt x="1911668" y="489880"/>
                </a:cubicBezTo>
                <a:lnTo>
                  <a:pt x="1911763" y="489689"/>
                </a:lnTo>
                <a:cubicBezTo>
                  <a:pt x="1926241" y="482450"/>
                  <a:pt x="1939576" y="475783"/>
                  <a:pt x="1953006" y="469115"/>
                </a:cubicBezTo>
                <a:cubicBezTo>
                  <a:pt x="1969389" y="460924"/>
                  <a:pt x="1985677" y="452732"/>
                  <a:pt x="2002060" y="444541"/>
                </a:cubicBezTo>
                <a:cubicBezTo>
                  <a:pt x="2007299" y="441969"/>
                  <a:pt x="2012537" y="442064"/>
                  <a:pt x="2017300" y="445589"/>
                </a:cubicBezTo>
                <a:cubicBezTo>
                  <a:pt x="2021682" y="448827"/>
                  <a:pt x="2023491" y="453399"/>
                  <a:pt x="2022729" y="458828"/>
                </a:cubicBezTo>
                <a:cubicBezTo>
                  <a:pt x="2021967" y="464829"/>
                  <a:pt x="2017871" y="468068"/>
                  <a:pt x="2012823" y="470639"/>
                </a:cubicBezTo>
                <a:cubicBezTo>
                  <a:pt x="1980629" y="486641"/>
                  <a:pt x="1948434" y="502739"/>
                  <a:pt x="1916240" y="518836"/>
                </a:cubicBezTo>
                <a:cubicBezTo>
                  <a:pt x="1913858" y="519979"/>
                  <a:pt x="1911573" y="520741"/>
                  <a:pt x="1911573" y="524360"/>
                </a:cubicBezTo>
                <a:cubicBezTo>
                  <a:pt x="1911763" y="555602"/>
                  <a:pt x="1911573" y="586844"/>
                  <a:pt x="1911763" y="618086"/>
                </a:cubicBezTo>
                <a:cubicBezTo>
                  <a:pt x="1911763" y="619610"/>
                  <a:pt x="1912906" y="621801"/>
                  <a:pt x="1914240" y="622658"/>
                </a:cubicBezTo>
                <a:cubicBezTo>
                  <a:pt x="1943481" y="642375"/>
                  <a:pt x="1975580" y="650376"/>
                  <a:pt x="2010823" y="645614"/>
                </a:cubicBezTo>
                <a:cubicBezTo>
                  <a:pt x="2075117" y="636946"/>
                  <a:pt x="2125790" y="580558"/>
                  <a:pt x="2125599" y="515597"/>
                </a:cubicBezTo>
                <a:lnTo>
                  <a:pt x="2111400" y="461653"/>
                </a:lnTo>
                <a:lnTo>
                  <a:pt x="2106269" y="462181"/>
                </a:lnTo>
                <a:cubicBezTo>
                  <a:pt x="2032439" y="461132"/>
                  <a:pt x="1963912" y="409251"/>
                  <a:pt x="1948910" y="330526"/>
                </a:cubicBezTo>
                <a:lnTo>
                  <a:pt x="1953377" y="298541"/>
                </a:lnTo>
                <a:lnTo>
                  <a:pt x="1925317" y="288242"/>
                </a:lnTo>
                <a:cubicBezTo>
                  <a:pt x="1910477" y="285366"/>
                  <a:pt x="1895023" y="284878"/>
                  <a:pt x="1879473" y="287093"/>
                </a:cubicBezTo>
                <a:close/>
                <a:moveTo>
                  <a:pt x="1187197" y="233276"/>
                </a:moveTo>
                <a:cubicBezTo>
                  <a:pt x="1157479" y="238420"/>
                  <a:pt x="1136143" y="265280"/>
                  <a:pt x="1134047" y="286902"/>
                </a:cubicBezTo>
                <a:lnTo>
                  <a:pt x="1187197" y="286902"/>
                </a:lnTo>
                <a:close/>
                <a:moveTo>
                  <a:pt x="373760" y="233276"/>
                </a:moveTo>
                <a:cubicBezTo>
                  <a:pt x="344043" y="238420"/>
                  <a:pt x="322707" y="265280"/>
                  <a:pt x="320611" y="286902"/>
                </a:cubicBezTo>
                <a:lnTo>
                  <a:pt x="373760" y="286902"/>
                </a:lnTo>
                <a:close/>
                <a:moveTo>
                  <a:pt x="1211866" y="233181"/>
                </a:moveTo>
                <a:lnTo>
                  <a:pt x="1211866" y="286711"/>
                </a:lnTo>
                <a:lnTo>
                  <a:pt x="1265302" y="286711"/>
                </a:lnTo>
                <a:cubicBezTo>
                  <a:pt x="1262920" y="264899"/>
                  <a:pt x="1241870" y="238229"/>
                  <a:pt x="1211866" y="233181"/>
                </a:cubicBezTo>
                <a:close/>
                <a:moveTo>
                  <a:pt x="398430" y="233181"/>
                </a:moveTo>
                <a:lnTo>
                  <a:pt x="398430" y="286711"/>
                </a:lnTo>
                <a:lnTo>
                  <a:pt x="451866" y="286711"/>
                </a:lnTo>
                <a:cubicBezTo>
                  <a:pt x="449484" y="264899"/>
                  <a:pt x="428434" y="238229"/>
                  <a:pt x="398430" y="233181"/>
                </a:cubicBezTo>
                <a:close/>
                <a:moveTo>
                  <a:pt x="1199865" y="207654"/>
                </a:moveTo>
                <a:cubicBezTo>
                  <a:pt x="1248633" y="207082"/>
                  <a:pt x="1291590" y="248516"/>
                  <a:pt x="1291400" y="299570"/>
                </a:cubicBezTo>
                <a:cubicBezTo>
                  <a:pt x="1291210" y="349862"/>
                  <a:pt x="1249014" y="391105"/>
                  <a:pt x="1199198" y="390915"/>
                </a:cubicBezTo>
                <a:cubicBezTo>
                  <a:pt x="1150144" y="390629"/>
                  <a:pt x="1108139" y="349291"/>
                  <a:pt x="1108139" y="299284"/>
                </a:cubicBezTo>
                <a:cubicBezTo>
                  <a:pt x="1108139" y="249088"/>
                  <a:pt x="1150430" y="207082"/>
                  <a:pt x="1199960" y="207749"/>
                </a:cubicBezTo>
                <a:close/>
                <a:moveTo>
                  <a:pt x="386429" y="207654"/>
                </a:moveTo>
                <a:cubicBezTo>
                  <a:pt x="435197" y="207082"/>
                  <a:pt x="478155" y="248516"/>
                  <a:pt x="477964" y="299570"/>
                </a:cubicBezTo>
                <a:cubicBezTo>
                  <a:pt x="477774" y="349862"/>
                  <a:pt x="435578" y="391105"/>
                  <a:pt x="385762" y="390915"/>
                </a:cubicBezTo>
                <a:cubicBezTo>
                  <a:pt x="336708" y="390629"/>
                  <a:pt x="294703" y="349291"/>
                  <a:pt x="294703" y="299284"/>
                </a:cubicBezTo>
                <a:cubicBezTo>
                  <a:pt x="294703" y="249088"/>
                  <a:pt x="336994" y="207082"/>
                  <a:pt x="386524" y="207749"/>
                </a:cubicBezTo>
                <a:close/>
                <a:moveTo>
                  <a:pt x="1199579" y="117928"/>
                </a:moveTo>
                <a:lnTo>
                  <a:pt x="1199674" y="118023"/>
                </a:lnTo>
                <a:cubicBezTo>
                  <a:pt x="1195769" y="121548"/>
                  <a:pt x="1192244" y="124691"/>
                  <a:pt x="1188720" y="127834"/>
                </a:cubicBezTo>
                <a:cubicBezTo>
                  <a:pt x="1162431" y="151647"/>
                  <a:pt x="1136237" y="175459"/>
                  <a:pt x="1109853" y="199272"/>
                </a:cubicBezTo>
                <a:cubicBezTo>
                  <a:pt x="1083659" y="222989"/>
                  <a:pt x="1057370" y="246611"/>
                  <a:pt x="1031177" y="270328"/>
                </a:cubicBezTo>
                <a:cubicBezTo>
                  <a:pt x="1006602" y="292521"/>
                  <a:pt x="982123" y="314715"/>
                  <a:pt x="957548" y="336908"/>
                </a:cubicBezTo>
                <a:cubicBezTo>
                  <a:pt x="955548" y="338718"/>
                  <a:pt x="954691" y="340527"/>
                  <a:pt x="954691" y="343290"/>
                </a:cubicBezTo>
                <a:cubicBezTo>
                  <a:pt x="954691" y="474163"/>
                  <a:pt x="954691" y="605132"/>
                  <a:pt x="954691" y="736005"/>
                </a:cubicBezTo>
                <a:lnTo>
                  <a:pt x="954691" y="740482"/>
                </a:lnTo>
                <a:lnTo>
                  <a:pt x="1189768" y="740482"/>
                </a:lnTo>
                <a:lnTo>
                  <a:pt x="1189768" y="481307"/>
                </a:lnTo>
                <a:cubicBezTo>
                  <a:pt x="1187101" y="481307"/>
                  <a:pt x="1184624" y="481307"/>
                  <a:pt x="1182148" y="481307"/>
                </a:cubicBezTo>
                <a:cubicBezTo>
                  <a:pt x="1176147" y="481212"/>
                  <a:pt x="1171194" y="477021"/>
                  <a:pt x="1170623" y="471591"/>
                </a:cubicBezTo>
                <a:cubicBezTo>
                  <a:pt x="1169860" y="463686"/>
                  <a:pt x="1172813" y="458923"/>
                  <a:pt x="1179671" y="457399"/>
                </a:cubicBezTo>
                <a:cubicBezTo>
                  <a:pt x="1181481" y="457018"/>
                  <a:pt x="1183291" y="456828"/>
                  <a:pt x="1185101" y="456828"/>
                </a:cubicBezTo>
                <a:cubicBezTo>
                  <a:pt x="1257681" y="456828"/>
                  <a:pt x="1330166" y="456828"/>
                  <a:pt x="1402747" y="456828"/>
                </a:cubicBezTo>
                <a:cubicBezTo>
                  <a:pt x="1404557" y="456828"/>
                  <a:pt x="1406461" y="457018"/>
                  <a:pt x="1408176" y="457399"/>
                </a:cubicBezTo>
                <a:cubicBezTo>
                  <a:pt x="1414177" y="458733"/>
                  <a:pt x="1417987" y="463971"/>
                  <a:pt x="1417415" y="470067"/>
                </a:cubicBezTo>
                <a:cubicBezTo>
                  <a:pt x="1416748" y="476544"/>
                  <a:pt x="1412272" y="480926"/>
                  <a:pt x="1405890" y="481212"/>
                </a:cubicBezTo>
                <a:cubicBezTo>
                  <a:pt x="1403318" y="481307"/>
                  <a:pt x="1400747" y="481212"/>
                  <a:pt x="1397984" y="481212"/>
                </a:cubicBezTo>
                <a:lnTo>
                  <a:pt x="1397984" y="740387"/>
                </a:lnTo>
                <a:lnTo>
                  <a:pt x="1444276" y="740387"/>
                </a:lnTo>
                <a:lnTo>
                  <a:pt x="1444276" y="423014"/>
                </a:lnTo>
                <a:cubicBezTo>
                  <a:pt x="1444276" y="396249"/>
                  <a:pt x="1444276" y="369388"/>
                  <a:pt x="1444276" y="342623"/>
                </a:cubicBezTo>
                <a:cubicBezTo>
                  <a:pt x="1444276" y="341099"/>
                  <a:pt x="1443895" y="339003"/>
                  <a:pt x="1442847" y="338146"/>
                </a:cubicBezTo>
                <a:cubicBezTo>
                  <a:pt x="1426750" y="323287"/>
                  <a:pt x="1410462" y="308523"/>
                  <a:pt x="1394174" y="293855"/>
                </a:cubicBezTo>
                <a:cubicBezTo>
                  <a:pt x="1376172" y="277567"/>
                  <a:pt x="1358075" y="261279"/>
                  <a:pt x="1340072" y="244992"/>
                </a:cubicBezTo>
                <a:cubicBezTo>
                  <a:pt x="1322260" y="228894"/>
                  <a:pt x="1304449" y="212702"/>
                  <a:pt x="1286637" y="196605"/>
                </a:cubicBezTo>
                <a:cubicBezTo>
                  <a:pt x="1265206" y="177174"/>
                  <a:pt x="1243775" y="157838"/>
                  <a:pt x="1222343" y="138407"/>
                </a:cubicBezTo>
                <a:cubicBezTo>
                  <a:pt x="1214819" y="131644"/>
                  <a:pt x="1207294" y="124881"/>
                  <a:pt x="1199579" y="117928"/>
                </a:cubicBezTo>
                <a:close/>
                <a:moveTo>
                  <a:pt x="386144" y="117928"/>
                </a:moveTo>
                <a:lnTo>
                  <a:pt x="386239" y="118023"/>
                </a:lnTo>
                <a:cubicBezTo>
                  <a:pt x="382334" y="121548"/>
                  <a:pt x="378809" y="124691"/>
                  <a:pt x="375285" y="127834"/>
                </a:cubicBezTo>
                <a:cubicBezTo>
                  <a:pt x="348996" y="151647"/>
                  <a:pt x="322802" y="175459"/>
                  <a:pt x="296418" y="199272"/>
                </a:cubicBezTo>
                <a:cubicBezTo>
                  <a:pt x="270224" y="222989"/>
                  <a:pt x="243935" y="246611"/>
                  <a:pt x="217741" y="270328"/>
                </a:cubicBezTo>
                <a:cubicBezTo>
                  <a:pt x="193167" y="292521"/>
                  <a:pt x="168688" y="314715"/>
                  <a:pt x="144113" y="336908"/>
                </a:cubicBezTo>
                <a:cubicBezTo>
                  <a:pt x="142113" y="338718"/>
                  <a:pt x="141256" y="340527"/>
                  <a:pt x="141256" y="343290"/>
                </a:cubicBezTo>
                <a:cubicBezTo>
                  <a:pt x="141256" y="474163"/>
                  <a:pt x="141256" y="605132"/>
                  <a:pt x="141256" y="736005"/>
                </a:cubicBezTo>
                <a:lnTo>
                  <a:pt x="141256" y="740482"/>
                </a:lnTo>
                <a:lnTo>
                  <a:pt x="376333" y="740482"/>
                </a:lnTo>
                <a:lnTo>
                  <a:pt x="376333" y="481307"/>
                </a:lnTo>
                <a:cubicBezTo>
                  <a:pt x="373666" y="481307"/>
                  <a:pt x="371189" y="481307"/>
                  <a:pt x="368713" y="481307"/>
                </a:cubicBezTo>
                <a:cubicBezTo>
                  <a:pt x="362712" y="481212"/>
                  <a:pt x="357759" y="477021"/>
                  <a:pt x="357188" y="471591"/>
                </a:cubicBezTo>
                <a:cubicBezTo>
                  <a:pt x="356330" y="463686"/>
                  <a:pt x="359378" y="458923"/>
                  <a:pt x="366236" y="457399"/>
                </a:cubicBezTo>
                <a:cubicBezTo>
                  <a:pt x="368046" y="457018"/>
                  <a:pt x="369856" y="456828"/>
                  <a:pt x="371666" y="456828"/>
                </a:cubicBezTo>
                <a:cubicBezTo>
                  <a:pt x="444246" y="456828"/>
                  <a:pt x="516731" y="456828"/>
                  <a:pt x="589312" y="456828"/>
                </a:cubicBezTo>
                <a:cubicBezTo>
                  <a:pt x="591122" y="456828"/>
                  <a:pt x="593027" y="457018"/>
                  <a:pt x="594741" y="457399"/>
                </a:cubicBezTo>
                <a:cubicBezTo>
                  <a:pt x="600742" y="458733"/>
                  <a:pt x="604552" y="463971"/>
                  <a:pt x="603980" y="470067"/>
                </a:cubicBezTo>
                <a:cubicBezTo>
                  <a:pt x="603314" y="476544"/>
                  <a:pt x="598837" y="480926"/>
                  <a:pt x="592455" y="481212"/>
                </a:cubicBezTo>
                <a:cubicBezTo>
                  <a:pt x="589883" y="481307"/>
                  <a:pt x="587312" y="481212"/>
                  <a:pt x="584549" y="481212"/>
                </a:cubicBezTo>
                <a:lnTo>
                  <a:pt x="584549" y="740387"/>
                </a:lnTo>
                <a:lnTo>
                  <a:pt x="630841" y="740387"/>
                </a:lnTo>
                <a:lnTo>
                  <a:pt x="630841" y="423014"/>
                </a:lnTo>
                <a:cubicBezTo>
                  <a:pt x="630841" y="396249"/>
                  <a:pt x="630841" y="369388"/>
                  <a:pt x="630841" y="342623"/>
                </a:cubicBezTo>
                <a:cubicBezTo>
                  <a:pt x="630841" y="341099"/>
                  <a:pt x="630460" y="339003"/>
                  <a:pt x="629412" y="338146"/>
                </a:cubicBezTo>
                <a:cubicBezTo>
                  <a:pt x="613315" y="323287"/>
                  <a:pt x="597027" y="308523"/>
                  <a:pt x="580739" y="293855"/>
                </a:cubicBezTo>
                <a:cubicBezTo>
                  <a:pt x="562737" y="277567"/>
                  <a:pt x="544640" y="261279"/>
                  <a:pt x="526637" y="244992"/>
                </a:cubicBezTo>
                <a:cubicBezTo>
                  <a:pt x="508826" y="228894"/>
                  <a:pt x="491014" y="212702"/>
                  <a:pt x="473202" y="196605"/>
                </a:cubicBezTo>
                <a:cubicBezTo>
                  <a:pt x="451771" y="177174"/>
                  <a:pt x="430340" y="157838"/>
                  <a:pt x="408908" y="138407"/>
                </a:cubicBezTo>
                <a:cubicBezTo>
                  <a:pt x="401384" y="131644"/>
                  <a:pt x="393859" y="124881"/>
                  <a:pt x="386144" y="117928"/>
                </a:cubicBezTo>
                <a:close/>
                <a:moveTo>
                  <a:pt x="2183606" y="74113"/>
                </a:moveTo>
                <a:cubicBezTo>
                  <a:pt x="2131314" y="81543"/>
                  <a:pt x="2093595" y="109927"/>
                  <a:pt x="2071116" y="157933"/>
                </a:cubicBezTo>
                <a:cubicBezTo>
                  <a:pt x="2066639" y="167458"/>
                  <a:pt x="2060353" y="174507"/>
                  <a:pt x="2050828" y="179079"/>
                </a:cubicBezTo>
                <a:cubicBezTo>
                  <a:pt x="2015776" y="195891"/>
                  <a:pt x="1991392" y="225132"/>
                  <a:pt x="1980426" y="258696"/>
                </a:cubicBezTo>
                <a:lnTo>
                  <a:pt x="1978225" y="277851"/>
                </a:lnTo>
                <a:lnTo>
                  <a:pt x="1981094" y="278890"/>
                </a:lnTo>
                <a:cubicBezTo>
                  <a:pt x="2012633" y="296427"/>
                  <a:pt x="2038684" y="324002"/>
                  <a:pt x="2054448" y="358625"/>
                </a:cubicBezTo>
                <a:cubicBezTo>
                  <a:pt x="2055971" y="361959"/>
                  <a:pt x="2059210" y="365102"/>
                  <a:pt x="2062449" y="366817"/>
                </a:cubicBezTo>
                <a:cubicBezTo>
                  <a:pt x="2088405" y="380343"/>
                  <a:pt x="2109122" y="397630"/>
                  <a:pt x="2124254" y="418812"/>
                </a:cubicBezTo>
                <a:lnTo>
                  <a:pt x="2128868" y="431096"/>
                </a:lnTo>
                <a:lnTo>
                  <a:pt x="2141863" y="430194"/>
                </a:lnTo>
                <a:cubicBezTo>
                  <a:pt x="2157031" y="426181"/>
                  <a:pt x="2171509" y="419347"/>
                  <a:pt x="2185225" y="409965"/>
                </a:cubicBezTo>
                <a:cubicBezTo>
                  <a:pt x="2186750" y="408917"/>
                  <a:pt x="2187892" y="406345"/>
                  <a:pt x="2187892" y="404440"/>
                </a:cubicBezTo>
                <a:cubicBezTo>
                  <a:pt x="2188083" y="392915"/>
                  <a:pt x="2187797" y="381295"/>
                  <a:pt x="2188178" y="369769"/>
                </a:cubicBezTo>
                <a:cubicBezTo>
                  <a:pt x="2188273" y="365197"/>
                  <a:pt x="2186845" y="363007"/>
                  <a:pt x="2182844" y="361102"/>
                </a:cubicBezTo>
                <a:cubicBezTo>
                  <a:pt x="2150745" y="345290"/>
                  <a:pt x="2118741" y="329193"/>
                  <a:pt x="2086737" y="313286"/>
                </a:cubicBezTo>
                <a:cubicBezTo>
                  <a:pt x="2081784" y="310810"/>
                  <a:pt x="2077974" y="307571"/>
                  <a:pt x="2077117" y="301951"/>
                </a:cubicBezTo>
                <a:cubicBezTo>
                  <a:pt x="2076355" y="296617"/>
                  <a:pt x="2077974" y="291950"/>
                  <a:pt x="2082355" y="288616"/>
                </a:cubicBezTo>
                <a:cubicBezTo>
                  <a:pt x="2087118" y="284997"/>
                  <a:pt x="2092357" y="284711"/>
                  <a:pt x="2097595" y="287283"/>
                </a:cubicBezTo>
                <a:cubicBezTo>
                  <a:pt x="2113788" y="295284"/>
                  <a:pt x="2129980" y="303475"/>
                  <a:pt x="2146173" y="311476"/>
                </a:cubicBezTo>
                <a:cubicBezTo>
                  <a:pt x="2159889" y="318334"/>
                  <a:pt x="2173605" y="325192"/>
                  <a:pt x="2188178" y="332431"/>
                </a:cubicBezTo>
                <a:lnTo>
                  <a:pt x="2188178" y="325478"/>
                </a:lnTo>
                <a:cubicBezTo>
                  <a:pt x="2188178" y="286711"/>
                  <a:pt x="2188178" y="247945"/>
                  <a:pt x="2188178" y="209178"/>
                </a:cubicBezTo>
                <a:cubicBezTo>
                  <a:pt x="2188178" y="206892"/>
                  <a:pt x="2188178" y="204511"/>
                  <a:pt x="2188940" y="202320"/>
                </a:cubicBezTo>
                <a:cubicBezTo>
                  <a:pt x="2191131" y="195748"/>
                  <a:pt x="2197513" y="192128"/>
                  <a:pt x="2204466" y="193176"/>
                </a:cubicBezTo>
                <a:cubicBezTo>
                  <a:pt x="2211038" y="194224"/>
                  <a:pt x="2215801" y="199939"/>
                  <a:pt x="2215801" y="207082"/>
                </a:cubicBezTo>
                <a:cubicBezTo>
                  <a:pt x="2215801" y="230038"/>
                  <a:pt x="2215801" y="252898"/>
                  <a:pt x="2215801" y="276901"/>
                </a:cubicBezTo>
                <a:lnTo>
                  <a:pt x="2215896" y="276710"/>
                </a:lnTo>
                <a:cubicBezTo>
                  <a:pt x="2230374" y="269471"/>
                  <a:pt x="2243709" y="262804"/>
                  <a:pt x="2257139" y="256136"/>
                </a:cubicBezTo>
                <a:cubicBezTo>
                  <a:pt x="2273522" y="247945"/>
                  <a:pt x="2289810" y="239753"/>
                  <a:pt x="2306193" y="231562"/>
                </a:cubicBezTo>
                <a:cubicBezTo>
                  <a:pt x="2311432" y="228990"/>
                  <a:pt x="2316671" y="229085"/>
                  <a:pt x="2321433" y="232609"/>
                </a:cubicBezTo>
                <a:cubicBezTo>
                  <a:pt x="2325814" y="235848"/>
                  <a:pt x="2327624" y="240420"/>
                  <a:pt x="2326862" y="245849"/>
                </a:cubicBezTo>
                <a:cubicBezTo>
                  <a:pt x="2326100" y="251850"/>
                  <a:pt x="2322004" y="255088"/>
                  <a:pt x="2316956" y="257660"/>
                </a:cubicBezTo>
                <a:cubicBezTo>
                  <a:pt x="2284762" y="273662"/>
                  <a:pt x="2252567" y="289759"/>
                  <a:pt x="2220373" y="305857"/>
                </a:cubicBezTo>
                <a:cubicBezTo>
                  <a:pt x="2217991" y="307000"/>
                  <a:pt x="2215705" y="307762"/>
                  <a:pt x="2215705" y="311381"/>
                </a:cubicBezTo>
                <a:cubicBezTo>
                  <a:pt x="2215896" y="342623"/>
                  <a:pt x="2215705" y="373865"/>
                  <a:pt x="2215896" y="405107"/>
                </a:cubicBezTo>
                <a:cubicBezTo>
                  <a:pt x="2215896" y="406631"/>
                  <a:pt x="2217039" y="408822"/>
                  <a:pt x="2218372" y="409679"/>
                </a:cubicBezTo>
                <a:cubicBezTo>
                  <a:pt x="2247614" y="429396"/>
                  <a:pt x="2279713" y="437397"/>
                  <a:pt x="2314956" y="432634"/>
                </a:cubicBezTo>
                <a:cubicBezTo>
                  <a:pt x="2379250" y="423967"/>
                  <a:pt x="2429923" y="367579"/>
                  <a:pt x="2429732" y="302618"/>
                </a:cubicBezTo>
                <a:cubicBezTo>
                  <a:pt x="2429637" y="246802"/>
                  <a:pt x="2403919" y="205463"/>
                  <a:pt x="2354294" y="179650"/>
                </a:cubicBezTo>
                <a:cubicBezTo>
                  <a:pt x="2344198" y="174412"/>
                  <a:pt x="2337149" y="167458"/>
                  <a:pt x="2332387" y="157076"/>
                </a:cubicBezTo>
                <a:cubicBezTo>
                  <a:pt x="2306479" y="99640"/>
                  <a:pt x="2245804" y="65255"/>
                  <a:pt x="2183606" y="74113"/>
                </a:cubicBezTo>
                <a:close/>
                <a:moveTo>
                  <a:pt x="942975" y="71637"/>
                </a:moveTo>
                <a:lnTo>
                  <a:pt x="942975" y="214607"/>
                </a:lnTo>
                <a:lnTo>
                  <a:pt x="942975" y="214702"/>
                </a:lnTo>
                <a:cubicBezTo>
                  <a:pt x="945928" y="212035"/>
                  <a:pt x="948404" y="209749"/>
                  <a:pt x="950881" y="207463"/>
                </a:cubicBezTo>
                <a:cubicBezTo>
                  <a:pt x="969455" y="190604"/>
                  <a:pt x="988028" y="173840"/>
                  <a:pt x="1006507" y="156885"/>
                </a:cubicBezTo>
                <a:cubicBezTo>
                  <a:pt x="1007935" y="155552"/>
                  <a:pt x="1008888" y="153075"/>
                  <a:pt x="1008888" y="151170"/>
                </a:cubicBezTo>
                <a:cubicBezTo>
                  <a:pt x="1009079" y="126120"/>
                  <a:pt x="1008983" y="100974"/>
                  <a:pt x="1008983" y="75923"/>
                </a:cubicBezTo>
                <a:lnTo>
                  <a:pt x="1008983" y="71637"/>
                </a:lnTo>
                <a:close/>
                <a:moveTo>
                  <a:pt x="129540" y="71637"/>
                </a:moveTo>
                <a:lnTo>
                  <a:pt x="129540" y="214607"/>
                </a:lnTo>
                <a:lnTo>
                  <a:pt x="129540" y="214702"/>
                </a:lnTo>
                <a:cubicBezTo>
                  <a:pt x="132493" y="212035"/>
                  <a:pt x="134969" y="209749"/>
                  <a:pt x="137446" y="207463"/>
                </a:cubicBezTo>
                <a:cubicBezTo>
                  <a:pt x="156020" y="190604"/>
                  <a:pt x="174593" y="173840"/>
                  <a:pt x="193072" y="156885"/>
                </a:cubicBezTo>
                <a:cubicBezTo>
                  <a:pt x="194501" y="155552"/>
                  <a:pt x="195453" y="153075"/>
                  <a:pt x="195453" y="151170"/>
                </a:cubicBezTo>
                <a:cubicBezTo>
                  <a:pt x="195644" y="126120"/>
                  <a:pt x="195548" y="100974"/>
                  <a:pt x="195548" y="75923"/>
                </a:cubicBezTo>
                <a:lnTo>
                  <a:pt x="195548" y="71637"/>
                </a:lnTo>
                <a:close/>
                <a:moveTo>
                  <a:pt x="2178939" y="46491"/>
                </a:moveTo>
                <a:cubicBezTo>
                  <a:pt x="2254377" y="35442"/>
                  <a:pt x="2327053" y="76495"/>
                  <a:pt x="2358580" y="145741"/>
                </a:cubicBezTo>
                <a:cubicBezTo>
                  <a:pt x="2360104" y="149075"/>
                  <a:pt x="2363343" y="152218"/>
                  <a:pt x="2366581" y="153933"/>
                </a:cubicBezTo>
                <a:cubicBezTo>
                  <a:pt x="2418493" y="180984"/>
                  <a:pt x="2449449" y="223084"/>
                  <a:pt x="2456688" y="281282"/>
                </a:cubicBezTo>
                <a:cubicBezTo>
                  <a:pt x="2467356" y="366721"/>
                  <a:pt x="2408206" y="445398"/>
                  <a:pt x="2323338" y="459876"/>
                </a:cubicBezTo>
                <a:cubicBezTo>
                  <a:pt x="2287810" y="465877"/>
                  <a:pt x="2253996" y="460543"/>
                  <a:pt x="2221897" y="444255"/>
                </a:cubicBezTo>
                <a:cubicBezTo>
                  <a:pt x="2220277" y="443398"/>
                  <a:pt x="2218563" y="442636"/>
                  <a:pt x="2216086" y="441397"/>
                </a:cubicBezTo>
                <a:lnTo>
                  <a:pt x="2215896" y="441397"/>
                </a:lnTo>
                <a:cubicBezTo>
                  <a:pt x="2215896" y="474544"/>
                  <a:pt x="2215896" y="725814"/>
                  <a:pt x="2215896" y="758008"/>
                </a:cubicBezTo>
                <a:cubicBezTo>
                  <a:pt x="2215896" y="767248"/>
                  <a:pt x="2209990" y="773248"/>
                  <a:pt x="2201323" y="772867"/>
                </a:cubicBezTo>
                <a:cubicBezTo>
                  <a:pt x="2193608" y="772582"/>
                  <a:pt x="2188178" y="766676"/>
                  <a:pt x="2188178" y="758389"/>
                </a:cubicBezTo>
                <a:cubicBezTo>
                  <a:pt x="2188178" y="728100"/>
                  <a:pt x="2188178" y="478831"/>
                  <a:pt x="2188178" y="448541"/>
                </a:cubicBezTo>
                <a:lnTo>
                  <a:pt x="2188178" y="441493"/>
                </a:lnTo>
                <a:cubicBezTo>
                  <a:pt x="2185130" y="442921"/>
                  <a:pt x="2182558" y="444064"/>
                  <a:pt x="2180082" y="445398"/>
                </a:cubicBezTo>
                <a:cubicBezTo>
                  <a:pt x="2168081" y="451316"/>
                  <a:pt x="2155780" y="455599"/>
                  <a:pt x="2143404" y="458359"/>
                </a:cubicBezTo>
                <a:lnTo>
                  <a:pt x="2139267" y="458785"/>
                </a:lnTo>
                <a:lnTo>
                  <a:pt x="2152555" y="494166"/>
                </a:lnTo>
                <a:cubicBezTo>
                  <a:pt x="2163223" y="579605"/>
                  <a:pt x="2104073" y="658282"/>
                  <a:pt x="2019205" y="672760"/>
                </a:cubicBezTo>
                <a:cubicBezTo>
                  <a:pt x="1983677" y="678761"/>
                  <a:pt x="1949863" y="673427"/>
                  <a:pt x="1917764" y="657139"/>
                </a:cubicBezTo>
                <a:cubicBezTo>
                  <a:pt x="1916145" y="656282"/>
                  <a:pt x="1914430" y="655520"/>
                  <a:pt x="1911954" y="654281"/>
                </a:cubicBezTo>
                <a:lnTo>
                  <a:pt x="1911763" y="654281"/>
                </a:lnTo>
                <a:cubicBezTo>
                  <a:pt x="1911763" y="687428"/>
                  <a:pt x="1911763" y="719718"/>
                  <a:pt x="1911763" y="751913"/>
                </a:cubicBezTo>
                <a:cubicBezTo>
                  <a:pt x="1911763" y="761152"/>
                  <a:pt x="1905858" y="767153"/>
                  <a:pt x="1897190" y="766772"/>
                </a:cubicBezTo>
                <a:cubicBezTo>
                  <a:pt x="1889475" y="766486"/>
                  <a:pt x="1884045" y="760580"/>
                  <a:pt x="1884045" y="752198"/>
                </a:cubicBezTo>
                <a:cubicBezTo>
                  <a:pt x="1884045" y="721909"/>
                  <a:pt x="1884045" y="691619"/>
                  <a:pt x="1884045" y="661425"/>
                </a:cubicBezTo>
                <a:lnTo>
                  <a:pt x="1884045" y="654377"/>
                </a:lnTo>
                <a:cubicBezTo>
                  <a:pt x="1880997" y="655805"/>
                  <a:pt x="1878425" y="656948"/>
                  <a:pt x="1875949" y="658282"/>
                </a:cubicBezTo>
                <a:cubicBezTo>
                  <a:pt x="1779937" y="705621"/>
                  <a:pt x="1664780" y="648376"/>
                  <a:pt x="1644777" y="543410"/>
                </a:cubicBezTo>
                <a:cubicBezTo>
                  <a:pt x="1631061" y="471497"/>
                  <a:pt x="1667352" y="399202"/>
                  <a:pt x="1733360" y="367198"/>
                </a:cubicBezTo>
                <a:cubicBezTo>
                  <a:pt x="1737455" y="365198"/>
                  <a:pt x="1739932" y="362531"/>
                  <a:pt x="1741837" y="358530"/>
                </a:cubicBezTo>
                <a:cubicBezTo>
                  <a:pt x="1768698" y="302142"/>
                  <a:pt x="1813179" y="268424"/>
                  <a:pt x="1874806" y="259375"/>
                </a:cubicBezTo>
                <a:cubicBezTo>
                  <a:pt x="1893666" y="256613"/>
                  <a:pt x="1912353" y="257107"/>
                  <a:pt x="1930267" y="260484"/>
                </a:cubicBezTo>
                <a:lnTo>
                  <a:pt x="1957324" y="270282"/>
                </a:lnTo>
                <a:lnTo>
                  <a:pt x="1963305" y="227454"/>
                </a:lnTo>
                <a:cubicBezTo>
                  <a:pt x="1978914" y="196391"/>
                  <a:pt x="2004489" y="170316"/>
                  <a:pt x="2037493" y="154314"/>
                </a:cubicBezTo>
                <a:cubicBezTo>
                  <a:pt x="2041588" y="152314"/>
                  <a:pt x="2044065" y="149647"/>
                  <a:pt x="2045970" y="145646"/>
                </a:cubicBezTo>
                <a:cubicBezTo>
                  <a:pt x="2072830" y="89258"/>
                  <a:pt x="2117312" y="55540"/>
                  <a:pt x="2178939" y="46491"/>
                </a:cubicBezTo>
                <a:close/>
                <a:moveTo>
                  <a:pt x="1200531" y="23440"/>
                </a:moveTo>
                <a:cubicBezTo>
                  <a:pt x="1195197" y="23250"/>
                  <a:pt x="1189863" y="24869"/>
                  <a:pt x="1185767" y="28393"/>
                </a:cubicBezTo>
                <a:cubicBezTo>
                  <a:pt x="1177862" y="35251"/>
                  <a:pt x="1170146" y="42395"/>
                  <a:pt x="1162336" y="49443"/>
                </a:cubicBezTo>
                <a:cubicBezTo>
                  <a:pt x="1147191" y="63159"/>
                  <a:pt x="1131951" y="76971"/>
                  <a:pt x="1116806" y="90782"/>
                </a:cubicBezTo>
                <a:cubicBezTo>
                  <a:pt x="1098423" y="107451"/>
                  <a:pt x="1080040" y="124119"/>
                  <a:pt x="1061561" y="140788"/>
                </a:cubicBezTo>
                <a:cubicBezTo>
                  <a:pt x="1043559" y="157076"/>
                  <a:pt x="1025557" y="173364"/>
                  <a:pt x="1007555" y="189747"/>
                </a:cubicBezTo>
                <a:cubicBezTo>
                  <a:pt x="989362" y="206225"/>
                  <a:pt x="971169" y="222703"/>
                  <a:pt x="952976" y="239181"/>
                </a:cubicBezTo>
                <a:cubicBezTo>
                  <a:pt x="936879" y="253755"/>
                  <a:pt x="920877" y="268233"/>
                  <a:pt x="904875" y="282901"/>
                </a:cubicBezTo>
                <a:cubicBezTo>
                  <a:pt x="888111" y="298236"/>
                  <a:pt x="871347" y="313572"/>
                  <a:pt x="854583" y="328907"/>
                </a:cubicBezTo>
                <a:cubicBezTo>
                  <a:pt x="849154" y="333860"/>
                  <a:pt x="846582" y="340146"/>
                  <a:pt x="846677" y="346718"/>
                </a:cubicBezTo>
                <a:lnTo>
                  <a:pt x="846391" y="346814"/>
                </a:lnTo>
                <a:cubicBezTo>
                  <a:pt x="846391" y="355482"/>
                  <a:pt x="849059" y="362244"/>
                  <a:pt x="855345" y="367102"/>
                </a:cubicBezTo>
                <a:cubicBezTo>
                  <a:pt x="866489" y="375865"/>
                  <a:pt x="880205" y="374722"/>
                  <a:pt x="891064" y="364721"/>
                </a:cubicBezTo>
                <a:cubicBezTo>
                  <a:pt x="907066" y="349957"/>
                  <a:pt x="923163" y="335289"/>
                  <a:pt x="939356" y="320620"/>
                </a:cubicBezTo>
                <a:cubicBezTo>
                  <a:pt x="960310" y="301665"/>
                  <a:pt x="981266" y="282711"/>
                  <a:pt x="1002221" y="263851"/>
                </a:cubicBezTo>
                <a:cubicBezTo>
                  <a:pt x="1022033" y="246039"/>
                  <a:pt x="1041749" y="228132"/>
                  <a:pt x="1061561" y="210225"/>
                </a:cubicBezTo>
                <a:cubicBezTo>
                  <a:pt x="1083945" y="190128"/>
                  <a:pt x="1106329" y="170030"/>
                  <a:pt x="1128713" y="149932"/>
                </a:cubicBezTo>
                <a:cubicBezTo>
                  <a:pt x="1149287" y="131454"/>
                  <a:pt x="1169860" y="112785"/>
                  <a:pt x="1190530" y="94306"/>
                </a:cubicBezTo>
                <a:cubicBezTo>
                  <a:pt x="1197578" y="88020"/>
                  <a:pt x="1203198" y="87924"/>
                  <a:pt x="1210247" y="94306"/>
                </a:cubicBezTo>
                <a:cubicBezTo>
                  <a:pt x="1223010" y="105641"/>
                  <a:pt x="1235583" y="117166"/>
                  <a:pt x="1248251" y="128691"/>
                </a:cubicBezTo>
                <a:cubicBezTo>
                  <a:pt x="1266444" y="145170"/>
                  <a:pt x="1284637" y="161743"/>
                  <a:pt x="1302830" y="178221"/>
                </a:cubicBezTo>
                <a:cubicBezTo>
                  <a:pt x="1321403" y="195081"/>
                  <a:pt x="1339977" y="211845"/>
                  <a:pt x="1358646" y="228704"/>
                </a:cubicBezTo>
                <a:cubicBezTo>
                  <a:pt x="1376744" y="245087"/>
                  <a:pt x="1394841" y="261565"/>
                  <a:pt x="1412939" y="277948"/>
                </a:cubicBezTo>
                <a:cubicBezTo>
                  <a:pt x="1431322" y="294617"/>
                  <a:pt x="1449705" y="311286"/>
                  <a:pt x="1468088" y="327954"/>
                </a:cubicBezTo>
                <a:cubicBezTo>
                  <a:pt x="1482376" y="340908"/>
                  <a:pt x="1496568" y="354053"/>
                  <a:pt x="1511046" y="366816"/>
                </a:cubicBezTo>
                <a:cubicBezTo>
                  <a:pt x="1517618" y="372722"/>
                  <a:pt x="1525715" y="374246"/>
                  <a:pt x="1534192" y="372150"/>
                </a:cubicBezTo>
                <a:cubicBezTo>
                  <a:pt x="1543526" y="369769"/>
                  <a:pt x="1549813" y="363673"/>
                  <a:pt x="1552289" y="354339"/>
                </a:cubicBezTo>
                <a:cubicBezTo>
                  <a:pt x="1555052" y="344052"/>
                  <a:pt x="1552099" y="335098"/>
                  <a:pt x="1544384" y="327954"/>
                </a:cubicBezTo>
                <a:cubicBezTo>
                  <a:pt x="1537526" y="321668"/>
                  <a:pt x="1530477" y="315477"/>
                  <a:pt x="1523619" y="309285"/>
                </a:cubicBezTo>
                <a:cubicBezTo>
                  <a:pt x="1489615" y="278424"/>
                  <a:pt x="1455515" y="247563"/>
                  <a:pt x="1421511" y="216607"/>
                </a:cubicBezTo>
                <a:cubicBezTo>
                  <a:pt x="1387602" y="185841"/>
                  <a:pt x="1353598" y="154980"/>
                  <a:pt x="1319689" y="124215"/>
                </a:cubicBezTo>
                <a:cubicBezTo>
                  <a:pt x="1284923" y="92592"/>
                  <a:pt x="1250061" y="60969"/>
                  <a:pt x="1215295" y="29346"/>
                </a:cubicBezTo>
                <a:cubicBezTo>
                  <a:pt x="1211199" y="25631"/>
                  <a:pt x="1205865" y="23631"/>
                  <a:pt x="1200531" y="23440"/>
                </a:cubicBezTo>
                <a:close/>
                <a:moveTo>
                  <a:pt x="387096" y="23440"/>
                </a:moveTo>
                <a:cubicBezTo>
                  <a:pt x="381762" y="23250"/>
                  <a:pt x="376428" y="24869"/>
                  <a:pt x="372332" y="28393"/>
                </a:cubicBezTo>
                <a:cubicBezTo>
                  <a:pt x="364427" y="35251"/>
                  <a:pt x="356711" y="42395"/>
                  <a:pt x="348901" y="49443"/>
                </a:cubicBezTo>
                <a:cubicBezTo>
                  <a:pt x="333756" y="63159"/>
                  <a:pt x="318516" y="76971"/>
                  <a:pt x="303371" y="90782"/>
                </a:cubicBezTo>
                <a:cubicBezTo>
                  <a:pt x="284988" y="107451"/>
                  <a:pt x="266605" y="124119"/>
                  <a:pt x="248126" y="140788"/>
                </a:cubicBezTo>
                <a:cubicBezTo>
                  <a:pt x="230124" y="157076"/>
                  <a:pt x="212122" y="173364"/>
                  <a:pt x="194120" y="189747"/>
                </a:cubicBezTo>
                <a:cubicBezTo>
                  <a:pt x="175927" y="206225"/>
                  <a:pt x="157734" y="222703"/>
                  <a:pt x="139541" y="239181"/>
                </a:cubicBezTo>
                <a:cubicBezTo>
                  <a:pt x="123444" y="253755"/>
                  <a:pt x="107442" y="268233"/>
                  <a:pt x="91440" y="282901"/>
                </a:cubicBezTo>
                <a:cubicBezTo>
                  <a:pt x="74676" y="298236"/>
                  <a:pt x="57912" y="313572"/>
                  <a:pt x="41148" y="328907"/>
                </a:cubicBezTo>
                <a:cubicBezTo>
                  <a:pt x="35719" y="333860"/>
                  <a:pt x="33147" y="340146"/>
                  <a:pt x="33242" y="346718"/>
                </a:cubicBezTo>
                <a:lnTo>
                  <a:pt x="32957" y="346814"/>
                </a:lnTo>
                <a:cubicBezTo>
                  <a:pt x="32957" y="355482"/>
                  <a:pt x="35624" y="362244"/>
                  <a:pt x="41910" y="367102"/>
                </a:cubicBezTo>
                <a:cubicBezTo>
                  <a:pt x="53054" y="375865"/>
                  <a:pt x="66770" y="374722"/>
                  <a:pt x="77629" y="364721"/>
                </a:cubicBezTo>
                <a:cubicBezTo>
                  <a:pt x="93631" y="349957"/>
                  <a:pt x="109728" y="335289"/>
                  <a:pt x="125921" y="320620"/>
                </a:cubicBezTo>
                <a:cubicBezTo>
                  <a:pt x="146876" y="301665"/>
                  <a:pt x="167831" y="282711"/>
                  <a:pt x="188786" y="263851"/>
                </a:cubicBezTo>
                <a:cubicBezTo>
                  <a:pt x="208598" y="246039"/>
                  <a:pt x="228314" y="228132"/>
                  <a:pt x="248126" y="210225"/>
                </a:cubicBezTo>
                <a:cubicBezTo>
                  <a:pt x="270510" y="190128"/>
                  <a:pt x="292894" y="170030"/>
                  <a:pt x="315278" y="149932"/>
                </a:cubicBezTo>
                <a:cubicBezTo>
                  <a:pt x="335852" y="131454"/>
                  <a:pt x="356426" y="112785"/>
                  <a:pt x="377095" y="94306"/>
                </a:cubicBezTo>
                <a:cubicBezTo>
                  <a:pt x="384143" y="88020"/>
                  <a:pt x="389763" y="87924"/>
                  <a:pt x="396812" y="94306"/>
                </a:cubicBezTo>
                <a:cubicBezTo>
                  <a:pt x="409575" y="105641"/>
                  <a:pt x="422148" y="117166"/>
                  <a:pt x="434816" y="128691"/>
                </a:cubicBezTo>
                <a:cubicBezTo>
                  <a:pt x="453009" y="145170"/>
                  <a:pt x="471202" y="161743"/>
                  <a:pt x="489395" y="178221"/>
                </a:cubicBezTo>
                <a:cubicBezTo>
                  <a:pt x="507968" y="195081"/>
                  <a:pt x="526542" y="211845"/>
                  <a:pt x="545211" y="228704"/>
                </a:cubicBezTo>
                <a:cubicBezTo>
                  <a:pt x="563309" y="245087"/>
                  <a:pt x="581406" y="261565"/>
                  <a:pt x="599504" y="277948"/>
                </a:cubicBezTo>
                <a:cubicBezTo>
                  <a:pt x="617887" y="294617"/>
                  <a:pt x="636270" y="311286"/>
                  <a:pt x="654653" y="327954"/>
                </a:cubicBezTo>
                <a:cubicBezTo>
                  <a:pt x="668941" y="340908"/>
                  <a:pt x="683133" y="354053"/>
                  <a:pt x="697611" y="366816"/>
                </a:cubicBezTo>
                <a:cubicBezTo>
                  <a:pt x="704183" y="372722"/>
                  <a:pt x="712280" y="374246"/>
                  <a:pt x="720757" y="372150"/>
                </a:cubicBezTo>
                <a:cubicBezTo>
                  <a:pt x="730091" y="369769"/>
                  <a:pt x="736378" y="363673"/>
                  <a:pt x="738854" y="354339"/>
                </a:cubicBezTo>
                <a:cubicBezTo>
                  <a:pt x="741617" y="344052"/>
                  <a:pt x="738664" y="335098"/>
                  <a:pt x="730949" y="327954"/>
                </a:cubicBezTo>
                <a:cubicBezTo>
                  <a:pt x="724091" y="321668"/>
                  <a:pt x="717042" y="315477"/>
                  <a:pt x="710184" y="309285"/>
                </a:cubicBezTo>
                <a:cubicBezTo>
                  <a:pt x="676180" y="278424"/>
                  <a:pt x="642080" y="247563"/>
                  <a:pt x="608076" y="216607"/>
                </a:cubicBezTo>
                <a:cubicBezTo>
                  <a:pt x="574167" y="185841"/>
                  <a:pt x="540163" y="154980"/>
                  <a:pt x="506254" y="124215"/>
                </a:cubicBezTo>
                <a:cubicBezTo>
                  <a:pt x="471488" y="92592"/>
                  <a:pt x="436626" y="60969"/>
                  <a:pt x="401860" y="29346"/>
                </a:cubicBezTo>
                <a:cubicBezTo>
                  <a:pt x="397764" y="25631"/>
                  <a:pt x="392430" y="23631"/>
                  <a:pt x="387096" y="23440"/>
                </a:cubicBezTo>
                <a:close/>
                <a:moveTo>
                  <a:pt x="1202258" y="44"/>
                </a:moveTo>
                <a:cubicBezTo>
                  <a:pt x="1213938" y="533"/>
                  <a:pt x="1225534" y="5057"/>
                  <a:pt x="1234535" y="13344"/>
                </a:cubicBezTo>
                <a:cubicBezTo>
                  <a:pt x="1260062" y="36870"/>
                  <a:pt x="1285780" y="60111"/>
                  <a:pt x="1311402" y="83448"/>
                </a:cubicBezTo>
                <a:cubicBezTo>
                  <a:pt x="1333310" y="103450"/>
                  <a:pt x="1355217" y="123453"/>
                  <a:pt x="1377220" y="143455"/>
                </a:cubicBezTo>
                <a:cubicBezTo>
                  <a:pt x="1399223" y="163553"/>
                  <a:pt x="1421416" y="183555"/>
                  <a:pt x="1443419" y="203653"/>
                </a:cubicBezTo>
                <a:cubicBezTo>
                  <a:pt x="1462373" y="220893"/>
                  <a:pt x="1481233" y="238229"/>
                  <a:pt x="1500188" y="255469"/>
                </a:cubicBezTo>
                <a:cubicBezTo>
                  <a:pt x="1519333" y="272900"/>
                  <a:pt x="1538383" y="290426"/>
                  <a:pt x="1557719" y="307666"/>
                </a:cubicBezTo>
                <a:cubicBezTo>
                  <a:pt x="1571720" y="320144"/>
                  <a:pt x="1578769" y="335384"/>
                  <a:pt x="1576864" y="354053"/>
                </a:cubicBezTo>
                <a:cubicBezTo>
                  <a:pt x="1574387" y="377675"/>
                  <a:pt x="1554671" y="395201"/>
                  <a:pt x="1533811" y="397392"/>
                </a:cubicBezTo>
                <a:cubicBezTo>
                  <a:pt x="1516666" y="399201"/>
                  <a:pt x="1502473" y="393677"/>
                  <a:pt x="1490186" y="382056"/>
                </a:cubicBezTo>
                <a:cubicBezTo>
                  <a:pt x="1483138" y="375389"/>
                  <a:pt x="1475804" y="369102"/>
                  <a:pt x="1467612" y="361673"/>
                </a:cubicBezTo>
                <a:lnTo>
                  <a:pt x="1467612" y="747245"/>
                </a:lnTo>
                <a:cubicBezTo>
                  <a:pt x="1467612" y="749721"/>
                  <a:pt x="1467612" y="752293"/>
                  <a:pt x="1467422" y="754770"/>
                </a:cubicBezTo>
                <a:cubicBezTo>
                  <a:pt x="1467040" y="761056"/>
                  <a:pt x="1462659" y="765342"/>
                  <a:pt x="1456277" y="765628"/>
                </a:cubicBezTo>
                <a:cubicBezTo>
                  <a:pt x="1454848" y="765628"/>
                  <a:pt x="1453420" y="765628"/>
                  <a:pt x="1451991" y="765628"/>
                </a:cubicBezTo>
                <a:cubicBezTo>
                  <a:pt x="1283208" y="765628"/>
                  <a:pt x="1114425" y="765628"/>
                  <a:pt x="945737" y="765723"/>
                </a:cubicBezTo>
                <a:cubicBezTo>
                  <a:pt x="937736" y="765723"/>
                  <a:pt x="930688" y="760008"/>
                  <a:pt x="930783" y="750864"/>
                </a:cubicBezTo>
                <a:cubicBezTo>
                  <a:pt x="931069" y="728671"/>
                  <a:pt x="930783" y="706383"/>
                  <a:pt x="930974" y="684189"/>
                </a:cubicBezTo>
                <a:cubicBezTo>
                  <a:pt x="930974" y="680475"/>
                  <a:pt x="929926" y="679522"/>
                  <a:pt x="926306" y="679617"/>
                </a:cubicBezTo>
                <a:cubicBezTo>
                  <a:pt x="917258" y="679808"/>
                  <a:pt x="908209" y="679617"/>
                  <a:pt x="898779" y="679617"/>
                </a:cubicBezTo>
                <a:lnTo>
                  <a:pt x="898589" y="679522"/>
                </a:lnTo>
                <a:cubicBezTo>
                  <a:pt x="898589" y="687428"/>
                  <a:pt x="898589" y="694857"/>
                  <a:pt x="898589" y="702287"/>
                </a:cubicBezTo>
                <a:cubicBezTo>
                  <a:pt x="898589" y="708573"/>
                  <a:pt x="894874" y="712574"/>
                  <a:pt x="888397" y="713907"/>
                </a:cubicBezTo>
                <a:cubicBezTo>
                  <a:pt x="883253" y="714955"/>
                  <a:pt x="877348" y="712098"/>
                  <a:pt x="875538" y="707240"/>
                </a:cubicBezTo>
                <a:cubicBezTo>
                  <a:pt x="874681" y="704954"/>
                  <a:pt x="874300" y="702477"/>
                  <a:pt x="874205" y="700001"/>
                </a:cubicBezTo>
                <a:cubicBezTo>
                  <a:pt x="874014" y="693333"/>
                  <a:pt x="874205" y="686666"/>
                  <a:pt x="874205" y="679617"/>
                </a:cubicBezTo>
                <a:lnTo>
                  <a:pt x="847916" y="679617"/>
                </a:lnTo>
                <a:cubicBezTo>
                  <a:pt x="840867" y="679617"/>
                  <a:pt x="837343" y="683205"/>
                  <a:pt x="837343" y="690381"/>
                </a:cubicBezTo>
                <a:cubicBezTo>
                  <a:pt x="837343" y="694476"/>
                  <a:pt x="837343" y="698572"/>
                  <a:pt x="837343" y="702573"/>
                </a:cubicBezTo>
                <a:cubicBezTo>
                  <a:pt x="837057" y="709621"/>
                  <a:pt x="832104" y="714288"/>
                  <a:pt x="825151" y="714098"/>
                </a:cubicBezTo>
                <a:cubicBezTo>
                  <a:pt x="818293" y="713907"/>
                  <a:pt x="813530" y="709335"/>
                  <a:pt x="813435" y="702382"/>
                </a:cubicBezTo>
                <a:cubicBezTo>
                  <a:pt x="813435" y="672378"/>
                  <a:pt x="813435" y="642470"/>
                  <a:pt x="813435" y="612466"/>
                </a:cubicBezTo>
                <a:cubicBezTo>
                  <a:pt x="813435" y="598560"/>
                  <a:pt x="813435" y="584653"/>
                  <a:pt x="813435" y="570651"/>
                </a:cubicBezTo>
                <a:cubicBezTo>
                  <a:pt x="813435" y="561603"/>
                  <a:pt x="821055" y="556459"/>
                  <a:pt x="829723" y="559412"/>
                </a:cubicBezTo>
                <a:cubicBezTo>
                  <a:pt x="834295" y="560936"/>
                  <a:pt x="837152" y="564460"/>
                  <a:pt x="837248" y="569318"/>
                </a:cubicBezTo>
                <a:cubicBezTo>
                  <a:pt x="837438" y="576271"/>
                  <a:pt x="837343" y="583224"/>
                  <a:pt x="837438" y="590178"/>
                </a:cubicBezTo>
                <a:cubicBezTo>
                  <a:pt x="837438" y="590940"/>
                  <a:pt x="837629" y="591702"/>
                  <a:pt x="837819" y="592654"/>
                </a:cubicBezTo>
                <a:lnTo>
                  <a:pt x="874300" y="592654"/>
                </a:lnTo>
                <a:lnTo>
                  <a:pt x="874300" y="579033"/>
                </a:lnTo>
                <a:cubicBezTo>
                  <a:pt x="874300" y="576271"/>
                  <a:pt x="874205" y="573509"/>
                  <a:pt x="874300" y="570747"/>
                </a:cubicBezTo>
                <a:cubicBezTo>
                  <a:pt x="874776" y="562841"/>
                  <a:pt x="879634" y="558459"/>
                  <a:pt x="887349" y="558650"/>
                </a:cubicBezTo>
                <a:cubicBezTo>
                  <a:pt x="894398" y="558840"/>
                  <a:pt x="898684" y="563698"/>
                  <a:pt x="898684" y="571413"/>
                </a:cubicBezTo>
                <a:cubicBezTo>
                  <a:pt x="898684" y="578367"/>
                  <a:pt x="898684" y="585320"/>
                  <a:pt x="898684" y="592559"/>
                </a:cubicBezTo>
                <a:lnTo>
                  <a:pt x="931640" y="592559"/>
                </a:lnTo>
                <a:lnTo>
                  <a:pt x="931640" y="361673"/>
                </a:lnTo>
                <a:cubicBezTo>
                  <a:pt x="927640" y="365292"/>
                  <a:pt x="923925" y="368626"/>
                  <a:pt x="920306" y="371865"/>
                </a:cubicBezTo>
                <a:cubicBezTo>
                  <a:pt x="914019" y="377389"/>
                  <a:pt x="908114" y="383580"/>
                  <a:pt x="901256" y="388343"/>
                </a:cubicBezTo>
                <a:cubicBezTo>
                  <a:pt x="871347" y="409584"/>
                  <a:pt x="829628" y="392534"/>
                  <a:pt x="823246" y="356434"/>
                </a:cubicBezTo>
                <a:cubicBezTo>
                  <a:pt x="820103" y="338813"/>
                  <a:pt x="824960" y="323097"/>
                  <a:pt x="838391" y="310809"/>
                </a:cubicBezTo>
                <a:cubicBezTo>
                  <a:pt x="864584" y="286711"/>
                  <a:pt x="891064" y="262899"/>
                  <a:pt x="917258" y="238800"/>
                </a:cubicBezTo>
                <a:cubicBezTo>
                  <a:pt x="918591" y="237562"/>
                  <a:pt x="919734" y="235276"/>
                  <a:pt x="919734" y="233562"/>
                </a:cubicBezTo>
                <a:cubicBezTo>
                  <a:pt x="919829" y="180698"/>
                  <a:pt x="919829" y="127834"/>
                  <a:pt x="919734" y="75066"/>
                </a:cubicBezTo>
                <a:cubicBezTo>
                  <a:pt x="919734" y="74018"/>
                  <a:pt x="919639" y="72970"/>
                  <a:pt x="919543" y="71637"/>
                </a:cubicBezTo>
                <a:cubicBezTo>
                  <a:pt x="918305" y="71541"/>
                  <a:pt x="917162" y="71351"/>
                  <a:pt x="916114" y="71351"/>
                </a:cubicBezTo>
                <a:cubicBezTo>
                  <a:pt x="910114" y="71351"/>
                  <a:pt x="904018" y="71351"/>
                  <a:pt x="898017" y="71351"/>
                </a:cubicBezTo>
                <a:cubicBezTo>
                  <a:pt x="891826" y="71351"/>
                  <a:pt x="887159" y="66969"/>
                  <a:pt x="886778" y="61064"/>
                </a:cubicBezTo>
                <a:cubicBezTo>
                  <a:pt x="886397" y="53063"/>
                  <a:pt x="889730" y="48396"/>
                  <a:pt x="896588" y="47634"/>
                </a:cubicBezTo>
                <a:cubicBezTo>
                  <a:pt x="898589" y="47443"/>
                  <a:pt x="900493" y="47253"/>
                  <a:pt x="902494" y="47253"/>
                </a:cubicBezTo>
                <a:cubicBezTo>
                  <a:pt x="952024" y="47253"/>
                  <a:pt x="1001554" y="47253"/>
                  <a:pt x="1051179" y="47253"/>
                </a:cubicBezTo>
                <a:cubicBezTo>
                  <a:pt x="1052989" y="47253"/>
                  <a:pt x="1054894" y="47348"/>
                  <a:pt x="1056704" y="47538"/>
                </a:cubicBezTo>
                <a:cubicBezTo>
                  <a:pt x="1064324" y="48396"/>
                  <a:pt x="1067848" y="52872"/>
                  <a:pt x="1067467" y="60683"/>
                </a:cubicBezTo>
                <a:cubicBezTo>
                  <a:pt x="1067086" y="67065"/>
                  <a:pt x="1062323" y="71351"/>
                  <a:pt x="1055370" y="71446"/>
                </a:cubicBezTo>
                <a:cubicBezTo>
                  <a:pt x="1048512" y="71446"/>
                  <a:pt x="1041749" y="71446"/>
                  <a:pt x="1034701" y="71446"/>
                </a:cubicBezTo>
                <a:lnTo>
                  <a:pt x="1034701" y="132597"/>
                </a:lnTo>
                <a:cubicBezTo>
                  <a:pt x="1037082" y="130596"/>
                  <a:pt x="1039273" y="128882"/>
                  <a:pt x="1041273" y="127072"/>
                </a:cubicBezTo>
                <a:cubicBezTo>
                  <a:pt x="1071372" y="99735"/>
                  <a:pt x="1101471" y="72208"/>
                  <a:pt x="1131665" y="44871"/>
                </a:cubicBezTo>
                <a:cubicBezTo>
                  <a:pt x="1144143" y="33537"/>
                  <a:pt x="1156526" y="21821"/>
                  <a:pt x="1169480" y="10962"/>
                </a:cubicBezTo>
                <a:cubicBezTo>
                  <a:pt x="1178815" y="3104"/>
                  <a:pt x="1190578" y="-444"/>
                  <a:pt x="1202258" y="44"/>
                </a:cubicBezTo>
                <a:close/>
                <a:moveTo>
                  <a:pt x="388822" y="44"/>
                </a:moveTo>
                <a:cubicBezTo>
                  <a:pt x="400502" y="533"/>
                  <a:pt x="412099" y="5057"/>
                  <a:pt x="421100" y="13344"/>
                </a:cubicBezTo>
                <a:cubicBezTo>
                  <a:pt x="446627" y="36870"/>
                  <a:pt x="472345" y="60111"/>
                  <a:pt x="497967" y="83448"/>
                </a:cubicBezTo>
                <a:cubicBezTo>
                  <a:pt x="519875" y="103450"/>
                  <a:pt x="541782" y="123453"/>
                  <a:pt x="563785" y="143455"/>
                </a:cubicBezTo>
                <a:cubicBezTo>
                  <a:pt x="585788" y="163553"/>
                  <a:pt x="607981" y="183555"/>
                  <a:pt x="629984" y="203653"/>
                </a:cubicBezTo>
                <a:cubicBezTo>
                  <a:pt x="648938" y="220893"/>
                  <a:pt x="667798" y="238229"/>
                  <a:pt x="686753" y="255469"/>
                </a:cubicBezTo>
                <a:cubicBezTo>
                  <a:pt x="705898" y="272900"/>
                  <a:pt x="724948" y="290426"/>
                  <a:pt x="744284" y="307666"/>
                </a:cubicBezTo>
                <a:cubicBezTo>
                  <a:pt x="758285" y="320144"/>
                  <a:pt x="765334" y="335384"/>
                  <a:pt x="763429" y="354053"/>
                </a:cubicBezTo>
                <a:cubicBezTo>
                  <a:pt x="760952" y="377675"/>
                  <a:pt x="741235" y="395201"/>
                  <a:pt x="720376" y="397392"/>
                </a:cubicBezTo>
                <a:cubicBezTo>
                  <a:pt x="703326" y="399201"/>
                  <a:pt x="689039" y="393677"/>
                  <a:pt x="676847" y="382056"/>
                </a:cubicBezTo>
                <a:cubicBezTo>
                  <a:pt x="669798" y="375389"/>
                  <a:pt x="662464" y="369102"/>
                  <a:pt x="654272" y="361673"/>
                </a:cubicBezTo>
                <a:lnTo>
                  <a:pt x="654272" y="747245"/>
                </a:lnTo>
                <a:cubicBezTo>
                  <a:pt x="654272" y="749721"/>
                  <a:pt x="654272" y="752293"/>
                  <a:pt x="654082" y="754770"/>
                </a:cubicBezTo>
                <a:cubicBezTo>
                  <a:pt x="653701" y="761056"/>
                  <a:pt x="649319" y="765342"/>
                  <a:pt x="642937" y="765628"/>
                </a:cubicBezTo>
                <a:cubicBezTo>
                  <a:pt x="641509" y="765628"/>
                  <a:pt x="640080" y="765628"/>
                  <a:pt x="638651" y="765628"/>
                </a:cubicBezTo>
                <a:cubicBezTo>
                  <a:pt x="469868" y="765628"/>
                  <a:pt x="301085" y="765628"/>
                  <a:pt x="132398" y="765723"/>
                </a:cubicBezTo>
                <a:cubicBezTo>
                  <a:pt x="124397" y="765723"/>
                  <a:pt x="117348" y="760008"/>
                  <a:pt x="117443" y="750864"/>
                </a:cubicBezTo>
                <a:cubicBezTo>
                  <a:pt x="117729" y="728671"/>
                  <a:pt x="117443" y="706383"/>
                  <a:pt x="117634" y="684189"/>
                </a:cubicBezTo>
                <a:cubicBezTo>
                  <a:pt x="117634" y="680475"/>
                  <a:pt x="116586" y="679522"/>
                  <a:pt x="112967" y="679617"/>
                </a:cubicBezTo>
                <a:cubicBezTo>
                  <a:pt x="103918" y="679808"/>
                  <a:pt x="94869" y="679617"/>
                  <a:pt x="85439" y="679617"/>
                </a:cubicBezTo>
                <a:lnTo>
                  <a:pt x="85154" y="679522"/>
                </a:lnTo>
                <a:cubicBezTo>
                  <a:pt x="85154" y="687428"/>
                  <a:pt x="85154" y="694857"/>
                  <a:pt x="85154" y="702287"/>
                </a:cubicBezTo>
                <a:cubicBezTo>
                  <a:pt x="85154" y="708573"/>
                  <a:pt x="81439" y="712574"/>
                  <a:pt x="74962" y="713907"/>
                </a:cubicBezTo>
                <a:cubicBezTo>
                  <a:pt x="69818" y="714955"/>
                  <a:pt x="63913" y="712098"/>
                  <a:pt x="62103" y="707240"/>
                </a:cubicBezTo>
                <a:cubicBezTo>
                  <a:pt x="61246" y="704954"/>
                  <a:pt x="60865" y="702477"/>
                  <a:pt x="60770" y="700001"/>
                </a:cubicBezTo>
                <a:cubicBezTo>
                  <a:pt x="60579" y="693333"/>
                  <a:pt x="60770" y="686666"/>
                  <a:pt x="60770" y="679617"/>
                </a:cubicBezTo>
                <a:lnTo>
                  <a:pt x="34481" y="679617"/>
                </a:lnTo>
                <a:cubicBezTo>
                  <a:pt x="27432" y="679617"/>
                  <a:pt x="23908" y="683205"/>
                  <a:pt x="23908" y="690381"/>
                </a:cubicBezTo>
                <a:cubicBezTo>
                  <a:pt x="23908" y="694476"/>
                  <a:pt x="23908" y="698572"/>
                  <a:pt x="23908" y="702573"/>
                </a:cubicBezTo>
                <a:cubicBezTo>
                  <a:pt x="23622" y="709621"/>
                  <a:pt x="18669" y="714288"/>
                  <a:pt x="11716" y="714098"/>
                </a:cubicBezTo>
                <a:cubicBezTo>
                  <a:pt x="4763" y="713907"/>
                  <a:pt x="95" y="709335"/>
                  <a:pt x="0" y="702382"/>
                </a:cubicBezTo>
                <a:cubicBezTo>
                  <a:pt x="0" y="672378"/>
                  <a:pt x="0" y="642470"/>
                  <a:pt x="0" y="612466"/>
                </a:cubicBezTo>
                <a:cubicBezTo>
                  <a:pt x="0" y="598560"/>
                  <a:pt x="0" y="584653"/>
                  <a:pt x="0" y="570651"/>
                </a:cubicBezTo>
                <a:cubicBezTo>
                  <a:pt x="0" y="561603"/>
                  <a:pt x="7620" y="556459"/>
                  <a:pt x="16288" y="559412"/>
                </a:cubicBezTo>
                <a:cubicBezTo>
                  <a:pt x="20860" y="560936"/>
                  <a:pt x="23622" y="564460"/>
                  <a:pt x="23813" y="569318"/>
                </a:cubicBezTo>
                <a:cubicBezTo>
                  <a:pt x="24003" y="576271"/>
                  <a:pt x="23908" y="583224"/>
                  <a:pt x="24003" y="590178"/>
                </a:cubicBezTo>
                <a:cubicBezTo>
                  <a:pt x="24003" y="590940"/>
                  <a:pt x="24194" y="591702"/>
                  <a:pt x="24384" y="592654"/>
                </a:cubicBezTo>
                <a:lnTo>
                  <a:pt x="60865" y="592654"/>
                </a:lnTo>
                <a:cubicBezTo>
                  <a:pt x="60865" y="588082"/>
                  <a:pt x="60865" y="583605"/>
                  <a:pt x="60865" y="579033"/>
                </a:cubicBezTo>
                <a:cubicBezTo>
                  <a:pt x="60865" y="576271"/>
                  <a:pt x="60770" y="573509"/>
                  <a:pt x="60865" y="570747"/>
                </a:cubicBezTo>
                <a:cubicBezTo>
                  <a:pt x="61341" y="562841"/>
                  <a:pt x="66199" y="558459"/>
                  <a:pt x="73914" y="558650"/>
                </a:cubicBezTo>
                <a:cubicBezTo>
                  <a:pt x="80963" y="558840"/>
                  <a:pt x="85249" y="563698"/>
                  <a:pt x="85249" y="571413"/>
                </a:cubicBezTo>
                <a:cubicBezTo>
                  <a:pt x="85249" y="578367"/>
                  <a:pt x="85249" y="585320"/>
                  <a:pt x="85249" y="592559"/>
                </a:cubicBezTo>
                <a:lnTo>
                  <a:pt x="118205" y="592559"/>
                </a:lnTo>
                <a:lnTo>
                  <a:pt x="118205" y="361673"/>
                </a:lnTo>
                <a:cubicBezTo>
                  <a:pt x="114205" y="365292"/>
                  <a:pt x="110490" y="368626"/>
                  <a:pt x="106871" y="371865"/>
                </a:cubicBezTo>
                <a:cubicBezTo>
                  <a:pt x="100584" y="377389"/>
                  <a:pt x="94679" y="383580"/>
                  <a:pt x="87821" y="388343"/>
                </a:cubicBezTo>
                <a:cubicBezTo>
                  <a:pt x="57912" y="409584"/>
                  <a:pt x="16193" y="392534"/>
                  <a:pt x="9811" y="356434"/>
                </a:cubicBezTo>
                <a:cubicBezTo>
                  <a:pt x="6668" y="338813"/>
                  <a:pt x="11525" y="323097"/>
                  <a:pt x="24956" y="310809"/>
                </a:cubicBezTo>
                <a:cubicBezTo>
                  <a:pt x="51149" y="286711"/>
                  <a:pt x="77629" y="262899"/>
                  <a:pt x="103823" y="238800"/>
                </a:cubicBezTo>
                <a:cubicBezTo>
                  <a:pt x="105156" y="237562"/>
                  <a:pt x="106299" y="235276"/>
                  <a:pt x="106299" y="233562"/>
                </a:cubicBezTo>
                <a:cubicBezTo>
                  <a:pt x="106394" y="180698"/>
                  <a:pt x="106394" y="127834"/>
                  <a:pt x="106299" y="75066"/>
                </a:cubicBezTo>
                <a:cubicBezTo>
                  <a:pt x="106299" y="74018"/>
                  <a:pt x="106204" y="72970"/>
                  <a:pt x="106109" y="71637"/>
                </a:cubicBezTo>
                <a:cubicBezTo>
                  <a:pt x="104870" y="71541"/>
                  <a:pt x="103727" y="71351"/>
                  <a:pt x="102680" y="71351"/>
                </a:cubicBezTo>
                <a:cubicBezTo>
                  <a:pt x="96679" y="71351"/>
                  <a:pt x="90583" y="71351"/>
                  <a:pt x="84582" y="71351"/>
                </a:cubicBezTo>
                <a:cubicBezTo>
                  <a:pt x="78391" y="71351"/>
                  <a:pt x="73724" y="66969"/>
                  <a:pt x="73343" y="61064"/>
                </a:cubicBezTo>
                <a:cubicBezTo>
                  <a:pt x="72962" y="53063"/>
                  <a:pt x="76295" y="48396"/>
                  <a:pt x="83153" y="47634"/>
                </a:cubicBezTo>
                <a:cubicBezTo>
                  <a:pt x="85154" y="47443"/>
                  <a:pt x="87059" y="47253"/>
                  <a:pt x="89059" y="47253"/>
                </a:cubicBezTo>
                <a:cubicBezTo>
                  <a:pt x="138589" y="47253"/>
                  <a:pt x="188119" y="47253"/>
                  <a:pt x="237744" y="47253"/>
                </a:cubicBezTo>
                <a:cubicBezTo>
                  <a:pt x="239554" y="47253"/>
                  <a:pt x="241459" y="47348"/>
                  <a:pt x="243269" y="47538"/>
                </a:cubicBezTo>
                <a:cubicBezTo>
                  <a:pt x="250889" y="48396"/>
                  <a:pt x="254413" y="52872"/>
                  <a:pt x="254032" y="60683"/>
                </a:cubicBezTo>
                <a:cubicBezTo>
                  <a:pt x="253746" y="67065"/>
                  <a:pt x="248888" y="71351"/>
                  <a:pt x="241935" y="71446"/>
                </a:cubicBezTo>
                <a:cubicBezTo>
                  <a:pt x="235077" y="71446"/>
                  <a:pt x="228314" y="71446"/>
                  <a:pt x="221266" y="71446"/>
                </a:cubicBezTo>
                <a:lnTo>
                  <a:pt x="221266" y="132597"/>
                </a:lnTo>
                <a:cubicBezTo>
                  <a:pt x="223647" y="130596"/>
                  <a:pt x="225838" y="128882"/>
                  <a:pt x="227838" y="127072"/>
                </a:cubicBezTo>
                <a:cubicBezTo>
                  <a:pt x="257937" y="99735"/>
                  <a:pt x="288036" y="72208"/>
                  <a:pt x="318135" y="44871"/>
                </a:cubicBezTo>
                <a:cubicBezTo>
                  <a:pt x="330708" y="33537"/>
                  <a:pt x="342995" y="21821"/>
                  <a:pt x="356045" y="10962"/>
                </a:cubicBezTo>
                <a:cubicBezTo>
                  <a:pt x="365379" y="3104"/>
                  <a:pt x="377143" y="-444"/>
                  <a:pt x="388822" y="44"/>
                </a:cubicBezTo>
                <a:close/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53B89C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F9EBC5-08B0-544A-CC75-4CD198B5E5AA}"/>
              </a:ext>
            </a:extLst>
          </p:cNvPr>
          <p:cNvCxnSpPr>
            <a:cxnSpLocks/>
          </p:cNvCxnSpPr>
          <p:nvPr/>
        </p:nvCxnSpPr>
        <p:spPr>
          <a:xfrm>
            <a:off x="719138" y="6295118"/>
            <a:ext cx="10752137" cy="0"/>
          </a:xfrm>
          <a:prstGeom prst="line">
            <a:avLst/>
          </a:prstGeom>
          <a:ln w="12700" cap="rnd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F5DB9121-4215-913A-82BE-3650A99796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7688843" y="846402"/>
            <a:ext cx="1130040" cy="38247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E1A747D-890F-0FC0-1E7B-68D27DF460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99049" y="5394437"/>
            <a:ext cx="959256" cy="324671"/>
          </a:xfrm>
          <a:prstGeom prst="rect">
            <a:avLst/>
          </a:prstGeom>
        </p:spPr>
      </p:pic>
      <p:grpSp>
        <p:nvGrpSpPr>
          <p:cNvPr id="14" name="Groep 1">
            <a:extLst>
              <a:ext uri="{FF2B5EF4-FFF2-40B4-BE49-F238E27FC236}">
                <a16:creationId xmlns:a16="http://schemas.microsoft.com/office/drawing/2014/main" id="{66408C4E-215F-4455-74E9-2FA681668FC3}"/>
              </a:ext>
            </a:extLst>
          </p:cNvPr>
          <p:cNvGrpSpPr/>
          <p:nvPr/>
        </p:nvGrpSpPr>
        <p:grpSpPr>
          <a:xfrm>
            <a:off x="719138" y="-9330"/>
            <a:ext cx="969703" cy="1046541"/>
            <a:chOff x="719138" y="1"/>
            <a:chExt cx="1238593" cy="1336737"/>
          </a:xfrm>
        </p:grpSpPr>
        <p:sp>
          <p:nvSpPr>
            <p:cNvPr id="15" name="Freeform: Shape 10">
              <a:extLst>
                <a:ext uri="{FF2B5EF4-FFF2-40B4-BE49-F238E27FC236}">
                  <a16:creationId xmlns:a16="http://schemas.microsoft.com/office/drawing/2014/main" id="{5A28AFAE-D682-BF5B-98FF-CC4141ECAA88}"/>
                </a:ext>
              </a:extLst>
            </p:cNvPr>
            <p:cNvSpPr/>
            <p:nvPr/>
          </p:nvSpPr>
          <p:spPr>
            <a:xfrm>
              <a:off x="719138" y="1"/>
              <a:ext cx="1238593" cy="1336737"/>
            </a:xfrm>
            <a:custGeom>
              <a:avLst/>
              <a:gdLst>
                <a:gd name="connsiteX0" fmla="*/ 0 w 1238593"/>
                <a:gd name="connsiteY0" fmla="*/ 827335 h 1336737"/>
                <a:gd name="connsiteX1" fmla="*/ 431209 w 1238593"/>
                <a:gd name="connsiteY1" fmla="*/ 1336737 h 1336737"/>
                <a:gd name="connsiteX2" fmla="*/ 1238594 w 1238593"/>
                <a:gd name="connsiteY2" fmla="*/ 758887 h 1336737"/>
                <a:gd name="connsiteX3" fmla="*/ 1238594 w 1238593"/>
                <a:gd name="connsiteY3" fmla="*/ 0 h 1336737"/>
                <a:gd name="connsiteX4" fmla="*/ 0 w 1238593"/>
                <a:gd name="connsiteY4" fmla="*/ 0 h 1336737"/>
                <a:gd name="connsiteX5" fmla="*/ 0 w 1238593"/>
                <a:gd name="connsiteY5" fmla="*/ 827335 h 133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593" h="1336737">
                  <a:moveTo>
                    <a:pt x="0" y="827335"/>
                  </a:moveTo>
                  <a:lnTo>
                    <a:pt x="431209" y="1336737"/>
                  </a:lnTo>
                  <a:lnTo>
                    <a:pt x="1238594" y="758887"/>
                  </a:lnTo>
                  <a:lnTo>
                    <a:pt x="1238594" y="0"/>
                  </a:lnTo>
                  <a:lnTo>
                    <a:pt x="0" y="0"/>
                  </a:lnTo>
                  <a:lnTo>
                    <a:pt x="0" y="827335"/>
                  </a:ln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+mn-cs"/>
              </a:endParaRPr>
            </a:p>
          </p:txBody>
        </p:sp>
        <p:sp>
          <p:nvSpPr>
            <p:cNvPr id="16" name="Freeform: Shape 11">
              <a:extLst>
                <a:ext uri="{FF2B5EF4-FFF2-40B4-BE49-F238E27FC236}">
                  <a16:creationId xmlns:a16="http://schemas.microsoft.com/office/drawing/2014/main" id="{E0678104-2B69-A9FD-3B46-07F1B883BEA3}"/>
                </a:ext>
              </a:extLst>
            </p:cNvPr>
            <p:cNvSpPr/>
            <p:nvPr/>
          </p:nvSpPr>
          <p:spPr>
            <a:xfrm>
              <a:off x="961513" y="421350"/>
              <a:ext cx="759230" cy="355309"/>
            </a:xfrm>
            <a:custGeom>
              <a:avLst/>
              <a:gdLst>
                <a:gd name="connsiteX0" fmla="*/ 706376 w 759230"/>
                <a:gd name="connsiteY0" fmla="*/ 295116 h 355309"/>
                <a:gd name="connsiteX1" fmla="*/ 694911 w 759230"/>
                <a:gd name="connsiteY1" fmla="*/ 280670 h 355309"/>
                <a:gd name="connsiteX2" fmla="*/ 647444 w 759230"/>
                <a:gd name="connsiteY2" fmla="*/ 221051 h 355309"/>
                <a:gd name="connsiteX3" fmla="*/ 647444 w 759230"/>
                <a:gd name="connsiteY3" fmla="*/ 178056 h 355309"/>
                <a:gd name="connsiteX4" fmla="*/ 709815 w 759230"/>
                <a:gd name="connsiteY4" fmla="*/ 245013 h 355309"/>
                <a:gd name="connsiteX5" fmla="*/ 724950 w 759230"/>
                <a:gd name="connsiteY5" fmla="*/ 251548 h 355309"/>
                <a:gd name="connsiteX6" fmla="*/ 739052 w 759230"/>
                <a:gd name="connsiteY6" fmla="*/ 246045 h 355309"/>
                <a:gd name="connsiteX7" fmla="*/ 740084 w 759230"/>
                <a:gd name="connsiteY7" fmla="*/ 216923 h 355309"/>
                <a:gd name="connsiteX8" fmla="*/ 647674 w 759230"/>
                <a:gd name="connsiteY8" fmla="*/ 117748 h 355309"/>
                <a:gd name="connsiteX9" fmla="*/ 681267 w 759230"/>
                <a:gd name="connsiteY9" fmla="*/ 64435 h 355309"/>
                <a:gd name="connsiteX10" fmla="*/ 621991 w 759230"/>
                <a:gd name="connsiteY10" fmla="*/ 5159 h 355309"/>
                <a:gd name="connsiteX11" fmla="*/ 562716 w 759230"/>
                <a:gd name="connsiteY11" fmla="*/ 64435 h 355309"/>
                <a:gd name="connsiteX12" fmla="*/ 596309 w 759230"/>
                <a:gd name="connsiteY12" fmla="*/ 117748 h 355309"/>
                <a:gd name="connsiteX13" fmla="*/ 503899 w 759230"/>
                <a:gd name="connsiteY13" fmla="*/ 216923 h 355309"/>
                <a:gd name="connsiteX14" fmla="*/ 504931 w 759230"/>
                <a:gd name="connsiteY14" fmla="*/ 246045 h 355309"/>
                <a:gd name="connsiteX15" fmla="*/ 519033 w 759230"/>
                <a:gd name="connsiteY15" fmla="*/ 251548 h 355309"/>
                <a:gd name="connsiteX16" fmla="*/ 534167 w 759230"/>
                <a:gd name="connsiteY16" fmla="*/ 245013 h 355309"/>
                <a:gd name="connsiteX17" fmla="*/ 596538 w 759230"/>
                <a:gd name="connsiteY17" fmla="*/ 178056 h 355309"/>
                <a:gd name="connsiteX18" fmla="*/ 596538 w 759230"/>
                <a:gd name="connsiteY18" fmla="*/ 232745 h 355309"/>
                <a:gd name="connsiteX19" fmla="*/ 541047 w 759230"/>
                <a:gd name="connsiteY19" fmla="*/ 295231 h 355309"/>
                <a:gd name="connsiteX20" fmla="*/ 282619 w 759230"/>
                <a:gd name="connsiteY20" fmla="*/ 295231 h 355309"/>
                <a:gd name="connsiteX21" fmla="*/ 282619 w 759230"/>
                <a:gd name="connsiteY21" fmla="*/ 168081 h 355309"/>
                <a:gd name="connsiteX22" fmla="*/ 264389 w 759230"/>
                <a:gd name="connsiteY22" fmla="*/ 145265 h 355309"/>
                <a:gd name="connsiteX23" fmla="*/ 227127 w 759230"/>
                <a:gd name="connsiteY23" fmla="*/ 98487 h 355309"/>
                <a:gd name="connsiteX24" fmla="*/ 148705 w 759230"/>
                <a:gd name="connsiteY24" fmla="*/ 0 h 355309"/>
                <a:gd name="connsiteX25" fmla="*/ 0 w 759230"/>
                <a:gd name="connsiteY25" fmla="*/ 167164 h 355309"/>
                <a:gd name="connsiteX26" fmla="*/ 0 w 759230"/>
                <a:gd name="connsiteY26" fmla="*/ 355309 h 355309"/>
                <a:gd name="connsiteX27" fmla="*/ 58932 w 759230"/>
                <a:gd name="connsiteY27" fmla="*/ 355309 h 355309"/>
                <a:gd name="connsiteX28" fmla="*/ 58932 w 759230"/>
                <a:gd name="connsiteY28" fmla="*/ 189636 h 355309"/>
                <a:gd name="connsiteX29" fmla="*/ 146182 w 759230"/>
                <a:gd name="connsiteY29" fmla="*/ 91493 h 355309"/>
                <a:gd name="connsiteX30" fmla="*/ 187343 w 759230"/>
                <a:gd name="connsiteY30" fmla="*/ 143201 h 355309"/>
                <a:gd name="connsiteX31" fmla="*/ 223573 w 759230"/>
                <a:gd name="connsiteY31" fmla="*/ 188719 h 355309"/>
                <a:gd name="connsiteX32" fmla="*/ 223573 w 759230"/>
                <a:gd name="connsiteY32" fmla="*/ 355309 h 355309"/>
                <a:gd name="connsiteX33" fmla="*/ 555378 w 759230"/>
                <a:gd name="connsiteY33" fmla="*/ 355309 h 355309"/>
                <a:gd name="connsiteX34" fmla="*/ 555378 w 759230"/>
                <a:gd name="connsiteY34" fmla="*/ 354621 h 355309"/>
                <a:gd name="connsiteX35" fmla="*/ 626234 w 759230"/>
                <a:gd name="connsiteY35" fmla="*/ 274823 h 355309"/>
                <a:gd name="connsiteX36" fmla="*/ 690324 w 759230"/>
                <a:gd name="connsiteY36" fmla="*/ 355309 h 355309"/>
                <a:gd name="connsiteX37" fmla="*/ 759231 w 759230"/>
                <a:gd name="connsiteY37" fmla="*/ 355309 h 355309"/>
                <a:gd name="connsiteX38" fmla="*/ 759231 w 759230"/>
                <a:gd name="connsiteY38" fmla="*/ 295231 h 355309"/>
                <a:gd name="connsiteX39" fmla="*/ 706605 w 759230"/>
                <a:gd name="connsiteY39" fmla="*/ 295231 h 355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59230" h="355309">
                  <a:moveTo>
                    <a:pt x="706376" y="295116"/>
                  </a:moveTo>
                  <a:lnTo>
                    <a:pt x="694911" y="280670"/>
                  </a:lnTo>
                  <a:lnTo>
                    <a:pt x="647444" y="221051"/>
                  </a:lnTo>
                  <a:lnTo>
                    <a:pt x="647444" y="178056"/>
                  </a:lnTo>
                  <a:lnTo>
                    <a:pt x="709815" y="245013"/>
                  </a:lnTo>
                  <a:cubicBezTo>
                    <a:pt x="713943" y="249370"/>
                    <a:pt x="719446" y="251548"/>
                    <a:pt x="724950" y="251548"/>
                  </a:cubicBezTo>
                  <a:cubicBezTo>
                    <a:pt x="729994" y="251548"/>
                    <a:pt x="735039" y="249714"/>
                    <a:pt x="739052" y="246045"/>
                  </a:cubicBezTo>
                  <a:cubicBezTo>
                    <a:pt x="747422" y="238249"/>
                    <a:pt x="747880" y="225178"/>
                    <a:pt x="740084" y="216923"/>
                  </a:cubicBezTo>
                  <a:lnTo>
                    <a:pt x="647674" y="117748"/>
                  </a:lnTo>
                  <a:cubicBezTo>
                    <a:pt x="667509" y="108232"/>
                    <a:pt x="681267" y="87939"/>
                    <a:pt x="681267" y="64435"/>
                  </a:cubicBezTo>
                  <a:cubicBezTo>
                    <a:pt x="681267" y="31759"/>
                    <a:pt x="654667" y="5159"/>
                    <a:pt x="621991" y="5159"/>
                  </a:cubicBezTo>
                  <a:cubicBezTo>
                    <a:pt x="589315" y="5159"/>
                    <a:pt x="562716" y="31644"/>
                    <a:pt x="562716" y="64435"/>
                  </a:cubicBezTo>
                  <a:cubicBezTo>
                    <a:pt x="562716" y="87939"/>
                    <a:pt x="576474" y="108118"/>
                    <a:pt x="596309" y="117748"/>
                  </a:cubicBezTo>
                  <a:lnTo>
                    <a:pt x="503899" y="216923"/>
                  </a:lnTo>
                  <a:cubicBezTo>
                    <a:pt x="496103" y="225293"/>
                    <a:pt x="496561" y="238363"/>
                    <a:pt x="504931" y="246045"/>
                  </a:cubicBezTo>
                  <a:cubicBezTo>
                    <a:pt x="508944" y="249714"/>
                    <a:pt x="513988" y="251548"/>
                    <a:pt x="519033" y="251548"/>
                  </a:cubicBezTo>
                  <a:cubicBezTo>
                    <a:pt x="524536" y="251548"/>
                    <a:pt x="530040" y="249370"/>
                    <a:pt x="534167" y="245013"/>
                  </a:cubicBezTo>
                  <a:lnTo>
                    <a:pt x="596538" y="178056"/>
                  </a:lnTo>
                  <a:lnTo>
                    <a:pt x="596538" y="232745"/>
                  </a:lnTo>
                  <a:lnTo>
                    <a:pt x="541047" y="295231"/>
                  </a:lnTo>
                  <a:lnTo>
                    <a:pt x="282619" y="295231"/>
                  </a:lnTo>
                  <a:lnTo>
                    <a:pt x="282619" y="168081"/>
                  </a:lnTo>
                  <a:lnTo>
                    <a:pt x="264389" y="145265"/>
                  </a:lnTo>
                  <a:lnTo>
                    <a:pt x="227127" y="98487"/>
                  </a:lnTo>
                  <a:lnTo>
                    <a:pt x="148705" y="0"/>
                  </a:lnTo>
                  <a:lnTo>
                    <a:pt x="0" y="167164"/>
                  </a:lnTo>
                  <a:lnTo>
                    <a:pt x="0" y="355309"/>
                  </a:lnTo>
                  <a:lnTo>
                    <a:pt x="58932" y="355309"/>
                  </a:lnTo>
                  <a:lnTo>
                    <a:pt x="58932" y="189636"/>
                  </a:lnTo>
                  <a:lnTo>
                    <a:pt x="146182" y="91493"/>
                  </a:lnTo>
                  <a:lnTo>
                    <a:pt x="187343" y="143201"/>
                  </a:lnTo>
                  <a:lnTo>
                    <a:pt x="223573" y="188719"/>
                  </a:lnTo>
                  <a:lnTo>
                    <a:pt x="223573" y="355309"/>
                  </a:lnTo>
                  <a:lnTo>
                    <a:pt x="555378" y="355309"/>
                  </a:lnTo>
                  <a:lnTo>
                    <a:pt x="555378" y="354621"/>
                  </a:lnTo>
                  <a:lnTo>
                    <a:pt x="626234" y="274823"/>
                  </a:lnTo>
                  <a:lnTo>
                    <a:pt x="690324" y="355309"/>
                  </a:lnTo>
                  <a:lnTo>
                    <a:pt x="759231" y="355309"/>
                  </a:lnTo>
                  <a:lnTo>
                    <a:pt x="759231" y="295231"/>
                  </a:lnTo>
                  <a:lnTo>
                    <a:pt x="706605" y="295231"/>
                  </a:ln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829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EBA556-6585-C4DD-E9A4-DA2AC90E4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720000"/>
            <a:ext cx="6087573" cy="369025"/>
          </a:xfrm>
        </p:spPr>
        <p:txBody>
          <a:bodyPr/>
          <a:lstStyle/>
          <a:p>
            <a:r>
              <a:rPr lang="nl-NL" dirty="0"/>
              <a:t>Gesprek in subgroepen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8C36F5B-C745-D565-712C-27C95C2D9F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95200" y="6402921"/>
            <a:ext cx="2913306" cy="1447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BC477B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t>Thema avond Woonlasten|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0B5EBFA-7780-86A9-91CB-29A261CF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99" y="6402921"/>
            <a:ext cx="5376001" cy="14475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 dirty="0">
                <a:ln>
                  <a:noFill/>
                </a:ln>
                <a:solidFill>
                  <a:srgbClr val="BC477B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t>www.woonmeij.nl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5657261-DAF2-2DD1-B934-F56374E9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8506" y="6402921"/>
            <a:ext cx="564694" cy="1447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 dirty="0">
                <a:ln>
                  <a:noFill/>
                </a:ln>
                <a:solidFill>
                  <a:srgbClr val="BC477B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t>pagina </a:t>
            </a:r>
            <a:fld id="{9E843DB9-9987-4157-AB9C-CEA8D7D910BB}" type="slidenum">
              <a:rPr kumimoji="0" lang="nl-NL" sz="800" b="1" i="0" u="none" strike="noStrike" kern="1200" cap="none" spc="0" normalizeH="0" baseline="0" noProof="0" smtClean="0">
                <a:ln>
                  <a:noFill/>
                </a:ln>
                <a:solidFill>
                  <a:srgbClr val="BC477B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800" b="1" i="0" u="none" strike="noStrike" kern="1200" cap="none" spc="0" normalizeH="0" baseline="0" noProof="0" dirty="0">
              <a:ln>
                <a:noFill/>
              </a:ln>
              <a:solidFill>
                <a:srgbClr val="BC477B"/>
              </a:solidFill>
              <a:effectLst/>
              <a:uLnTx/>
              <a:uFillTx/>
              <a:latin typeface="Aptos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C7402D93-2ADB-FF54-0FB7-F87A324DCCD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9139" y="1592264"/>
            <a:ext cx="6840610" cy="4155388"/>
          </a:xfrm>
        </p:spPr>
        <p:txBody>
          <a:bodyPr/>
          <a:lstStyle/>
          <a:p>
            <a:pPr lvl="5"/>
            <a:r>
              <a:rPr lang="nl-NL" sz="2400" dirty="0"/>
              <a:t>Doel</a:t>
            </a:r>
          </a:p>
          <a:p>
            <a:pPr lvl="5">
              <a:buClr>
                <a:schemeClr val="accent2"/>
              </a:buClr>
            </a:pPr>
            <a:r>
              <a:rPr lang="nl-NL" sz="2000" b="0" dirty="0">
                <a:solidFill>
                  <a:schemeClr val="bg2"/>
                </a:solidFill>
                <a:latin typeface="+mn-lt"/>
              </a:rPr>
              <a:t>Huurders gaan met elkaar en met enkele collega’s van Woonmeij, gemeente Meierijstad, Sociaal werk Meierijstad, BINT Welzijn in gesprek. </a:t>
            </a:r>
          </a:p>
          <a:p>
            <a:pPr lvl="5">
              <a:buClr>
                <a:schemeClr val="accent2"/>
              </a:buClr>
            </a:pPr>
            <a:endParaRPr lang="nl-NL" sz="2000" b="0" dirty="0">
              <a:solidFill>
                <a:schemeClr val="bg2"/>
              </a:solidFill>
              <a:latin typeface="+mn-lt"/>
            </a:endParaRP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400" b="1" dirty="0">
                <a:solidFill>
                  <a:schemeClr val="accent2"/>
                </a:solidFill>
                <a:latin typeface="+mj-lt"/>
              </a:rPr>
              <a:t>Vragen en adviezen</a:t>
            </a:r>
          </a:p>
          <a:p>
            <a:pPr marL="0" indent="0">
              <a:buNone/>
            </a:pPr>
            <a:r>
              <a:rPr lang="nl-NL" sz="2000" dirty="0"/>
              <a:t>De subgroepen stellen elk: </a:t>
            </a:r>
          </a:p>
          <a:p>
            <a:r>
              <a:rPr lang="nl-NL" sz="1800" dirty="0"/>
              <a:t>top 3 vragen voor Woonmeij en/of de partners over </a:t>
            </a:r>
            <a:r>
              <a:rPr lang="nl-NL" sz="1800"/>
              <a:t>het sub thema</a:t>
            </a:r>
            <a:endParaRPr lang="nl-NL" sz="1800" dirty="0"/>
          </a:p>
          <a:p>
            <a:r>
              <a:rPr lang="nl-NL" sz="1800" dirty="0"/>
              <a:t>top 3 tips/adviezen van en voor huurders</a:t>
            </a:r>
          </a:p>
          <a:p>
            <a:pPr marL="0" indent="0">
              <a:buNone/>
            </a:pPr>
            <a:endParaRPr lang="nl-NL" sz="2000" dirty="0"/>
          </a:p>
          <a:p>
            <a:pPr marL="0" indent="0" algn="ctr">
              <a:buNone/>
            </a:pPr>
            <a:r>
              <a:rPr lang="nl-NL" sz="2000" dirty="0"/>
              <a:t>Deze top 3 vragen en tips krijgen een belangrijke plek in onze communicatie over het onderwerp Woonlasten.</a:t>
            </a:r>
          </a:p>
          <a:p>
            <a:pPr marL="0" indent="0">
              <a:buNone/>
            </a:pPr>
            <a:endParaRPr lang="nl-NL" sz="2000" dirty="0"/>
          </a:p>
        </p:txBody>
      </p:sp>
      <p:pic>
        <p:nvPicPr>
          <p:cNvPr id="12" name="Tijdelijke aanduiding voor afbeelding 11" descr="Afbeelding met buitenshuis, hemel, raam, kleding&#10;&#10;Door AI gegenereerde inhoud is mogelijk onjuist.">
            <a:extLst>
              <a:ext uri="{FF2B5EF4-FFF2-40B4-BE49-F238E27FC236}">
                <a16:creationId xmlns:a16="http://schemas.microsoft.com/office/drawing/2014/main" id="{6CB947E5-734F-C4E4-ECDE-85971C767D6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1" r="217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98448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4198D-2467-76F5-834B-C925E50E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1275" cy="369025"/>
          </a:xfrm>
        </p:spPr>
        <p:txBody>
          <a:bodyPr/>
          <a:lstStyle/>
          <a:p>
            <a:r>
              <a:rPr lang="nl-NL" dirty="0"/>
              <a:t>Zaalindeling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93AD3C-7A52-64F4-E6FD-741084B6B5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95200" y="6402921"/>
            <a:ext cx="2913306" cy="1447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t>Onderwerp van de presentatie   |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1F1BF9-9029-447C-95BD-24DE925D0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99" y="6402921"/>
            <a:ext cx="5376001" cy="14475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 dirty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t>www.woonmeij.nl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6D99D-F725-B8C0-22A7-ED93F6581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8506" y="6402921"/>
            <a:ext cx="564694" cy="1447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 dirty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t>pagina </a:t>
            </a:r>
            <a:fld id="{9E843DB9-9987-4157-AB9C-CEA8D7D910BB}" type="slidenum">
              <a:rPr kumimoji="0" lang="nl-NL" sz="800" b="1" i="0" u="none" strike="noStrike" kern="1200" cap="none" spc="0" normalizeH="0" baseline="0" noProof="0" smtClean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sz="800" b="1" i="0" u="none" strike="noStrike" kern="1200" cap="none" spc="0" normalizeH="0" baseline="0" noProof="0" dirty="0">
              <a:ln>
                <a:noFill/>
              </a:ln>
              <a:solidFill>
                <a:srgbClr val="53B89C"/>
              </a:solidFill>
              <a:effectLst/>
              <a:uLnTx/>
              <a:uFillTx/>
              <a:latin typeface="Aptos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86BACEF-0EA8-A70B-BC7C-C4E89A60E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810" y="1221485"/>
            <a:ext cx="8717654" cy="504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85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29" descr="Aerial view of a neighborhood&#10;&#10;Description automatically generated">
            <a:extLst>
              <a:ext uri="{FF2B5EF4-FFF2-40B4-BE49-F238E27FC236}">
                <a16:creationId xmlns:a16="http://schemas.microsoft.com/office/drawing/2014/main" id="{84BA31E2-3769-90F9-E0FB-387C8573BDF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5" r="15615"/>
          <a:stretch/>
        </p:blipFill>
        <p:spPr>
          <a:xfrm flipH="1">
            <a:off x="-725" y="-2"/>
            <a:ext cx="10719886" cy="7354734"/>
          </a:xfrm>
        </p:spPr>
      </p:pic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20AC9D7-9B66-DCD2-D090-4E4C755B079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0" y="0"/>
            <a:ext cx="7518400" cy="6858000"/>
          </a:xfrm>
        </p:spPr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0E3B25E7-9A43-DD9F-C8AE-AA7F70A4B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7" y="2778288"/>
            <a:ext cx="6948849" cy="1515200"/>
          </a:xfrm>
        </p:spPr>
        <p:txBody>
          <a:bodyPr/>
          <a:lstStyle/>
          <a:p>
            <a:r>
              <a:rPr lang="nl-NL"/>
              <a:t>Bedankt voor je aandacht!</a:t>
            </a:r>
            <a:endParaRPr lang="nl-NL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CFD09FE-AEE1-FC2B-1865-EB44EF481628}"/>
              </a:ext>
            </a:extLst>
          </p:cNvPr>
          <p:cNvSpPr/>
          <p:nvPr/>
        </p:nvSpPr>
        <p:spPr>
          <a:xfrm>
            <a:off x="857361" y="5729044"/>
            <a:ext cx="1524332" cy="479319"/>
          </a:xfrm>
          <a:custGeom>
            <a:avLst/>
            <a:gdLst>
              <a:gd name="connsiteX0" fmla="*/ 898684 w 2457930"/>
              <a:gd name="connsiteY0" fmla="*/ 616562 h 772884"/>
              <a:gd name="connsiteX1" fmla="*/ 898684 w 2457930"/>
              <a:gd name="connsiteY1" fmla="*/ 655519 h 772884"/>
              <a:gd name="connsiteX2" fmla="*/ 928211 w 2457930"/>
              <a:gd name="connsiteY2" fmla="*/ 655519 h 772884"/>
              <a:gd name="connsiteX3" fmla="*/ 930688 w 2457930"/>
              <a:gd name="connsiteY3" fmla="*/ 652090 h 772884"/>
              <a:gd name="connsiteX4" fmla="*/ 930688 w 2457930"/>
              <a:gd name="connsiteY4" fmla="*/ 619038 h 772884"/>
              <a:gd name="connsiteX5" fmla="*/ 930307 w 2457930"/>
              <a:gd name="connsiteY5" fmla="*/ 616562 h 772884"/>
              <a:gd name="connsiteX6" fmla="*/ 85344 w 2457930"/>
              <a:gd name="connsiteY6" fmla="*/ 616562 h 772884"/>
              <a:gd name="connsiteX7" fmla="*/ 85344 w 2457930"/>
              <a:gd name="connsiteY7" fmla="*/ 655519 h 772884"/>
              <a:gd name="connsiteX8" fmla="*/ 114872 w 2457930"/>
              <a:gd name="connsiteY8" fmla="*/ 655519 h 772884"/>
              <a:gd name="connsiteX9" fmla="*/ 117348 w 2457930"/>
              <a:gd name="connsiteY9" fmla="*/ 652090 h 772884"/>
              <a:gd name="connsiteX10" fmla="*/ 117348 w 2457930"/>
              <a:gd name="connsiteY10" fmla="*/ 619038 h 772884"/>
              <a:gd name="connsiteX11" fmla="*/ 116967 w 2457930"/>
              <a:gd name="connsiteY11" fmla="*/ 616562 h 772884"/>
              <a:gd name="connsiteX12" fmla="*/ 837343 w 2457930"/>
              <a:gd name="connsiteY12" fmla="*/ 616467 h 772884"/>
              <a:gd name="connsiteX13" fmla="*/ 837343 w 2457930"/>
              <a:gd name="connsiteY13" fmla="*/ 653328 h 772884"/>
              <a:gd name="connsiteX14" fmla="*/ 839438 w 2457930"/>
              <a:gd name="connsiteY14" fmla="*/ 655424 h 772884"/>
              <a:gd name="connsiteX15" fmla="*/ 873919 w 2457930"/>
              <a:gd name="connsiteY15" fmla="*/ 655519 h 772884"/>
              <a:gd name="connsiteX16" fmla="*/ 873919 w 2457930"/>
              <a:gd name="connsiteY16" fmla="*/ 616467 h 772884"/>
              <a:gd name="connsiteX17" fmla="*/ 23908 w 2457930"/>
              <a:gd name="connsiteY17" fmla="*/ 616467 h 772884"/>
              <a:gd name="connsiteX18" fmla="*/ 23908 w 2457930"/>
              <a:gd name="connsiteY18" fmla="*/ 653328 h 772884"/>
              <a:gd name="connsiteX19" fmla="*/ 26003 w 2457930"/>
              <a:gd name="connsiteY19" fmla="*/ 655424 h 772884"/>
              <a:gd name="connsiteX20" fmla="*/ 60484 w 2457930"/>
              <a:gd name="connsiteY20" fmla="*/ 655519 h 772884"/>
              <a:gd name="connsiteX21" fmla="*/ 60484 w 2457930"/>
              <a:gd name="connsiteY21" fmla="*/ 616467 h 772884"/>
              <a:gd name="connsiteX22" fmla="*/ 1084898 w 2457930"/>
              <a:gd name="connsiteY22" fmla="*/ 606370 h 772884"/>
              <a:gd name="connsiteX23" fmla="*/ 1084898 w 2457930"/>
              <a:gd name="connsiteY23" fmla="*/ 649995 h 772884"/>
              <a:gd name="connsiteX24" fmla="*/ 1138238 w 2457930"/>
              <a:gd name="connsiteY24" fmla="*/ 649995 h 772884"/>
              <a:gd name="connsiteX25" fmla="*/ 1138238 w 2457930"/>
              <a:gd name="connsiteY25" fmla="*/ 606370 h 772884"/>
              <a:gd name="connsiteX26" fmla="*/ 271463 w 2457930"/>
              <a:gd name="connsiteY26" fmla="*/ 606370 h 772884"/>
              <a:gd name="connsiteX27" fmla="*/ 271463 w 2457930"/>
              <a:gd name="connsiteY27" fmla="*/ 649995 h 772884"/>
              <a:gd name="connsiteX28" fmla="*/ 324803 w 2457930"/>
              <a:gd name="connsiteY28" fmla="*/ 649995 h 772884"/>
              <a:gd name="connsiteX29" fmla="*/ 324803 w 2457930"/>
              <a:gd name="connsiteY29" fmla="*/ 606370 h 772884"/>
              <a:gd name="connsiteX30" fmla="*/ 1006602 w 2457930"/>
              <a:gd name="connsiteY30" fmla="*/ 606275 h 772884"/>
              <a:gd name="connsiteX31" fmla="*/ 1006602 w 2457930"/>
              <a:gd name="connsiteY31" fmla="*/ 650090 h 772884"/>
              <a:gd name="connsiteX32" fmla="*/ 1060038 w 2457930"/>
              <a:gd name="connsiteY32" fmla="*/ 650090 h 772884"/>
              <a:gd name="connsiteX33" fmla="*/ 1060038 w 2457930"/>
              <a:gd name="connsiteY33" fmla="*/ 606275 h 772884"/>
              <a:gd name="connsiteX34" fmla="*/ 193167 w 2457930"/>
              <a:gd name="connsiteY34" fmla="*/ 606275 h 772884"/>
              <a:gd name="connsiteX35" fmla="*/ 193167 w 2457930"/>
              <a:gd name="connsiteY35" fmla="*/ 650090 h 772884"/>
              <a:gd name="connsiteX36" fmla="*/ 246603 w 2457930"/>
              <a:gd name="connsiteY36" fmla="*/ 650090 h 772884"/>
              <a:gd name="connsiteX37" fmla="*/ 246603 w 2457930"/>
              <a:gd name="connsiteY37" fmla="*/ 606275 h 772884"/>
              <a:gd name="connsiteX38" fmla="*/ 1241870 w 2457930"/>
              <a:gd name="connsiteY38" fmla="*/ 579510 h 772884"/>
              <a:gd name="connsiteX39" fmla="*/ 1254157 w 2457930"/>
              <a:gd name="connsiteY39" fmla="*/ 589511 h 772884"/>
              <a:gd name="connsiteX40" fmla="*/ 1254157 w 2457930"/>
              <a:gd name="connsiteY40" fmla="*/ 619420 h 772884"/>
              <a:gd name="connsiteX41" fmla="*/ 1240917 w 2457930"/>
              <a:gd name="connsiteY41" fmla="*/ 628183 h 772884"/>
              <a:gd name="connsiteX42" fmla="*/ 1230630 w 2457930"/>
              <a:gd name="connsiteY42" fmla="*/ 618181 h 772884"/>
              <a:gd name="connsiteX43" fmla="*/ 1230630 w 2457930"/>
              <a:gd name="connsiteY43" fmla="*/ 603989 h 772884"/>
              <a:gd name="connsiteX44" fmla="*/ 1230535 w 2457930"/>
              <a:gd name="connsiteY44" fmla="*/ 603894 h 772884"/>
              <a:gd name="connsiteX45" fmla="*/ 1230535 w 2457930"/>
              <a:gd name="connsiteY45" fmla="*/ 590940 h 772884"/>
              <a:gd name="connsiteX46" fmla="*/ 1241870 w 2457930"/>
              <a:gd name="connsiteY46" fmla="*/ 579510 h 772884"/>
              <a:gd name="connsiteX47" fmla="*/ 428435 w 2457930"/>
              <a:gd name="connsiteY47" fmla="*/ 579510 h 772884"/>
              <a:gd name="connsiteX48" fmla="*/ 440722 w 2457930"/>
              <a:gd name="connsiteY48" fmla="*/ 589511 h 772884"/>
              <a:gd name="connsiteX49" fmla="*/ 440722 w 2457930"/>
              <a:gd name="connsiteY49" fmla="*/ 619420 h 772884"/>
              <a:gd name="connsiteX50" fmla="*/ 427482 w 2457930"/>
              <a:gd name="connsiteY50" fmla="*/ 628183 h 772884"/>
              <a:gd name="connsiteX51" fmla="*/ 417195 w 2457930"/>
              <a:gd name="connsiteY51" fmla="*/ 618181 h 772884"/>
              <a:gd name="connsiteX52" fmla="*/ 417195 w 2457930"/>
              <a:gd name="connsiteY52" fmla="*/ 603989 h 772884"/>
              <a:gd name="connsiteX53" fmla="*/ 417100 w 2457930"/>
              <a:gd name="connsiteY53" fmla="*/ 603894 h 772884"/>
              <a:gd name="connsiteX54" fmla="*/ 417100 w 2457930"/>
              <a:gd name="connsiteY54" fmla="*/ 590940 h 772884"/>
              <a:gd name="connsiteX55" fmla="*/ 428435 w 2457930"/>
              <a:gd name="connsiteY55" fmla="*/ 579510 h 772884"/>
              <a:gd name="connsiteX56" fmla="*/ 1541026 w 2457930"/>
              <a:gd name="connsiteY56" fmla="*/ 537874 h 772884"/>
              <a:gd name="connsiteX57" fmla="*/ 1531430 w 2457930"/>
              <a:gd name="connsiteY57" fmla="*/ 545125 h 772884"/>
              <a:gd name="connsiteX58" fmla="*/ 1513713 w 2457930"/>
              <a:gd name="connsiteY58" fmla="*/ 584558 h 772884"/>
              <a:gd name="connsiteX59" fmla="*/ 1511427 w 2457930"/>
              <a:gd name="connsiteY59" fmla="*/ 613991 h 772884"/>
              <a:gd name="connsiteX60" fmla="*/ 1528477 w 2457930"/>
              <a:gd name="connsiteY60" fmla="*/ 634279 h 772884"/>
              <a:gd name="connsiteX61" fmla="*/ 1529334 w 2457930"/>
              <a:gd name="connsiteY61" fmla="*/ 620944 h 772884"/>
              <a:gd name="connsiteX62" fmla="*/ 1543241 w 2457930"/>
              <a:gd name="connsiteY62" fmla="*/ 611514 h 772884"/>
              <a:gd name="connsiteX63" fmla="*/ 1553242 w 2457930"/>
              <a:gd name="connsiteY63" fmla="*/ 623135 h 772884"/>
              <a:gd name="connsiteX64" fmla="*/ 1553242 w 2457930"/>
              <a:gd name="connsiteY64" fmla="*/ 634079 h 772884"/>
              <a:gd name="connsiteX65" fmla="*/ 1553147 w 2457930"/>
              <a:gd name="connsiteY65" fmla="*/ 634184 h 772884"/>
              <a:gd name="connsiteX66" fmla="*/ 1553242 w 2457930"/>
              <a:gd name="connsiteY66" fmla="*/ 634184 h 772884"/>
              <a:gd name="connsiteX67" fmla="*/ 1553242 w 2457930"/>
              <a:gd name="connsiteY67" fmla="*/ 634079 h 772884"/>
              <a:gd name="connsiteX68" fmla="*/ 1570387 w 2457930"/>
              <a:gd name="connsiteY68" fmla="*/ 615134 h 772884"/>
              <a:gd name="connsiteX69" fmla="*/ 1570387 w 2457930"/>
              <a:gd name="connsiteY69" fmla="*/ 594560 h 772884"/>
              <a:gd name="connsiteX70" fmla="*/ 1550480 w 2457930"/>
              <a:gd name="connsiteY70" fmla="*/ 545125 h 772884"/>
              <a:gd name="connsiteX71" fmla="*/ 1541026 w 2457930"/>
              <a:gd name="connsiteY71" fmla="*/ 537874 h 772884"/>
              <a:gd name="connsiteX72" fmla="*/ 727591 w 2457930"/>
              <a:gd name="connsiteY72" fmla="*/ 537874 h 772884"/>
              <a:gd name="connsiteX73" fmla="*/ 717995 w 2457930"/>
              <a:gd name="connsiteY73" fmla="*/ 545125 h 772884"/>
              <a:gd name="connsiteX74" fmla="*/ 700278 w 2457930"/>
              <a:gd name="connsiteY74" fmla="*/ 584558 h 772884"/>
              <a:gd name="connsiteX75" fmla="*/ 697992 w 2457930"/>
              <a:gd name="connsiteY75" fmla="*/ 613991 h 772884"/>
              <a:gd name="connsiteX76" fmla="*/ 715042 w 2457930"/>
              <a:gd name="connsiteY76" fmla="*/ 634279 h 772884"/>
              <a:gd name="connsiteX77" fmla="*/ 715899 w 2457930"/>
              <a:gd name="connsiteY77" fmla="*/ 620944 h 772884"/>
              <a:gd name="connsiteX78" fmla="*/ 729806 w 2457930"/>
              <a:gd name="connsiteY78" fmla="*/ 611514 h 772884"/>
              <a:gd name="connsiteX79" fmla="*/ 739807 w 2457930"/>
              <a:gd name="connsiteY79" fmla="*/ 623135 h 772884"/>
              <a:gd name="connsiteX80" fmla="*/ 739807 w 2457930"/>
              <a:gd name="connsiteY80" fmla="*/ 634079 h 772884"/>
              <a:gd name="connsiteX81" fmla="*/ 739712 w 2457930"/>
              <a:gd name="connsiteY81" fmla="*/ 634184 h 772884"/>
              <a:gd name="connsiteX82" fmla="*/ 739807 w 2457930"/>
              <a:gd name="connsiteY82" fmla="*/ 634184 h 772884"/>
              <a:gd name="connsiteX83" fmla="*/ 739807 w 2457930"/>
              <a:gd name="connsiteY83" fmla="*/ 634079 h 772884"/>
              <a:gd name="connsiteX84" fmla="*/ 756952 w 2457930"/>
              <a:gd name="connsiteY84" fmla="*/ 615134 h 772884"/>
              <a:gd name="connsiteX85" fmla="*/ 756952 w 2457930"/>
              <a:gd name="connsiteY85" fmla="*/ 594560 h 772884"/>
              <a:gd name="connsiteX86" fmla="*/ 737045 w 2457930"/>
              <a:gd name="connsiteY86" fmla="*/ 545125 h 772884"/>
              <a:gd name="connsiteX87" fmla="*/ 727591 w 2457930"/>
              <a:gd name="connsiteY87" fmla="*/ 537874 h 772884"/>
              <a:gd name="connsiteX88" fmla="*/ 1084993 w 2457930"/>
              <a:gd name="connsiteY88" fmla="*/ 537790 h 772884"/>
              <a:gd name="connsiteX89" fmla="*/ 1084993 w 2457930"/>
              <a:gd name="connsiteY89" fmla="*/ 581700 h 772884"/>
              <a:gd name="connsiteX90" fmla="*/ 1138238 w 2457930"/>
              <a:gd name="connsiteY90" fmla="*/ 581700 h 772884"/>
              <a:gd name="connsiteX91" fmla="*/ 1138238 w 2457930"/>
              <a:gd name="connsiteY91" fmla="*/ 537790 h 772884"/>
              <a:gd name="connsiteX92" fmla="*/ 271558 w 2457930"/>
              <a:gd name="connsiteY92" fmla="*/ 537790 h 772884"/>
              <a:gd name="connsiteX93" fmla="*/ 271558 w 2457930"/>
              <a:gd name="connsiteY93" fmla="*/ 581700 h 772884"/>
              <a:gd name="connsiteX94" fmla="*/ 324803 w 2457930"/>
              <a:gd name="connsiteY94" fmla="*/ 581700 h 772884"/>
              <a:gd name="connsiteX95" fmla="*/ 324803 w 2457930"/>
              <a:gd name="connsiteY95" fmla="*/ 537790 h 772884"/>
              <a:gd name="connsiteX96" fmla="*/ 1006507 w 2457930"/>
              <a:gd name="connsiteY96" fmla="*/ 536838 h 772884"/>
              <a:gd name="connsiteX97" fmla="*/ 1006507 w 2457930"/>
              <a:gd name="connsiteY97" fmla="*/ 580462 h 772884"/>
              <a:gd name="connsiteX98" fmla="*/ 1059942 w 2457930"/>
              <a:gd name="connsiteY98" fmla="*/ 580462 h 772884"/>
              <a:gd name="connsiteX99" fmla="*/ 1059942 w 2457930"/>
              <a:gd name="connsiteY99" fmla="*/ 536838 h 772884"/>
              <a:gd name="connsiteX100" fmla="*/ 193072 w 2457930"/>
              <a:gd name="connsiteY100" fmla="*/ 536838 h 772884"/>
              <a:gd name="connsiteX101" fmla="*/ 193072 w 2457930"/>
              <a:gd name="connsiteY101" fmla="*/ 580462 h 772884"/>
              <a:gd name="connsiteX102" fmla="*/ 246507 w 2457930"/>
              <a:gd name="connsiteY102" fmla="*/ 580462 h 772884"/>
              <a:gd name="connsiteX103" fmla="*/ 246507 w 2457930"/>
              <a:gd name="connsiteY103" fmla="*/ 536838 h 772884"/>
              <a:gd name="connsiteX104" fmla="*/ 1543467 w 2457930"/>
              <a:gd name="connsiteY104" fmla="*/ 513586 h 772884"/>
              <a:gd name="connsiteX105" fmla="*/ 1562481 w 2457930"/>
              <a:gd name="connsiteY105" fmla="*/ 522551 h 772884"/>
              <a:gd name="connsiteX106" fmla="*/ 1584198 w 2457930"/>
              <a:gd name="connsiteY106" fmla="*/ 556745 h 772884"/>
              <a:gd name="connsiteX107" fmla="*/ 1595914 w 2457930"/>
              <a:gd name="connsiteY107" fmla="*/ 605228 h 772884"/>
              <a:gd name="connsiteX108" fmla="*/ 1557719 w 2457930"/>
              <a:gd name="connsiteY108" fmla="*/ 658663 h 772884"/>
              <a:gd name="connsiteX109" fmla="*/ 1553147 w 2457930"/>
              <a:gd name="connsiteY109" fmla="*/ 664759 h 772884"/>
              <a:gd name="connsiteX110" fmla="*/ 1553147 w 2457930"/>
              <a:gd name="connsiteY110" fmla="*/ 755818 h 772884"/>
              <a:gd name="connsiteX111" fmla="*/ 1543717 w 2457930"/>
              <a:gd name="connsiteY111" fmla="*/ 767629 h 772884"/>
              <a:gd name="connsiteX112" fmla="*/ 1530096 w 2457930"/>
              <a:gd name="connsiteY112" fmla="*/ 760866 h 772884"/>
              <a:gd name="connsiteX113" fmla="*/ 1528763 w 2457930"/>
              <a:gd name="connsiteY113" fmla="*/ 752770 h 772884"/>
              <a:gd name="connsiteX114" fmla="*/ 1528763 w 2457930"/>
              <a:gd name="connsiteY114" fmla="*/ 664854 h 772884"/>
              <a:gd name="connsiteX115" fmla="*/ 1528763 w 2457930"/>
              <a:gd name="connsiteY115" fmla="*/ 660187 h 772884"/>
              <a:gd name="connsiteX116" fmla="*/ 1487234 w 2457930"/>
              <a:gd name="connsiteY116" fmla="*/ 617134 h 772884"/>
              <a:gd name="connsiteX117" fmla="*/ 1488472 w 2457930"/>
              <a:gd name="connsiteY117" fmla="*/ 587606 h 772884"/>
              <a:gd name="connsiteX118" fmla="*/ 1511713 w 2457930"/>
              <a:gd name="connsiteY118" fmla="*/ 531599 h 772884"/>
              <a:gd name="connsiteX119" fmla="*/ 1523810 w 2457930"/>
              <a:gd name="connsiteY119" fmla="*/ 519407 h 772884"/>
              <a:gd name="connsiteX120" fmla="*/ 1543467 w 2457930"/>
              <a:gd name="connsiteY120" fmla="*/ 513586 h 772884"/>
              <a:gd name="connsiteX121" fmla="*/ 730032 w 2457930"/>
              <a:gd name="connsiteY121" fmla="*/ 513586 h 772884"/>
              <a:gd name="connsiteX122" fmla="*/ 749046 w 2457930"/>
              <a:gd name="connsiteY122" fmla="*/ 522551 h 772884"/>
              <a:gd name="connsiteX123" fmla="*/ 770763 w 2457930"/>
              <a:gd name="connsiteY123" fmla="*/ 556745 h 772884"/>
              <a:gd name="connsiteX124" fmla="*/ 782479 w 2457930"/>
              <a:gd name="connsiteY124" fmla="*/ 605228 h 772884"/>
              <a:gd name="connsiteX125" fmla="*/ 744284 w 2457930"/>
              <a:gd name="connsiteY125" fmla="*/ 658663 h 772884"/>
              <a:gd name="connsiteX126" fmla="*/ 739712 w 2457930"/>
              <a:gd name="connsiteY126" fmla="*/ 664759 h 772884"/>
              <a:gd name="connsiteX127" fmla="*/ 739712 w 2457930"/>
              <a:gd name="connsiteY127" fmla="*/ 755818 h 772884"/>
              <a:gd name="connsiteX128" fmla="*/ 730282 w 2457930"/>
              <a:gd name="connsiteY128" fmla="*/ 767629 h 772884"/>
              <a:gd name="connsiteX129" fmla="*/ 716661 w 2457930"/>
              <a:gd name="connsiteY129" fmla="*/ 760866 h 772884"/>
              <a:gd name="connsiteX130" fmla="*/ 715328 w 2457930"/>
              <a:gd name="connsiteY130" fmla="*/ 752770 h 772884"/>
              <a:gd name="connsiteX131" fmla="*/ 715328 w 2457930"/>
              <a:gd name="connsiteY131" fmla="*/ 664854 h 772884"/>
              <a:gd name="connsiteX132" fmla="*/ 715328 w 2457930"/>
              <a:gd name="connsiteY132" fmla="*/ 660187 h 772884"/>
              <a:gd name="connsiteX133" fmla="*/ 673799 w 2457930"/>
              <a:gd name="connsiteY133" fmla="*/ 617134 h 772884"/>
              <a:gd name="connsiteX134" fmla="*/ 675037 w 2457930"/>
              <a:gd name="connsiteY134" fmla="*/ 587606 h 772884"/>
              <a:gd name="connsiteX135" fmla="*/ 698278 w 2457930"/>
              <a:gd name="connsiteY135" fmla="*/ 531599 h 772884"/>
              <a:gd name="connsiteX136" fmla="*/ 710375 w 2457930"/>
              <a:gd name="connsiteY136" fmla="*/ 519407 h 772884"/>
              <a:gd name="connsiteX137" fmla="*/ 730032 w 2457930"/>
              <a:gd name="connsiteY137" fmla="*/ 513586 h 772884"/>
              <a:gd name="connsiteX138" fmla="*/ 994220 w 2457930"/>
              <a:gd name="connsiteY138" fmla="*/ 512168 h 772884"/>
              <a:gd name="connsiteX139" fmla="*/ 1150716 w 2457930"/>
              <a:gd name="connsiteY139" fmla="*/ 512168 h 772884"/>
              <a:gd name="connsiteX140" fmla="*/ 1162717 w 2457930"/>
              <a:gd name="connsiteY140" fmla="*/ 524169 h 772884"/>
              <a:gd name="connsiteX141" fmla="*/ 1162717 w 2457930"/>
              <a:gd name="connsiteY141" fmla="*/ 662568 h 772884"/>
              <a:gd name="connsiteX142" fmla="*/ 1150716 w 2457930"/>
              <a:gd name="connsiteY142" fmla="*/ 674569 h 772884"/>
              <a:gd name="connsiteX143" fmla="*/ 1072611 w 2457930"/>
              <a:gd name="connsiteY143" fmla="*/ 674569 h 772884"/>
              <a:gd name="connsiteX144" fmla="*/ 1072706 w 2457930"/>
              <a:gd name="connsiteY144" fmla="*/ 674664 h 772884"/>
              <a:gd name="connsiteX145" fmla="*/ 995839 w 2457930"/>
              <a:gd name="connsiteY145" fmla="*/ 674664 h 772884"/>
              <a:gd name="connsiteX146" fmla="*/ 982123 w 2457930"/>
              <a:gd name="connsiteY146" fmla="*/ 661329 h 772884"/>
              <a:gd name="connsiteX147" fmla="*/ 982123 w 2457930"/>
              <a:gd name="connsiteY147" fmla="*/ 524074 h 772884"/>
              <a:gd name="connsiteX148" fmla="*/ 994220 w 2457930"/>
              <a:gd name="connsiteY148" fmla="*/ 512168 h 772884"/>
              <a:gd name="connsiteX149" fmla="*/ 180785 w 2457930"/>
              <a:gd name="connsiteY149" fmla="*/ 512168 h 772884"/>
              <a:gd name="connsiteX150" fmla="*/ 337281 w 2457930"/>
              <a:gd name="connsiteY150" fmla="*/ 512168 h 772884"/>
              <a:gd name="connsiteX151" fmla="*/ 349282 w 2457930"/>
              <a:gd name="connsiteY151" fmla="*/ 524169 h 772884"/>
              <a:gd name="connsiteX152" fmla="*/ 349282 w 2457930"/>
              <a:gd name="connsiteY152" fmla="*/ 662568 h 772884"/>
              <a:gd name="connsiteX153" fmla="*/ 337281 w 2457930"/>
              <a:gd name="connsiteY153" fmla="*/ 674569 h 772884"/>
              <a:gd name="connsiteX154" fmla="*/ 259176 w 2457930"/>
              <a:gd name="connsiteY154" fmla="*/ 674569 h 772884"/>
              <a:gd name="connsiteX155" fmla="*/ 259271 w 2457930"/>
              <a:gd name="connsiteY155" fmla="*/ 674664 h 772884"/>
              <a:gd name="connsiteX156" fmla="*/ 182404 w 2457930"/>
              <a:gd name="connsiteY156" fmla="*/ 674664 h 772884"/>
              <a:gd name="connsiteX157" fmla="*/ 168688 w 2457930"/>
              <a:gd name="connsiteY157" fmla="*/ 661329 h 772884"/>
              <a:gd name="connsiteX158" fmla="*/ 168688 w 2457930"/>
              <a:gd name="connsiteY158" fmla="*/ 524074 h 772884"/>
              <a:gd name="connsiteX159" fmla="*/ 180785 w 2457930"/>
              <a:gd name="connsiteY159" fmla="*/ 512168 h 772884"/>
              <a:gd name="connsiteX160" fmla="*/ 1214247 w 2457930"/>
              <a:gd name="connsiteY160" fmla="*/ 481688 h 772884"/>
              <a:gd name="connsiteX161" fmla="*/ 1214247 w 2457930"/>
              <a:gd name="connsiteY161" fmla="*/ 740577 h 772884"/>
              <a:gd name="connsiteX162" fmla="*/ 1373029 w 2457930"/>
              <a:gd name="connsiteY162" fmla="*/ 740577 h 772884"/>
              <a:gd name="connsiteX163" fmla="*/ 1373029 w 2457930"/>
              <a:gd name="connsiteY163" fmla="*/ 481688 h 772884"/>
              <a:gd name="connsiteX164" fmla="*/ 400812 w 2457930"/>
              <a:gd name="connsiteY164" fmla="*/ 481688 h 772884"/>
              <a:gd name="connsiteX165" fmla="*/ 400812 w 2457930"/>
              <a:gd name="connsiteY165" fmla="*/ 740577 h 772884"/>
              <a:gd name="connsiteX166" fmla="*/ 559594 w 2457930"/>
              <a:gd name="connsiteY166" fmla="*/ 740577 h 772884"/>
              <a:gd name="connsiteX167" fmla="*/ 559594 w 2457930"/>
              <a:gd name="connsiteY167" fmla="*/ 481688 h 772884"/>
              <a:gd name="connsiteX168" fmla="*/ 1133952 w 2457930"/>
              <a:gd name="connsiteY168" fmla="*/ 311381 h 772884"/>
              <a:gd name="connsiteX169" fmla="*/ 1187197 w 2457930"/>
              <a:gd name="connsiteY169" fmla="*/ 365007 h 772884"/>
              <a:gd name="connsiteX170" fmla="*/ 1187197 w 2457930"/>
              <a:gd name="connsiteY170" fmla="*/ 311381 h 772884"/>
              <a:gd name="connsiteX171" fmla="*/ 320516 w 2457930"/>
              <a:gd name="connsiteY171" fmla="*/ 311381 h 772884"/>
              <a:gd name="connsiteX172" fmla="*/ 373760 w 2457930"/>
              <a:gd name="connsiteY172" fmla="*/ 365007 h 772884"/>
              <a:gd name="connsiteX173" fmla="*/ 373760 w 2457930"/>
              <a:gd name="connsiteY173" fmla="*/ 311381 h 772884"/>
              <a:gd name="connsiteX174" fmla="*/ 1264825 w 2457930"/>
              <a:gd name="connsiteY174" fmla="*/ 311191 h 772884"/>
              <a:gd name="connsiteX175" fmla="*/ 1214057 w 2457930"/>
              <a:gd name="connsiteY175" fmla="*/ 311286 h 772884"/>
              <a:gd name="connsiteX176" fmla="*/ 1211771 w 2457930"/>
              <a:gd name="connsiteY176" fmla="*/ 313858 h 772884"/>
              <a:gd name="connsiteX177" fmla="*/ 1211676 w 2457930"/>
              <a:gd name="connsiteY177" fmla="*/ 365007 h 772884"/>
              <a:gd name="connsiteX178" fmla="*/ 1211676 w 2457930"/>
              <a:gd name="connsiteY178" fmla="*/ 365102 h 772884"/>
              <a:gd name="connsiteX179" fmla="*/ 1264825 w 2457930"/>
              <a:gd name="connsiteY179" fmla="*/ 311191 h 772884"/>
              <a:gd name="connsiteX180" fmla="*/ 451389 w 2457930"/>
              <a:gd name="connsiteY180" fmla="*/ 311191 h 772884"/>
              <a:gd name="connsiteX181" fmla="*/ 400621 w 2457930"/>
              <a:gd name="connsiteY181" fmla="*/ 311286 h 772884"/>
              <a:gd name="connsiteX182" fmla="*/ 398335 w 2457930"/>
              <a:gd name="connsiteY182" fmla="*/ 313858 h 772884"/>
              <a:gd name="connsiteX183" fmla="*/ 398240 w 2457930"/>
              <a:gd name="connsiteY183" fmla="*/ 365007 h 772884"/>
              <a:gd name="connsiteX184" fmla="*/ 398240 w 2457930"/>
              <a:gd name="connsiteY184" fmla="*/ 365102 h 772884"/>
              <a:gd name="connsiteX185" fmla="*/ 451389 w 2457930"/>
              <a:gd name="connsiteY185" fmla="*/ 311191 h 772884"/>
              <a:gd name="connsiteX186" fmla="*/ 1974607 w 2457930"/>
              <a:gd name="connsiteY186" fmla="*/ 309345 h 772884"/>
              <a:gd name="connsiteX187" fmla="*/ 1974385 w 2457930"/>
              <a:gd name="connsiteY187" fmla="*/ 311270 h 772884"/>
              <a:gd name="connsiteX188" fmla="*/ 1990534 w 2457930"/>
              <a:gd name="connsiteY188" fmla="*/ 364245 h 772884"/>
              <a:gd name="connsiteX189" fmla="*/ 2094357 w 2457930"/>
              <a:gd name="connsiteY189" fmla="*/ 433492 h 772884"/>
              <a:gd name="connsiteX190" fmla="*/ 2095839 w 2457930"/>
              <a:gd name="connsiteY190" fmla="*/ 433389 h 772884"/>
              <a:gd name="connsiteX191" fmla="*/ 2050161 w 2457930"/>
              <a:gd name="connsiteY191" fmla="*/ 392630 h 772884"/>
              <a:gd name="connsiteX192" fmla="*/ 2028254 w 2457930"/>
              <a:gd name="connsiteY192" fmla="*/ 370055 h 772884"/>
              <a:gd name="connsiteX193" fmla="*/ 2002824 w 2457930"/>
              <a:gd name="connsiteY193" fmla="*/ 331616 h 772884"/>
              <a:gd name="connsiteX194" fmla="*/ 1879473 w 2457930"/>
              <a:gd name="connsiteY194" fmla="*/ 287093 h 772884"/>
              <a:gd name="connsiteX195" fmla="*/ 1766983 w 2457930"/>
              <a:gd name="connsiteY195" fmla="*/ 370913 h 772884"/>
              <a:gd name="connsiteX196" fmla="*/ 1746695 w 2457930"/>
              <a:gd name="connsiteY196" fmla="*/ 392058 h 772884"/>
              <a:gd name="connsiteX197" fmla="*/ 1686402 w 2457930"/>
              <a:gd name="connsiteY197" fmla="*/ 577224 h 772884"/>
              <a:gd name="connsiteX198" fmla="*/ 1790224 w 2457930"/>
              <a:gd name="connsiteY198" fmla="*/ 646471 h 772884"/>
              <a:gd name="connsiteX199" fmla="*/ 1881092 w 2457930"/>
              <a:gd name="connsiteY199" fmla="*/ 622944 h 772884"/>
              <a:gd name="connsiteX200" fmla="*/ 1883759 w 2457930"/>
              <a:gd name="connsiteY200" fmla="*/ 617420 h 772884"/>
              <a:gd name="connsiteX201" fmla="*/ 1884045 w 2457930"/>
              <a:gd name="connsiteY201" fmla="*/ 582749 h 772884"/>
              <a:gd name="connsiteX202" fmla="*/ 1878711 w 2457930"/>
              <a:gd name="connsiteY202" fmla="*/ 574081 h 772884"/>
              <a:gd name="connsiteX203" fmla="*/ 1782604 w 2457930"/>
              <a:gd name="connsiteY203" fmla="*/ 526265 h 772884"/>
              <a:gd name="connsiteX204" fmla="*/ 1772984 w 2457930"/>
              <a:gd name="connsiteY204" fmla="*/ 514931 h 772884"/>
              <a:gd name="connsiteX205" fmla="*/ 1778223 w 2457930"/>
              <a:gd name="connsiteY205" fmla="*/ 501596 h 772884"/>
              <a:gd name="connsiteX206" fmla="*/ 1793462 w 2457930"/>
              <a:gd name="connsiteY206" fmla="*/ 500262 h 772884"/>
              <a:gd name="connsiteX207" fmla="*/ 1842040 w 2457930"/>
              <a:gd name="connsiteY207" fmla="*/ 524456 h 772884"/>
              <a:gd name="connsiteX208" fmla="*/ 1884045 w 2457930"/>
              <a:gd name="connsiteY208" fmla="*/ 545411 h 772884"/>
              <a:gd name="connsiteX209" fmla="*/ 1884045 w 2457930"/>
              <a:gd name="connsiteY209" fmla="*/ 538457 h 772884"/>
              <a:gd name="connsiteX210" fmla="*/ 1884045 w 2457930"/>
              <a:gd name="connsiteY210" fmla="*/ 422157 h 772884"/>
              <a:gd name="connsiteX211" fmla="*/ 1884807 w 2457930"/>
              <a:gd name="connsiteY211" fmla="*/ 415299 h 772884"/>
              <a:gd name="connsiteX212" fmla="*/ 1900333 w 2457930"/>
              <a:gd name="connsiteY212" fmla="*/ 406155 h 772884"/>
              <a:gd name="connsiteX213" fmla="*/ 1911668 w 2457930"/>
              <a:gd name="connsiteY213" fmla="*/ 420062 h 772884"/>
              <a:gd name="connsiteX214" fmla="*/ 1911668 w 2457930"/>
              <a:gd name="connsiteY214" fmla="*/ 489880 h 772884"/>
              <a:gd name="connsiteX215" fmla="*/ 1911763 w 2457930"/>
              <a:gd name="connsiteY215" fmla="*/ 489689 h 772884"/>
              <a:gd name="connsiteX216" fmla="*/ 1953006 w 2457930"/>
              <a:gd name="connsiteY216" fmla="*/ 469115 h 772884"/>
              <a:gd name="connsiteX217" fmla="*/ 2002060 w 2457930"/>
              <a:gd name="connsiteY217" fmla="*/ 444541 h 772884"/>
              <a:gd name="connsiteX218" fmla="*/ 2017300 w 2457930"/>
              <a:gd name="connsiteY218" fmla="*/ 445589 h 772884"/>
              <a:gd name="connsiteX219" fmla="*/ 2022729 w 2457930"/>
              <a:gd name="connsiteY219" fmla="*/ 458828 h 772884"/>
              <a:gd name="connsiteX220" fmla="*/ 2012823 w 2457930"/>
              <a:gd name="connsiteY220" fmla="*/ 470639 h 772884"/>
              <a:gd name="connsiteX221" fmla="*/ 1916240 w 2457930"/>
              <a:gd name="connsiteY221" fmla="*/ 518836 h 772884"/>
              <a:gd name="connsiteX222" fmla="*/ 1911573 w 2457930"/>
              <a:gd name="connsiteY222" fmla="*/ 524360 h 772884"/>
              <a:gd name="connsiteX223" fmla="*/ 1911763 w 2457930"/>
              <a:gd name="connsiteY223" fmla="*/ 618086 h 772884"/>
              <a:gd name="connsiteX224" fmla="*/ 1914240 w 2457930"/>
              <a:gd name="connsiteY224" fmla="*/ 622658 h 772884"/>
              <a:gd name="connsiteX225" fmla="*/ 2010823 w 2457930"/>
              <a:gd name="connsiteY225" fmla="*/ 645614 h 772884"/>
              <a:gd name="connsiteX226" fmla="*/ 2125599 w 2457930"/>
              <a:gd name="connsiteY226" fmla="*/ 515597 h 772884"/>
              <a:gd name="connsiteX227" fmla="*/ 2111400 w 2457930"/>
              <a:gd name="connsiteY227" fmla="*/ 461653 h 772884"/>
              <a:gd name="connsiteX228" fmla="*/ 2106269 w 2457930"/>
              <a:gd name="connsiteY228" fmla="*/ 462181 h 772884"/>
              <a:gd name="connsiteX229" fmla="*/ 1948910 w 2457930"/>
              <a:gd name="connsiteY229" fmla="*/ 330526 h 772884"/>
              <a:gd name="connsiteX230" fmla="*/ 1953377 w 2457930"/>
              <a:gd name="connsiteY230" fmla="*/ 298541 h 772884"/>
              <a:gd name="connsiteX231" fmla="*/ 1925317 w 2457930"/>
              <a:gd name="connsiteY231" fmla="*/ 288242 h 772884"/>
              <a:gd name="connsiteX232" fmla="*/ 1879473 w 2457930"/>
              <a:gd name="connsiteY232" fmla="*/ 287093 h 772884"/>
              <a:gd name="connsiteX233" fmla="*/ 1187197 w 2457930"/>
              <a:gd name="connsiteY233" fmla="*/ 233276 h 772884"/>
              <a:gd name="connsiteX234" fmla="*/ 1134047 w 2457930"/>
              <a:gd name="connsiteY234" fmla="*/ 286902 h 772884"/>
              <a:gd name="connsiteX235" fmla="*/ 1187197 w 2457930"/>
              <a:gd name="connsiteY235" fmla="*/ 286902 h 772884"/>
              <a:gd name="connsiteX236" fmla="*/ 373760 w 2457930"/>
              <a:gd name="connsiteY236" fmla="*/ 233276 h 772884"/>
              <a:gd name="connsiteX237" fmla="*/ 320611 w 2457930"/>
              <a:gd name="connsiteY237" fmla="*/ 286902 h 772884"/>
              <a:gd name="connsiteX238" fmla="*/ 373760 w 2457930"/>
              <a:gd name="connsiteY238" fmla="*/ 286902 h 772884"/>
              <a:gd name="connsiteX239" fmla="*/ 1211866 w 2457930"/>
              <a:gd name="connsiteY239" fmla="*/ 233181 h 772884"/>
              <a:gd name="connsiteX240" fmla="*/ 1211866 w 2457930"/>
              <a:gd name="connsiteY240" fmla="*/ 286711 h 772884"/>
              <a:gd name="connsiteX241" fmla="*/ 1265302 w 2457930"/>
              <a:gd name="connsiteY241" fmla="*/ 286711 h 772884"/>
              <a:gd name="connsiteX242" fmla="*/ 1211866 w 2457930"/>
              <a:gd name="connsiteY242" fmla="*/ 233181 h 772884"/>
              <a:gd name="connsiteX243" fmla="*/ 398430 w 2457930"/>
              <a:gd name="connsiteY243" fmla="*/ 233181 h 772884"/>
              <a:gd name="connsiteX244" fmla="*/ 398430 w 2457930"/>
              <a:gd name="connsiteY244" fmla="*/ 286711 h 772884"/>
              <a:gd name="connsiteX245" fmla="*/ 451866 w 2457930"/>
              <a:gd name="connsiteY245" fmla="*/ 286711 h 772884"/>
              <a:gd name="connsiteX246" fmla="*/ 398430 w 2457930"/>
              <a:gd name="connsiteY246" fmla="*/ 233181 h 772884"/>
              <a:gd name="connsiteX247" fmla="*/ 1199865 w 2457930"/>
              <a:gd name="connsiteY247" fmla="*/ 207654 h 772884"/>
              <a:gd name="connsiteX248" fmla="*/ 1291400 w 2457930"/>
              <a:gd name="connsiteY248" fmla="*/ 299570 h 772884"/>
              <a:gd name="connsiteX249" fmla="*/ 1199198 w 2457930"/>
              <a:gd name="connsiteY249" fmla="*/ 390915 h 772884"/>
              <a:gd name="connsiteX250" fmla="*/ 1108139 w 2457930"/>
              <a:gd name="connsiteY250" fmla="*/ 299284 h 772884"/>
              <a:gd name="connsiteX251" fmla="*/ 1199960 w 2457930"/>
              <a:gd name="connsiteY251" fmla="*/ 207749 h 772884"/>
              <a:gd name="connsiteX252" fmla="*/ 386429 w 2457930"/>
              <a:gd name="connsiteY252" fmla="*/ 207654 h 772884"/>
              <a:gd name="connsiteX253" fmla="*/ 477964 w 2457930"/>
              <a:gd name="connsiteY253" fmla="*/ 299570 h 772884"/>
              <a:gd name="connsiteX254" fmla="*/ 385762 w 2457930"/>
              <a:gd name="connsiteY254" fmla="*/ 390915 h 772884"/>
              <a:gd name="connsiteX255" fmla="*/ 294703 w 2457930"/>
              <a:gd name="connsiteY255" fmla="*/ 299284 h 772884"/>
              <a:gd name="connsiteX256" fmla="*/ 386524 w 2457930"/>
              <a:gd name="connsiteY256" fmla="*/ 207749 h 772884"/>
              <a:gd name="connsiteX257" fmla="*/ 1199579 w 2457930"/>
              <a:gd name="connsiteY257" fmla="*/ 117928 h 772884"/>
              <a:gd name="connsiteX258" fmla="*/ 1199674 w 2457930"/>
              <a:gd name="connsiteY258" fmla="*/ 118023 h 772884"/>
              <a:gd name="connsiteX259" fmla="*/ 1188720 w 2457930"/>
              <a:gd name="connsiteY259" fmla="*/ 127834 h 772884"/>
              <a:gd name="connsiteX260" fmla="*/ 1109853 w 2457930"/>
              <a:gd name="connsiteY260" fmla="*/ 199272 h 772884"/>
              <a:gd name="connsiteX261" fmla="*/ 1031177 w 2457930"/>
              <a:gd name="connsiteY261" fmla="*/ 270328 h 772884"/>
              <a:gd name="connsiteX262" fmla="*/ 957548 w 2457930"/>
              <a:gd name="connsiteY262" fmla="*/ 336908 h 772884"/>
              <a:gd name="connsiteX263" fmla="*/ 954691 w 2457930"/>
              <a:gd name="connsiteY263" fmla="*/ 343290 h 772884"/>
              <a:gd name="connsiteX264" fmla="*/ 954691 w 2457930"/>
              <a:gd name="connsiteY264" fmla="*/ 736005 h 772884"/>
              <a:gd name="connsiteX265" fmla="*/ 954691 w 2457930"/>
              <a:gd name="connsiteY265" fmla="*/ 740482 h 772884"/>
              <a:gd name="connsiteX266" fmla="*/ 1189768 w 2457930"/>
              <a:gd name="connsiteY266" fmla="*/ 740482 h 772884"/>
              <a:gd name="connsiteX267" fmla="*/ 1189768 w 2457930"/>
              <a:gd name="connsiteY267" fmla="*/ 481307 h 772884"/>
              <a:gd name="connsiteX268" fmla="*/ 1182148 w 2457930"/>
              <a:gd name="connsiteY268" fmla="*/ 481307 h 772884"/>
              <a:gd name="connsiteX269" fmla="*/ 1170623 w 2457930"/>
              <a:gd name="connsiteY269" fmla="*/ 471591 h 772884"/>
              <a:gd name="connsiteX270" fmla="*/ 1179671 w 2457930"/>
              <a:gd name="connsiteY270" fmla="*/ 457399 h 772884"/>
              <a:gd name="connsiteX271" fmla="*/ 1185101 w 2457930"/>
              <a:gd name="connsiteY271" fmla="*/ 456828 h 772884"/>
              <a:gd name="connsiteX272" fmla="*/ 1402747 w 2457930"/>
              <a:gd name="connsiteY272" fmla="*/ 456828 h 772884"/>
              <a:gd name="connsiteX273" fmla="*/ 1408176 w 2457930"/>
              <a:gd name="connsiteY273" fmla="*/ 457399 h 772884"/>
              <a:gd name="connsiteX274" fmla="*/ 1417415 w 2457930"/>
              <a:gd name="connsiteY274" fmla="*/ 470067 h 772884"/>
              <a:gd name="connsiteX275" fmla="*/ 1405890 w 2457930"/>
              <a:gd name="connsiteY275" fmla="*/ 481212 h 772884"/>
              <a:gd name="connsiteX276" fmla="*/ 1397984 w 2457930"/>
              <a:gd name="connsiteY276" fmla="*/ 481212 h 772884"/>
              <a:gd name="connsiteX277" fmla="*/ 1397984 w 2457930"/>
              <a:gd name="connsiteY277" fmla="*/ 740387 h 772884"/>
              <a:gd name="connsiteX278" fmla="*/ 1444276 w 2457930"/>
              <a:gd name="connsiteY278" fmla="*/ 740387 h 772884"/>
              <a:gd name="connsiteX279" fmla="*/ 1444276 w 2457930"/>
              <a:gd name="connsiteY279" fmla="*/ 423014 h 772884"/>
              <a:gd name="connsiteX280" fmla="*/ 1444276 w 2457930"/>
              <a:gd name="connsiteY280" fmla="*/ 342623 h 772884"/>
              <a:gd name="connsiteX281" fmla="*/ 1442847 w 2457930"/>
              <a:gd name="connsiteY281" fmla="*/ 338146 h 772884"/>
              <a:gd name="connsiteX282" fmla="*/ 1394174 w 2457930"/>
              <a:gd name="connsiteY282" fmla="*/ 293855 h 772884"/>
              <a:gd name="connsiteX283" fmla="*/ 1340072 w 2457930"/>
              <a:gd name="connsiteY283" fmla="*/ 244992 h 772884"/>
              <a:gd name="connsiteX284" fmla="*/ 1286637 w 2457930"/>
              <a:gd name="connsiteY284" fmla="*/ 196605 h 772884"/>
              <a:gd name="connsiteX285" fmla="*/ 1222343 w 2457930"/>
              <a:gd name="connsiteY285" fmla="*/ 138407 h 772884"/>
              <a:gd name="connsiteX286" fmla="*/ 1199579 w 2457930"/>
              <a:gd name="connsiteY286" fmla="*/ 117928 h 772884"/>
              <a:gd name="connsiteX287" fmla="*/ 386144 w 2457930"/>
              <a:gd name="connsiteY287" fmla="*/ 117928 h 772884"/>
              <a:gd name="connsiteX288" fmla="*/ 386239 w 2457930"/>
              <a:gd name="connsiteY288" fmla="*/ 118023 h 772884"/>
              <a:gd name="connsiteX289" fmla="*/ 375285 w 2457930"/>
              <a:gd name="connsiteY289" fmla="*/ 127834 h 772884"/>
              <a:gd name="connsiteX290" fmla="*/ 296418 w 2457930"/>
              <a:gd name="connsiteY290" fmla="*/ 199272 h 772884"/>
              <a:gd name="connsiteX291" fmla="*/ 217741 w 2457930"/>
              <a:gd name="connsiteY291" fmla="*/ 270328 h 772884"/>
              <a:gd name="connsiteX292" fmla="*/ 144113 w 2457930"/>
              <a:gd name="connsiteY292" fmla="*/ 336908 h 772884"/>
              <a:gd name="connsiteX293" fmla="*/ 141256 w 2457930"/>
              <a:gd name="connsiteY293" fmla="*/ 343290 h 772884"/>
              <a:gd name="connsiteX294" fmla="*/ 141256 w 2457930"/>
              <a:gd name="connsiteY294" fmla="*/ 736005 h 772884"/>
              <a:gd name="connsiteX295" fmla="*/ 141256 w 2457930"/>
              <a:gd name="connsiteY295" fmla="*/ 740482 h 772884"/>
              <a:gd name="connsiteX296" fmla="*/ 376333 w 2457930"/>
              <a:gd name="connsiteY296" fmla="*/ 740482 h 772884"/>
              <a:gd name="connsiteX297" fmla="*/ 376333 w 2457930"/>
              <a:gd name="connsiteY297" fmla="*/ 481307 h 772884"/>
              <a:gd name="connsiteX298" fmla="*/ 368713 w 2457930"/>
              <a:gd name="connsiteY298" fmla="*/ 481307 h 772884"/>
              <a:gd name="connsiteX299" fmla="*/ 357188 w 2457930"/>
              <a:gd name="connsiteY299" fmla="*/ 471591 h 772884"/>
              <a:gd name="connsiteX300" fmla="*/ 366236 w 2457930"/>
              <a:gd name="connsiteY300" fmla="*/ 457399 h 772884"/>
              <a:gd name="connsiteX301" fmla="*/ 371666 w 2457930"/>
              <a:gd name="connsiteY301" fmla="*/ 456828 h 772884"/>
              <a:gd name="connsiteX302" fmla="*/ 589312 w 2457930"/>
              <a:gd name="connsiteY302" fmla="*/ 456828 h 772884"/>
              <a:gd name="connsiteX303" fmla="*/ 594741 w 2457930"/>
              <a:gd name="connsiteY303" fmla="*/ 457399 h 772884"/>
              <a:gd name="connsiteX304" fmla="*/ 603980 w 2457930"/>
              <a:gd name="connsiteY304" fmla="*/ 470067 h 772884"/>
              <a:gd name="connsiteX305" fmla="*/ 592455 w 2457930"/>
              <a:gd name="connsiteY305" fmla="*/ 481212 h 772884"/>
              <a:gd name="connsiteX306" fmla="*/ 584549 w 2457930"/>
              <a:gd name="connsiteY306" fmla="*/ 481212 h 772884"/>
              <a:gd name="connsiteX307" fmla="*/ 584549 w 2457930"/>
              <a:gd name="connsiteY307" fmla="*/ 740387 h 772884"/>
              <a:gd name="connsiteX308" fmla="*/ 630841 w 2457930"/>
              <a:gd name="connsiteY308" fmla="*/ 740387 h 772884"/>
              <a:gd name="connsiteX309" fmla="*/ 630841 w 2457930"/>
              <a:gd name="connsiteY309" fmla="*/ 423014 h 772884"/>
              <a:gd name="connsiteX310" fmla="*/ 630841 w 2457930"/>
              <a:gd name="connsiteY310" fmla="*/ 342623 h 772884"/>
              <a:gd name="connsiteX311" fmla="*/ 629412 w 2457930"/>
              <a:gd name="connsiteY311" fmla="*/ 338146 h 772884"/>
              <a:gd name="connsiteX312" fmla="*/ 580739 w 2457930"/>
              <a:gd name="connsiteY312" fmla="*/ 293855 h 772884"/>
              <a:gd name="connsiteX313" fmla="*/ 526637 w 2457930"/>
              <a:gd name="connsiteY313" fmla="*/ 244992 h 772884"/>
              <a:gd name="connsiteX314" fmla="*/ 473202 w 2457930"/>
              <a:gd name="connsiteY314" fmla="*/ 196605 h 772884"/>
              <a:gd name="connsiteX315" fmla="*/ 408908 w 2457930"/>
              <a:gd name="connsiteY315" fmla="*/ 138407 h 772884"/>
              <a:gd name="connsiteX316" fmla="*/ 386144 w 2457930"/>
              <a:gd name="connsiteY316" fmla="*/ 117928 h 772884"/>
              <a:gd name="connsiteX317" fmla="*/ 2183606 w 2457930"/>
              <a:gd name="connsiteY317" fmla="*/ 74113 h 772884"/>
              <a:gd name="connsiteX318" fmla="*/ 2071116 w 2457930"/>
              <a:gd name="connsiteY318" fmla="*/ 157933 h 772884"/>
              <a:gd name="connsiteX319" fmla="*/ 2050828 w 2457930"/>
              <a:gd name="connsiteY319" fmla="*/ 179079 h 772884"/>
              <a:gd name="connsiteX320" fmla="*/ 1980426 w 2457930"/>
              <a:gd name="connsiteY320" fmla="*/ 258696 h 772884"/>
              <a:gd name="connsiteX321" fmla="*/ 1978225 w 2457930"/>
              <a:gd name="connsiteY321" fmla="*/ 277851 h 772884"/>
              <a:gd name="connsiteX322" fmla="*/ 1981094 w 2457930"/>
              <a:gd name="connsiteY322" fmla="*/ 278890 h 772884"/>
              <a:gd name="connsiteX323" fmla="*/ 2054448 w 2457930"/>
              <a:gd name="connsiteY323" fmla="*/ 358625 h 772884"/>
              <a:gd name="connsiteX324" fmla="*/ 2062449 w 2457930"/>
              <a:gd name="connsiteY324" fmla="*/ 366817 h 772884"/>
              <a:gd name="connsiteX325" fmla="*/ 2124254 w 2457930"/>
              <a:gd name="connsiteY325" fmla="*/ 418812 h 772884"/>
              <a:gd name="connsiteX326" fmla="*/ 2128868 w 2457930"/>
              <a:gd name="connsiteY326" fmla="*/ 431096 h 772884"/>
              <a:gd name="connsiteX327" fmla="*/ 2141863 w 2457930"/>
              <a:gd name="connsiteY327" fmla="*/ 430194 h 772884"/>
              <a:gd name="connsiteX328" fmla="*/ 2185225 w 2457930"/>
              <a:gd name="connsiteY328" fmla="*/ 409965 h 772884"/>
              <a:gd name="connsiteX329" fmla="*/ 2187892 w 2457930"/>
              <a:gd name="connsiteY329" fmla="*/ 404440 h 772884"/>
              <a:gd name="connsiteX330" fmla="*/ 2188178 w 2457930"/>
              <a:gd name="connsiteY330" fmla="*/ 369769 h 772884"/>
              <a:gd name="connsiteX331" fmla="*/ 2182844 w 2457930"/>
              <a:gd name="connsiteY331" fmla="*/ 361102 h 772884"/>
              <a:gd name="connsiteX332" fmla="*/ 2086737 w 2457930"/>
              <a:gd name="connsiteY332" fmla="*/ 313286 h 772884"/>
              <a:gd name="connsiteX333" fmla="*/ 2077117 w 2457930"/>
              <a:gd name="connsiteY333" fmla="*/ 301951 h 772884"/>
              <a:gd name="connsiteX334" fmla="*/ 2082355 w 2457930"/>
              <a:gd name="connsiteY334" fmla="*/ 288616 h 772884"/>
              <a:gd name="connsiteX335" fmla="*/ 2097595 w 2457930"/>
              <a:gd name="connsiteY335" fmla="*/ 287283 h 772884"/>
              <a:gd name="connsiteX336" fmla="*/ 2146173 w 2457930"/>
              <a:gd name="connsiteY336" fmla="*/ 311476 h 772884"/>
              <a:gd name="connsiteX337" fmla="*/ 2188178 w 2457930"/>
              <a:gd name="connsiteY337" fmla="*/ 332431 h 772884"/>
              <a:gd name="connsiteX338" fmla="*/ 2188178 w 2457930"/>
              <a:gd name="connsiteY338" fmla="*/ 325478 h 772884"/>
              <a:gd name="connsiteX339" fmla="*/ 2188178 w 2457930"/>
              <a:gd name="connsiteY339" fmla="*/ 209178 h 772884"/>
              <a:gd name="connsiteX340" fmla="*/ 2188940 w 2457930"/>
              <a:gd name="connsiteY340" fmla="*/ 202320 h 772884"/>
              <a:gd name="connsiteX341" fmla="*/ 2204466 w 2457930"/>
              <a:gd name="connsiteY341" fmla="*/ 193176 h 772884"/>
              <a:gd name="connsiteX342" fmla="*/ 2215801 w 2457930"/>
              <a:gd name="connsiteY342" fmla="*/ 207082 h 772884"/>
              <a:gd name="connsiteX343" fmla="*/ 2215801 w 2457930"/>
              <a:gd name="connsiteY343" fmla="*/ 276901 h 772884"/>
              <a:gd name="connsiteX344" fmla="*/ 2215896 w 2457930"/>
              <a:gd name="connsiteY344" fmla="*/ 276710 h 772884"/>
              <a:gd name="connsiteX345" fmla="*/ 2257139 w 2457930"/>
              <a:gd name="connsiteY345" fmla="*/ 256136 h 772884"/>
              <a:gd name="connsiteX346" fmla="*/ 2306193 w 2457930"/>
              <a:gd name="connsiteY346" fmla="*/ 231562 h 772884"/>
              <a:gd name="connsiteX347" fmla="*/ 2321433 w 2457930"/>
              <a:gd name="connsiteY347" fmla="*/ 232609 h 772884"/>
              <a:gd name="connsiteX348" fmla="*/ 2326862 w 2457930"/>
              <a:gd name="connsiteY348" fmla="*/ 245849 h 772884"/>
              <a:gd name="connsiteX349" fmla="*/ 2316956 w 2457930"/>
              <a:gd name="connsiteY349" fmla="*/ 257660 h 772884"/>
              <a:gd name="connsiteX350" fmla="*/ 2220373 w 2457930"/>
              <a:gd name="connsiteY350" fmla="*/ 305857 h 772884"/>
              <a:gd name="connsiteX351" fmla="*/ 2215705 w 2457930"/>
              <a:gd name="connsiteY351" fmla="*/ 311381 h 772884"/>
              <a:gd name="connsiteX352" fmla="*/ 2215896 w 2457930"/>
              <a:gd name="connsiteY352" fmla="*/ 405107 h 772884"/>
              <a:gd name="connsiteX353" fmla="*/ 2218372 w 2457930"/>
              <a:gd name="connsiteY353" fmla="*/ 409679 h 772884"/>
              <a:gd name="connsiteX354" fmla="*/ 2314956 w 2457930"/>
              <a:gd name="connsiteY354" fmla="*/ 432634 h 772884"/>
              <a:gd name="connsiteX355" fmla="*/ 2429732 w 2457930"/>
              <a:gd name="connsiteY355" fmla="*/ 302618 h 772884"/>
              <a:gd name="connsiteX356" fmla="*/ 2354294 w 2457930"/>
              <a:gd name="connsiteY356" fmla="*/ 179650 h 772884"/>
              <a:gd name="connsiteX357" fmla="*/ 2332387 w 2457930"/>
              <a:gd name="connsiteY357" fmla="*/ 157076 h 772884"/>
              <a:gd name="connsiteX358" fmla="*/ 2183606 w 2457930"/>
              <a:gd name="connsiteY358" fmla="*/ 74113 h 772884"/>
              <a:gd name="connsiteX359" fmla="*/ 942975 w 2457930"/>
              <a:gd name="connsiteY359" fmla="*/ 71637 h 772884"/>
              <a:gd name="connsiteX360" fmla="*/ 942975 w 2457930"/>
              <a:gd name="connsiteY360" fmla="*/ 214607 h 772884"/>
              <a:gd name="connsiteX361" fmla="*/ 942975 w 2457930"/>
              <a:gd name="connsiteY361" fmla="*/ 214702 h 772884"/>
              <a:gd name="connsiteX362" fmla="*/ 950881 w 2457930"/>
              <a:gd name="connsiteY362" fmla="*/ 207463 h 772884"/>
              <a:gd name="connsiteX363" fmla="*/ 1006507 w 2457930"/>
              <a:gd name="connsiteY363" fmla="*/ 156885 h 772884"/>
              <a:gd name="connsiteX364" fmla="*/ 1008888 w 2457930"/>
              <a:gd name="connsiteY364" fmla="*/ 151170 h 772884"/>
              <a:gd name="connsiteX365" fmla="*/ 1008983 w 2457930"/>
              <a:gd name="connsiteY365" fmla="*/ 75923 h 772884"/>
              <a:gd name="connsiteX366" fmla="*/ 1008983 w 2457930"/>
              <a:gd name="connsiteY366" fmla="*/ 71637 h 772884"/>
              <a:gd name="connsiteX367" fmla="*/ 129540 w 2457930"/>
              <a:gd name="connsiteY367" fmla="*/ 71637 h 772884"/>
              <a:gd name="connsiteX368" fmla="*/ 129540 w 2457930"/>
              <a:gd name="connsiteY368" fmla="*/ 214607 h 772884"/>
              <a:gd name="connsiteX369" fmla="*/ 129540 w 2457930"/>
              <a:gd name="connsiteY369" fmla="*/ 214702 h 772884"/>
              <a:gd name="connsiteX370" fmla="*/ 137446 w 2457930"/>
              <a:gd name="connsiteY370" fmla="*/ 207463 h 772884"/>
              <a:gd name="connsiteX371" fmla="*/ 193072 w 2457930"/>
              <a:gd name="connsiteY371" fmla="*/ 156885 h 772884"/>
              <a:gd name="connsiteX372" fmla="*/ 195453 w 2457930"/>
              <a:gd name="connsiteY372" fmla="*/ 151170 h 772884"/>
              <a:gd name="connsiteX373" fmla="*/ 195548 w 2457930"/>
              <a:gd name="connsiteY373" fmla="*/ 75923 h 772884"/>
              <a:gd name="connsiteX374" fmla="*/ 195548 w 2457930"/>
              <a:gd name="connsiteY374" fmla="*/ 71637 h 772884"/>
              <a:gd name="connsiteX375" fmla="*/ 2178939 w 2457930"/>
              <a:gd name="connsiteY375" fmla="*/ 46491 h 772884"/>
              <a:gd name="connsiteX376" fmla="*/ 2358580 w 2457930"/>
              <a:gd name="connsiteY376" fmla="*/ 145741 h 772884"/>
              <a:gd name="connsiteX377" fmla="*/ 2366581 w 2457930"/>
              <a:gd name="connsiteY377" fmla="*/ 153933 h 772884"/>
              <a:gd name="connsiteX378" fmla="*/ 2456688 w 2457930"/>
              <a:gd name="connsiteY378" fmla="*/ 281282 h 772884"/>
              <a:gd name="connsiteX379" fmla="*/ 2323338 w 2457930"/>
              <a:gd name="connsiteY379" fmla="*/ 459876 h 772884"/>
              <a:gd name="connsiteX380" fmla="*/ 2221897 w 2457930"/>
              <a:gd name="connsiteY380" fmla="*/ 444255 h 772884"/>
              <a:gd name="connsiteX381" fmla="*/ 2216086 w 2457930"/>
              <a:gd name="connsiteY381" fmla="*/ 441397 h 772884"/>
              <a:gd name="connsiteX382" fmla="*/ 2215896 w 2457930"/>
              <a:gd name="connsiteY382" fmla="*/ 441397 h 772884"/>
              <a:gd name="connsiteX383" fmla="*/ 2215896 w 2457930"/>
              <a:gd name="connsiteY383" fmla="*/ 758008 h 772884"/>
              <a:gd name="connsiteX384" fmla="*/ 2201323 w 2457930"/>
              <a:gd name="connsiteY384" fmla="*/ 772867 h 772884"/>
              <a:gd name="connsiteX385" fmla="*/ 2188178 w 2457930"/>
              <a:gd name="connsiteY385" fmla="*/ 758389 h 772884"/>
              <a:gd name="connsiteX386" fmla="*/ 2188178 w 2457930"/>
              <a:gd name="connsiteY386" fmla="*/ 448541 h 772884"/>
              <a:gd name="connsiteX387" fmla="*/ 2188178 w 2457930"/>
              <a:gd name="connsiteY387" fmla="*/ 441493 h 772884"/>
              <a:gd name="connsiteX388" fmla="*/ 2180082 w 2457930"/>
              <a:gd name="connsiteY388" fmla="*/ 445398 h 772884"/>
              <a:gd name="connsiteX389" fmla="*/ 2143404 w 2457930"/>
              <a:gd name="connsiteY389" fmla="*/ 458359 h 772884"/>
              <a:gd name="connsiteX390" fmla="*/ 2139267 w 2457930"/>
              <a:gd name="connsiteY390" fmla="*/ 458785 h 772884"/>
              <a:gd name="connsiteX391" fmla="*/ 2152555 w 2457930"/>
              <a:gd name="connsiteY391" fmla="*/ 494166 h 772884"/>
              <a:gd name="connsiteX392" fmla="*/ 2019205 w 2457930"/>
              <a:gd name="connsiteY392" fmla="*/ 672760 h 772884"/>
              <a:gd name="connsiteX393" fmla="*/ 1917764 w 2457930"/>
              <a:gd name="connsiteY393" fmla="*/ 657139 h 772884"/>
              <a:gd name="connsiteX394" fmla="*/ 1911954 w 2457930"/>
              <a:gd name="connsiteY394" fmla="*/ 654281 h 772884"/>
              <a:gd name="connsiteX395" fmla="*/ 1911763 w 2457930"/>
              <a:gd name="connsiteY395" fmla="*/ 654281 h 772884"/>
              <a:gd name="connsiteX396" fmla="*/ 1911763 w 2457930"/>
              <a:gd name="connsiteY396" fmla="*/ 751913 h 772884"/>
              <a:gd name="connsiteX397" fmla="*/ 1897190 w 2457930"/>
              <a:gd name="connsiteY397" fmla="*/ 766772 h 772884"/>
              <a:gd name="connsiteX398" fmla="*/ 1884045 w 2457930"/>
              <a:gd name="connsiteY398" fmla="*/ 752198 h 772884"/>
              <a:gd name="connsiteX399" fmla="*/ 1884045 w 2457930"/>
              <a:gd name="connsiteY399" fmla="*/ 661425 h 772884"/>
              <a:gd name="connsiteX400" fmla="*/ 1884045 w 2457930"/>
              <a:gd name="connsiteY400" fmla="*/ 654377 h 772884"/>
              <a:gd name="connsiteX401" fmla="*/ 1875949 w 2457930"/>
              <a:gd name="connsiteY401" fmla="*/ 658282 h 772884"/>
              <a:gd name="connsiteX402" fmla="*/ 1644777 w 2457930"/>
              <a:gd name="connsiteY402" fmla="*/ 543410 h 772884"/>
              <a:gd name="connsiteX403" fmla="*/ 1733360 w 2457930"/>
              <a:gd name="connsiteY403" fmla="*/ 367198 h 772884"/>
              <a:gd name="connsiteX404" fmla="*/ 1741837 w 2457930"/>
              <a:gd name="connsiteY404" fmla="*/ 358530 h 772884"/>
              <a:gd name="connsiteX405" fmla="*/ 1874806 w 2457930"/>
              <a:gd name="connsiteY405" fmla="*/ 259375 h 772884"/>
              <a:gd name="connsiteX406" fmla="*/ 1930267 w 2457930"/>
              <a:gd name="connsiteY406" fmla="*/ 260484 h 772884"/>
              <a:gd name="connsiteX407" fmla="*/ 1957324 w 2457930"/>
              <a:gd name="connsiteY407" fmla="*/ 270282 h 772884"/>
              <a:gd name="connsiteX408" fmla="*/ 1963305 w 2457930"/>
              <a:gd name="connsiteY408" fmla="*/ 227454 h 772884"/>
              <a:gd name="connsiteX409" fmla="*/ 2037493 w 2457930"/>
              <a:gd name="connsiteY409" fmla="*/ 154314 h 772884"/>
              <a:gd name="connsiteX410" fmla="*/ 2045970 w 2457930"/>
              <a:gd name="connsiteY410" fmla="*/ 145646 h 772884"/>
              <a:gd name="connsiteX411" fmla="*/ 2178939 w 2457930"/>
              <a:gd name="connsiteY411" fmla="*/ 46491 h 772884"/>
              <a:gd name="connsiteX412" fmla="*/ 1200531 w 2457930"/>
              <a:gd name="connsiteY412" fmla="*/ 23440 h 772884"/>
              <a:gd name="connsiteX413" fmla="*/ 1185767 w 2457930"/>
              <a:gd name="connsiteY413" fmla="*/ 28393 h 772884"/>
              <a:gd name="connsiteX414" fmla="*/ 1162336 w 2457930"/>
              <a:gd name="connsiteY414" fmla="*/ 49443 h 772884"/>
              <a:gd name="connsiteX415" fmla="*/ 1116806 w 2457930"/>
              <a:gd name="connsiteY415" fmla="*/ 90782 h 772884"/>
              <a:gd name="connsiteX416" fmla="*/ 1061561 w 2457930"/>
              <a:gd name="connsiteY416" fmla="*/ 140788 h 772884"/>
              <a:gd name="connsiteX417" fmla="*/ 1007555 w 2457930"/>
              <a:gd name="connsiteY417" fmla="*/ 189747 h 772884"/>
              <a:gd name="connsiteX418" fmla="*/ 952976 w 2457930"/>
              <a:gd name="connsiteY418" fmla="*/ 239181 h 772884"/>
              <a:gd name="connsiteX419" fmla="*/ 904875 w 2457930"/>
              <a:gd name="connsiteY419" fmla="*/ 282901 h 772884"/>
              <a:gd name="connsiteX420" fmla="*/ 854583 w 2457930"/>
              <a:gd name="connsiteY420" fmla="*/ 328907 h 772884"/>
              <a:gd name="connsiteX421" fmla="*/ 846677 w 2457930"/>
              <a:gd name="connsiteY421" fmla="*/ 346718 h 772884"/>
              <a:gd name="connsiteX422" fmla="*/ 846391 w 2457930"/>
              <a:gd name="connsiteY422" fmla="*/ 346814 h 772884"/>
              <a:gd name="connsiteX423" fmla="*/ 855345 w 2457930"/>
              <a:gd name="connsiteY423" fmla="*/ 367102 h 772884"/>
              <a:gd name="connsiteX424" fmla="*/ 891064 w 2457930"/>
              <a:gd name="connsiteY424" fmla="*/ 364721 h 772884"/>
              <a:gd name="connsiteX425" fmla="*/ 939356 w 2457930"/>
              <a:gd name="connsiteY425" fmla="*/ 320620 h 772884"/>
              <a:gd name="connsiteX426" fmla="*/ 1002221 w 2457930"/>
              <a:gd name="connsiteY426" fmla="*/ 263851 h 772884"/>
              <a:gd name="connsiteX427" fmla="*/ 1061561 w 2457930"/>
              <a:gd name="connsiteY427" fmla="*/ 210225 h 772884"/>
              <a:gd name="connsiteX428" fmla="*/ 1128713 w 2457930"/>
              <a:gd name="connsiteY428" fmla="*/ 149932 h 772884"/>
              <a:gd name="connsiteX429" fmla="*/ 1190530 w 2457930"/>
              <a:gd name="connsiteY429" fmla="*/ 94306 h 772884"/>
              <a:gd name="connsiteX430" fmla="*/ 1210247 w 2457930"/>
              <a:gd name="connsiteY430" fmla="*/ 94306 h 772884"/>
              <a:gd name="connsiteX431" fmla="*/ 1248251 w 2457930"/>
              <a:gd name="connsiteY431" fmla="*/ 128691 h 772884"/>
              <a:gd name="connsiteX432" fmla="*/ 1302830 w 2457930"/>
              <a:gd name="connsiteY432" fmla="*/ 178221 h 772884"/>
              <a:gd name="connsiteX433" fmla="*/ 1358646 w 2457930"/>
              <a:gd name="connsiteY433" fmla="*/ 228704 h 772884"/>
              <a:gd name="connsiteX434" fmla="*/ 1412939 w 2457930"/>
              <a:gd name="connsiteY434" fmla="*/ 277948 h 772884"/>
              <a:gd name="connsiteX435" fmla="*/ 1468088 w 2457930"/>
              <a:gd name="connsiteY435" fmla="*/ 327954 h 772884"/>
              <a:gd name="connsiteX436" fmla="*/ 1511046 w 2457930"/>
              <a:gd name="connsiteY436" fmla="*/ 366816 h 772884"/>
              <a:gd name="connsiteX437" fmla="*/ 1534192 w 2457930"/>
              <a:gd name="connsiteY437" fmla="*/ 372150 h 772884"/>
              <a:gd name="connsiteX438" fmla="*/ 1552289 w 2457930"/>
              <a:gd name="connsiteY438" fmla="*/ 354339 h 772884"/>
              <a:gd name="connsiteX439" fmla="*/ 1544384 w 2457930"/>
              <a:gd name="connsiteY439" fmla="*/ 327954 h 772884"/>
              <a:gd name="connsiteX440" fmla="*/ 1523619 w 2457930"/>
              <a:gd name="connsiteY440" fmla="*/ 309285 h 772884"/>
              <a:gd name="connsiteX441" fmla="*/ 1421511 w 2457930"/>
              <a:gd name="connsiteY441" fmla="*/ 216607 h 772884"/>
              <a:gd name="connsiteX442" fmla="*/ 1319689 w 2457930"/>
              <a:gd name="connsiteY442" fmla="*/ 124215 h 772884"/>
              <a:gd name="connsiteX443" fmla="*/ 1215295 w 2457930"/>
              <a:gd name="connsiteY443" fmla="*/ 29346 h 772884"/>
              <a:gd name="connsiteX444" fmla="*/ 1200531 w 2457930"/>
              <a:gd name="connsiteY444" fmla="*/ 23440 h 772884"/>
              <a:gd name="connsiteX445" fmla="*/ 387096 w 2457930"/>
              <a:gd name="connsiteY445" fmla="*/ 23440 h 772884"/>
              <a:gd name="connsiteX446" fmla="*/ 372332 w 2457930"/>
              <a:gd name="connsiteY446" fmla="*/ 28393 h 772884"/>
              <a:gd name="connsiteX447" fmla="*/ 348901 w 2457930"/>
              <a:gd name="connsiteY447" fmla="*/ 49443 h 772884"/>
              <a:gd name="connsiteX448" fmla="*/ 303371 w 2457930"/>
              <a:gd name="connsiteY448" fmla="*/ 90782 h 772884"/>
              <a:gd name="connsiteX449" fmla="*/ 248126 w 2457930"/>
              <a:gd name="connsiteY449" fmla="*/ 140788 h 772884"/>
              <a:gd name="connsiteX450" fmla="*/ 194120 w 2457930"/>
              <a:gd name="connsiteY450" fmla="*/ 189747 h 772884"/>
              <a:gd name="connsiteX451" fmla="*/ 139541 w 2457930"/>
              <a:gd name="connsiteY451" fmla="*/ 239181 h 772884"/>
              <a:gd name="connsiteX452" fmla="*/ 91440 w 2457930"/>
              <a:gd name="connsiteY452" fmla="*/ 282901 h 772884"/>
              <a:gd name="connsiteX453" fmla="*/ 41148 w 2457930"/>
              <a:gd name="connsiteY453" fmla="*/ 328907 h 772884"/>
              <a:gd name="connsiteX454" fmla="*/ 33242 w 2457930"/>
              <a:gd name="connsiteY454" fmla="*/ 346718 h 772884"/>
              <a:gd name="connsiteX455" fmla="*/ 32957 w 2457930"/>
              <a:gd name="connsiteY455" fmla="*/ 346814 h 772884"/>
              <a:gd name="connsiteX456" fmla="*/ 41910 w 2457930"/>
              <a:gd name="connsiteY456" fmla="*/ 367102 h 772884"/>
              <a:gd name="connsiteX457" fmla="*/ 77629 w 2457930"/>
              <a:gd name="connsiteY457" fmla="*/ 364721 h 772884"/>
              <a:gd name="connsiteX458" fmla="*/ 125921 w 2457930"/>
              <a:gd name="connsiteY458" fmla="*/ 320620 h 772884"/>
              <a:gd name="connsiteX459" fmla="*/ 188786 w 2457930"/>
              <a:gd name="connsiteY459" fmla="*/ 263851 h 772884"/>
              <a:gd name="connsiteX460" fmla="*/ 248126 w 2457930"/>
              <a:gd name="connsiteY460" fmla="*/ 210225 h 772884"/>
              <a:gd name="connsiteX461" fmla="*/ 315278 w 2457930"/>
              <a:gd name="connsiteY461" fmla="*/ 149932 h 772884"/>
              <a:gd name="connsiteX462" fmla="*/ 377095 w 2457930"/>
              <a:gd name="connsiteY462" fmla="*/ 94306 h 772884"/>
              <a:gd name="connsiteX463" fmla="*/ 396812 w 2457930"/>
              <a:gd name="connsiteY463" fmla="*/ 94306 h 772884"/>
              <a:gd name="connsiteX464" fmla="*/ 434816 w 2457930"/>
              <a:gd name="connsiteY464" fmla="*/ 128691 h 772884"/>
              <a:gd name="connsiteX465" fmla="*/ 489395 w 2457930"/>
              <a:gd name="connsiteY465" fmla="*/ 178221 h 772884"/>
              <a:gd name="connsiteX466" fmla="*/ 545211 w 2457930"/>
              <a:gd name="connsiteY466" fmla="*/ 228704 h 772884"/>
              <a:gd name="connsiteX467" fmla="*/ 599504 w 2457930"/>
              <a:gd name="connsiteY467" fmla="*/ 277948 h 772884"/>
              <a:gd name="connsiteX468" fmla="*/ 654653 w 2457930"/>
              <a:gd name="connsiteY468" fmla="*/ 327954 h 772884"/>
              <a:gd name="connsiteX469" fmla="*/ 697611 w 2457930"/>
              <a:gd name="connsiteY469" fmla="*/ 366816 h 772884"/>
              <a:gd name="connsiteX470" fmla="*/ 720757 w 2457930"/>
              <a:gd name="connsiteY470" fmla="*/ 372150 h 772884"/>
              <a:gd name="connsiteX471" fmla="*/ 738854 w 2457930"/>
              <a:gd name="connsiteY471" fmla="*/ 354339 h 772884"/>
              <a:gd name="connsiteX472" fmla="*/ 730949 w 2457930"/>
              <a:gd name="connsiteY472" fmla="*/ 327954 h 772884"/>
              <a:gd name="connsiteX473" fmla="*/ 710184 w 2457930"/>
              <a:gd name="connsiteY473" fmla="*/ 309285 h 772884"/>
              <a:gd name="connsiteX474" fmla="*/ 608076 w 2457930"/>
              <a:gd name="connsiteY474" fmla="*/ 216607 h 772884"/>
              <a:gd name="connsiteX475" fmla="*/ 506254 w 2457930"/>
              <a:gd name="connsiteY475" fmla="*/ 124215 h 772884"/>
              <a:gd name="connsiteX476" fmla="*/ 401860 w 2457930"/>
              <a:gd name="connsiteY476" fmla="*/ 29346 h 772884"/>
              <a:gd name="connsiteX477" fmla="*/ 387096 w 2457930"/>
              <a:gd name="connsiteY477" fmla="*/ 23440 h 772884"/>
              <a:gd name="connsiteX478" fmla="*/ 1202258 w 2457930"/>
              <a:gd name="connsiteY478" fmla="*/ 44 h 772884"/>
              <a:gd name="connsiteX479" fmla="*/ 1234535 w 2457930"/>
              <a:gd name="connsiteY479" fmla="*/ 13344 h 772884"/>
              <a:gd name="connsiteX480" fmla="*/ 1311402 w 2457930"/>
              <a:gd name="connsiteY480" fmla="*/ 83448 h 772884"/>
              <a:gd name="connsiteX481" fmla="*/ 1377220 w 2457930"/>
              <a:gd name="connsiteY481" fmla="*/ 143455 h 772884"/>
              <a:gd name="connsiteX482" fmla="*/ 1443419 w 2457930"/>
              <a:gd name="connsiteY482" fmla="*/ 203653 h 772884"/>
              <a:gd name="connsiteX483" fmla="*/ 1500188 w 2457930"/>
              <a:gd name="connsiteY483" fmla="*/ 255469 h 772884"/>
              <a:gd name="connsiteX484" fmla="*/ 1557719 w 2457930"/>
              <a:gd name="connsiteY484" fmla="*/ 307666 h 772884"/>
              <a:gd name="connsiteX485" fmla="*/ 1576864 w 2457930"/>
              <a:gd name="connsiteY485" fmla="*/ 354053 h 772884"/>
              <a:gd name="connsiteX486" fmla="*/ 1533811 w 2457930"/>
              <a:gd name="connsiteY486" fmla="*/ 397392 h 772884"/>
              <a:gd name="connsiteX487" fmla="*/ 1490186 w 2457930"/>
              <a:gd name="connsiteY487" fmla="*/ 382056 h 772884"/>
              <a:gd name="connsiteX488" fmla="*/ 1467612 w 2457930"/>
              <a:gd name="connsiteY488" fmla="*/ 361673 h 772884"/>
              <a:gd name="connsiteX489" fmla="*/ 1467612 w 2457930"/>
              <a:gd name="connsiteY489" fmla="*/ 747245 h 772884"/>
              <a:gd name="connsiteX490" fmla="*/ 1467422 w 2457930"/>
              <a:gd name="connsiteY490" fmla="*/ 754770 h 772884"/>
              <a:gd name="connsiteX491" fmla="*/ 1456277 w 2457930"/>
              <a:gd name="connsiteY491" fmla="*/ 765628 h 772884"/>
              <a:gd name="connsiteX492" fmla="*/ 1451991 w 2457930"/>
              <a:gd name="connsiteY492" fmla="*/ 765628 h 772884"/>
              <a:gd name="connsiteX493" fmla="*/ 945737 w 2457930"/>
              <a:gd name="connsiteY493" fmla="*/ 765723 h 772884"/>
              <a:gd name="connsiteX494" fmla="*/ 930783 w 2457930"/>
              <a:gd name="connsiteY494" fmla="*/ 750864 h 772884"/>
              <a:gd name="connsiteX495" fmla="*/ 930974 w 2457930"/>
              <a:gd name="connsiteY495" fmla="*/ 684189 h 772884"/>
              <a:gd name="connsiteX496" fmla="*/ 926306 w 2457930"/>
              <a:gd name="connsiteY496" fmla="*/ 679617 h 772884"/>
              <a:gd name="connsiteX497" fmla="*/ 898779 w 2457930"/>
              <a:gd name="connsiteY497" fmla="*/ 679617 h 772884"/>
              <a:gd name="connsiteX498" fmla="*/ 898589 w 2457930"/>
              <a:gd name="connsiteY498" fmla="*/ 679522 h 772884"/>
              <a:gd name="connsiteX499" fmla="*/ 898589 w 2457930"/>
              <a:gd name="connsiteY499" fmla="*/ 702287 h 772884"/>
              <a:gd name="connsiteX500" fmla="*/ 888397 w 2457930"/>
              <a:gd name="connsiteY500" fmla="*/ 713907 h 772884"/>
              <a:gd name="connsiteX501" fmla="*/ 875538 w 2457930"/>
              <a:gd name="connsiteY501" fmla="*/ 707240 h 772884"/>
              <a:gd name="connsiteX502" fmla="*/ 874205 w 2457930"/>
              <a:gd name="connsiteY502" fmla="*/ 700001 h 772884"/>
              <a:gd name="connsiteX503" fmla="*/ 874205 w 2457930"/>
              <a:gd name="connsiteY503" fmla="*/ 679617 h 772884"/>
              <a:gd name="connsiteX504" fmla="*/ 847916 w 2457930"/>
              <a:gd name="connsiteY504" fmla="*/ 679617 h 772884"/>
              <a:gd name="connsiteX505" fmla="*/ 837343 w 2457930"/>
              <a:gd name="connsiteY505" fmla="*/ 690381 h 772884"/>
              <a:gd name="connsiteX506" fmla="*/ 837343 w 2457930"/>
              <a:gd name="connsiteY506" fmla="*/ 702573 h 772884"/>
              <a:gd name="connsiteX507" fmla="*/ 825151 w 2457930"/>
              <a:gd name="connsiteY507" fmla="*/ 714098 h 772884"/>
              <a:gd name="connsiteX508" fmla="*/ 813435 w 2457930"/>
              <a:gd name="connsiteY508" fmla="*/ 702382 h 772884"/>
              <a:gd name="connsiteX509" fmla="*/ 813435 w 2457930"/>
              <a:gd name="connsiteY509" fmla="*/ 612466 h 772884"/>
              <a:gd name="connsiteX510" fmla="*/ 813435 w 2457930"/>
              <a:gd name="connsiteY510" fmla="*/ 570651 h 772884"/>
              <a:gd name="connsiteX511" fmla="*/ 829723 w 2457930"/>
              <a:gd name="connsiteY511" fmla="*/ 559412 h 772884"/>
              <a:gd name="connsiteX512" fmla="*/ 837248 w 2457930"/>
              <a:gd name="connsiteY512" fmla="*/ 569318 h 772884"/>
              <a:gd name="connsiteX513" fmla="*/ 837438 w 2457930"/>
              <a:gd name="connsiteY513" fmla="*/ 590178 h 772884"/>
              <a:gd name="connsiteX514" fmla="*/ 837819 w 2457930"/>
              <a:gd name="connsiteY514" fmla="*/ 592654 h 772884"/>
              <a:gd name="connsiteX515" fmla="*/ 874300 w 2457930"/>
              <a:gd name="connsiteY515" fmla="*/ 592654 h 772884"/>
              <a:gd name="connsiteX516" fmla="*/ 874300 w 2457930"/>
              <a:gd name="connsiteY516" fmla="*/ 579033 h 772884"/>
              <a:gd name="connsiteX517" fmla="*/ 874300 w 2457930"/>
              <a:gd name="connsiteY517" fmla="*/ 570747 h 772884"/>
              <a:gd name="connsiteX518" fmla="*/ 887349 w 2457930"/>
              <a:gd name="connsiteY518" fmla="*/ 558650 h 772884"/>
              <a:gd name="connsiteX519" fmla="*/ 898684 w 2457930"/>
              <a:gd name="connsiteY519" fmla="*/ 571413 h 772884"/>
              <a:gd name="connsiteX520" fmla="*/ 898684 w 2457930"/>
              <a:gd name="connsiteY520" fmla="*/ 592559 h 772884"/>
              <a:gd name="connsiteX521" fmla="*/ 931640 w 2457930"/>
              <a:gd name="connsiteY521" fmla="*/ 592559 h 772884"/>
              <a:gd name="connsiteX522" fmla="*/ 931640 w 2457930"/>
              <a:gd name="connsiteY522" fmla="*/ 361673 h 772884"/>
              <a:gd name="connsiteX523" fmla="*/ 920306 w 2457930"/>
              <a:gd name="connsiteY523" fmla="*/ 371865 h 772884"/>
              <a:gd name="connsiteX524" fmla="*/ 901256 w 2457930"/>
              <a:gd name="connsiteY524" fmla="*/ 388343 h 772884"/>
              <a:gd name="connsiteX525" fmla="*/ 823246 w 2457930"/>
              <a:gd name="connsiteY525" fmla="*/ 356434 h 772884"/>
              <a:gd name="connsiteX526" fmla="*/ 838391 w 2457930"/>
              <a:gd name="connsiteY526" fmla="*/ 310809 h 772884"/>
              <a:gd name="connsiteX527" fmla="*/ 917258 w 2457930"/>
              <a:gd name="connsiteY527" fmla="*/ 238800 h 772884"/>
              <a:gd name="connsiteX528" fmla="*/ 919734 w 2457930"/>
              <a:gd name="connsiteY528" fmla="*/ 233562 h 772884"/>
              <a:gd name="connsiteX529" fmla="*/ 919734 w 2457930"/>
              <a:gd name="connsiteY529" fmla="*/ 75066 h 772884"/>
              <a:gd name="connsiteX530" fmla="*/ 919543 w 2457930"/>
              <a:gd name="connsiteY530" fmla="*/ 71637 h 772884"/>
              <a:gd name="connsiteX531" fmla="*/ 916114 w 2457930"/>
              <a:gd name="connsiteY531" fmla="*/ 71351 h 772884"/>
              <a:gd name="connsiteX532" fmla="*/ 898017 w 2457930"/>
              <a:gd name="connsiteY532" fmla="*/ 71351 h 772884"/>
              <a:gd name="connsiteX533" fmla="*/ 886778 w 2457930"/>
              <a:gd name="connsiteY533" fmla="*/ 61064 h 772884"/>
              <a:gd name="connsiteX534" fmla="*/ 896588 w 2457930"/>
              <a:gd name="connsiteY534" fmla="*/ 47634 h 772884"/>
              <a:gd name="connsiteX535" fmla="*/ 902494 w 2457930"/>
              <a:gd name="connsiteY535" fmla="*/ 47253 h 772884"/>
              <a:gd name="connsiteX536" fmla="*/ 1051179 w 2457930"/>
              <a:gd name="connsiteY536" fmla="*/ 47253 h 772884"/>
              <a:gd name="connsiteX537" fmla="*/ 1056704 w 2457930"/>
              <a:gd name="connsiteY537" fmla="*/ 47538 h 772884"/>
              <a:gd name="connsiteX538" fmla="*/ 1067467 w 2457930"/>
              <a:gd name="connsiteY538" fmla="*/ 60683 h 772884"/>
              <a:gd name="connsiteX539" fmla="*/ 1055370 w 2457930"/>
              <a:gd name="connsiteY539" fmla="*/ 71446 h 772884"/>
              <a:gd name="connsiteX540" fmla="*/ 1034701 w 2457930"/>
              <a:gd name="connsiteY540" fmla="*/ 71446 h 772884"/>
              <a:gd name="connsiteX541" fmla="*/ 1034701 w 2457930"/>
              <a:gd name="connsiteY541" fmla="*/ 132597 h 772884"/>
              <a:gd name="connsiteX542" fmla="*/ 1041273 w 2457930"/>
              <a:gd name="connsiteY542" fmla="*/ 127072 h 772884"/>
              <a:gd name="connsiteX543" fmla="*/ 1131665 w 2457930"/>
              <a:gd name="connsiteY543" fmla="*/ 44871 h 772884"/>
              <a:gd name="connsiteX544" fmla="*/ 1169480 w 2457930"/>
              <a:gd name="connsiteY544" fmla="*/ 10962 h 772884"/>
              <a:gd name="connsiteX545" fmla="*/ 1202258 w 2457930"/>
              <a:gd name="connsiteY545" fmla="*/ 44 h 772884"/>
              <a:gd name="connsiteX546" fmla="*/ 388822 w 2457930"/>
              <a:gd name="connsiteY546" fmla="*/ 44 h 772884"/>
              <a:gd name="connsiteX547" fmla="*/ 421100 w 2457930"/>
              <a:gd name="connsiteY547" fmla="*/ 13344 h 772884"/>
              <a:gd name="connsiteX548" fmla="*/ 497967 w 2457930"/>
              <a:gd name="connsiteY548" fmla="*/ 83448 h 772884"/>
              <a:gd name="connsiteX549" fmla="*/ 563785 w 2457930"/>
              <a:gd name="connsiteY549" fmla="*/ 143455 h 772884"/>
              <a:gd name="connsiteX550" fmla="*/ 629984 w 2457930"/>
              <a:gd name="connsiteY550" fmla="*/ 203653 h 772884"/>
              <a:gd name="connsiteX551" fmla="*/ 686753 w 2457930"/>
              <a:gd name="connsiteY551" fmla="*/ 255469 h 772884"/>
              <a:gd name="connsiteX552" fmla="*/ 744284 w 2457930"/>
              <a:gd name="connsiteY552" fmla="*/ 307666 h 772884"/>
              <a:gd name="connsiteX553" fmla="*/ 763429 w 2457930"/>
              <a:gd name="connsiteY553" fmla="*/ 354053 h 772884"/>
              <a:gd name="connsiteX554" fmla="*/ 720376 w 2457930"/>
              <a:gd name="connsiteY554" fmla="*/ 397392 h 772884"/>
              <a:gd name="connsiteX555" fmla="*/ 676847 w 2457930"/>
              <a:gd name="connsiteY555" fmla="*/ 382056 h 772884"/>
              <a:gd name="connsiteX556" fmla="*/ 654272 w 2457930"/>
              <a:gd name="connsiteY556" fmla="*/ 361673 h 772884"/>
              <a:gd name="connsiteX557" fmla="*/ 654272 w 2457930"/>
              <a:gd name="connsiteY557" fmla="*/ 747245 h 772884"/>
              <a:gd name="connsiteX558" fmla="*/ 654082 w 2457930"/>
              <a:gd name="connsiteY558" fmla="*/ 754770 h 772884"/>
              <a:gd name="connsiteX559" fmla="*/ 642937 w 2457930"/>
              <a:gd name="connsiteY559" fmla="*/ 765628 h 772884"/>
              <a:gd name="connsiteX560" fmla="*/ 638651 w 2457930"/>
              <a:gd name="connsiteY560" fmla="*/ 765628 h 772884"/>
              <a:gd name="connsiteX561" fmla="*/ 132398 w 2457930"/>
              <a:gd name="connsiteY561" fmla="*/ 765723 h 772884"/>
              <a:gd name="connsiteX562" fmla="*/ 117443 w 2457930"/>
              <a:gd name="connsiteY562" fmla="*/ 750864 h 772884"/>
              <a:gd name="connsiteX563" fmla="*/ 117634 w 2457930"/>
              <a:gd name="connsiteY563" fmla="*/ 684189 h 772884"/>
              <a:gd name="connsiteX564" fmla="*/ 112967 w 2457930"/>
              <a:gd name="connsiteY564" fmla="*/ 679617 h 772884"/>
              <a:gd name="connsiteX565" fmla="*/ 85439 w 2457930"/>
              <a:gd name="connsiteY565" fmla="*/ 679617 h 772884"/>
              <a:gd name="connsiteX566" fmla="*/ 85154 w 2457930"/>
              <a:gd name="connsiteY566" fmla="*/ 679522 h 772884"/>
              <a:gd name="connsiteX567" fmla="*/ 85154 w 2457930"/>
              <a:gd name="connsiteY567" fmla="*/ 702287 h 772884"/>
              <a:gd name="connsiteX568" fmla="*/ 74962 w 2457930"/>
              <a:gd name="connsiteY568" fmla="*/ 713907 h 772884"/>
              <a:gd name="connsiteX569" fmla="*/ 62103 w 2457930"/>
              <a:gd name="connsiteY569" fmla="*/ 707240 h 772884"/>
              <a:gd name="connsiteX570" fmla="*/ 60770 w 2457930"/>
              <a:gd name="connsiteY570" fmla="*/ 700001 h 772884"/>
              <a:gd name="connsiteX571" fmla="*/ 60770 w 2457930"/>
              <a:gd name="connsiteY571" fmla="*/ 679617 h 772884"/>
              <a:gd name="connsiteX572" fmla="*/ 34481 w 2457930"/>
              <a:gd name="connsiteY572" fmla="*/ 679617 h 772884"/>
              <a:gd name="connsiteX573" fmla="*/ 23908 w 2457930"/>
              <a:gd name="connsiteY573" fmla="*/ 690381 h 772884"/>
              <a:gd name="connsiteX574" fmla="*/ 23908 w 2457930"/>
              <a:gd name="connsiteY574" fmla="*/ 702573 h 772884"/>
              <a:gd name="connsiteX575" fmla="*/ 11716 w 2457930"/>
              <a:gd name="connsiteY575" fmla="*/ 714098 h 772884"/>
              <a:gd name="connsiteX576" fmla="*/ 0 w 2457930"/>
              <a:gd name="connsiteY576" fmla="*/ 702382 h 772884"/>
              <a:gd name="connsiteX577" fmla="*/ 0 w 2457930"/>
              <a:gd name="connsiteY577" fmla="*/ 612466 h 772884"/>
              <a:gd name="connsiteX578" fmla="*/ 0 w 2457930"/>
              <a:gd name="connsiteY578" fmla="*/ 570651 h 772884"/>
              <a:gd name="connsiteX579" fmla="*/ 16288 w 2457930"/>
              <a:gd name="connsiteY579" fmla="*/ 559412 h 772884"/>
              <a:gd name="connsiteX580" fmla="*/ 23813 w 2457930"/>
              <a:gd name="connsiteY580" fmla="*/ 569318 h 772884"/>
              <a:gd name="connsiteX581" fmla="*/ 24003 w 2457930"/>
              <a:gd name="connsiteY581" fmla="*/ 590178 h 772884"/>
              <a:gd name="connsiteX582" fmla="*/ 24384 w 2457930"/>
              <a:gd name="connsiteY582" fmla="*/ 592654 h 772884"/>
              <a:gd name="connsiteX583" fmla="*/ 60865 w 2457930"/>
              <a:gd name="connsiteY583" fmla="*/ 592654 h 772884"/>
              <a:gd name="connsiteX584" fmla="*/ 60865 w 2457930"/>
              <a:gd name="connsiteY584" fmla="*/ 579033 h 772884"/>
              <a:gd name="connsiteX585" fmla="*/ 60865 w 2457930"/>
              <a:gd name="connsiteY585" fmla="*/ 570747 h 772884"/>
              <a:gd name="connsiteX586" fmla="*/ 73914 w 2457930"/>
              <a:gd name="connsiteY586" fmla="*/ 558650 h 772884"/>
              <a:gd name="connsiteX587" fmla="*/ 85249 w 2457930"/>
              <a:gd name="connsiteY587" fmla="*/ 571413 h 772884"/>
              <a:gd name="connsiteX588" fmla="*/ 85249 w 2457930"/>
              <a:gd name="connsiteY588" fmla="*/ 592559 h 772884"/>
              <a:gd name="connsiteX589" fmla="*/ 118205 w 2457930"/>
              <a:gd name="connsiteY589" fmla="*/ 592559 h 772884"/>
              <a:gd name="connsiteX590" fmla="*/ 118205 w 2457930"/>
              <a:gd name="connsiteY590" fmla="*/ 361673 h 772884"/>
              <a:gd name="connsiteX591" fmla="*/ 106871 w 2457930"/>
              <a:gd name="connsiteY591" fmla="*/ 371865 h 772884"/>
              <a:gd name="connsiteX592" fmla="*/ 87821 w 2457930"/>
              <a:gd name="connsiteY592" fmla="*/ 388343 h 772884"/>
              <a:gd name="connsiteX593" fmla="*/ 9811 w 2457930"/>
              <a:gd name="connsiteY593" fmla="*/ 356434 h 772884"/>
              <a:gd name="connsiteX594" fmla="*/ 24956 w 2457930"/>
              <a:gd name="connsiteY594" fmla="*/ 310809 h 772884"/>
              <a:gd name="connsiteX595" fmla="*/ 103823 w 2457930"/>
              <a:gd name="connsiteY595" fmla="*/ 238800 h 772884"/>
              <a:gd name="connsiteX596" fmla="*/ 106299 w 2457930"/>
              <a:gd name="connsiteY596" fmla="*/ 233562 h 772884"/>
              <a:gd name="connsiteX597" fmla="*/ 106299 w 2457930"/>
              <a:gd name="connsiteY597" fmla="*/ 75066 h 772884"/>
              <a:gd name="connsiteX598" fmla="*/ 106109 w 2457930"/>
              <a:gd name="connsiteY598" fmla="*/ 71637 h 772884"/>
              <a:gd name="connsiteX599" fmla="*/ 102680 w 2457930"/>
              <a:gd name="connsiteY599" fmla="*/ 71351 h 772884"/>
              <a:gd name="connsiteX600" fmla="*/ 84582 w 2457930"/>
              <a:gd name="connsiteY600" fmla="*/ 71351 h 772884"/>
              <a:gd name="connsiteX601" fmla="*/ 73343 w 2457930"/>
              <a:gd name="connsiteY601" fmla="*/ 61064 h 772884"/>
              <a:gd name="connsiteX602" fmla="*/ 83153 w 2457930"/>
              <a:gd name="connsiteY602" fmla="*/ 47634 h 772884"/>
              <a:gd name="connsiteX603" fmla="*/ 89059 w 2457930"/>
              <a:gd name="connsiteY603" fmla="*/ 47253 h 772884"/>
              <a:gd name="connsiteX604" fmla="*/ 237744 w 2457930"/>
              <a:gd name="connsiteY604" fmla="*/ 47253 h 772884"/>
              <a:gd name="connsiteX605" fmla="*/ 243269 w 2457930"/>
              <a:gd name="connsiteY605" fmla="*/ 47538 h 772884"/>
              <a:gd name="connsiteX606" fmla="*/ 254032 w 2457930"/>
              <a:gd name="connsiteY606" fmla="*/ 60683 h 772884"/>
              <a:gd name="connsiteX607" fmla="*/ 241935 w 2457930"/>
              <a:gd name="connsiteY607" fmla="*/ 71446 h 772884"/>
              <a:gd name="connsiteX608" fmla="*/ 221266 w 2457930"/>
              <a:gd name="connsiteY608" fmla="*/ 71446 h 772884"/>
              <a:gd name="connsiteX609" fmla="*/ 221266 w 2457930"/>
              <a:gd name="connsiteY609" fmla="*/ 132597 h 772884"/>
              <a:gd name="connsiteX610" fmla="*/ 227838 w 2457930"/>
              <a:gd name="connsiteY610" fmla="*/ 127072 h 772884"/>
              <a:gd name="connsiteX611" fmla="*/ 318135 w 2457930"/>
              <a:gd name="connsiteY611" fmla="*/ 44871 h 772884"/>
              <a:gd name="connsiteX612" fmla="*/ 356045 w 2457930"/>
              <a:gd name="connsiteY612" fmla="*/ 10962 h 772884"/>
              <a:gd name="connsiteX613" fmla="*/ 388822 w 2457930"/>
              <a:gd name="connsiteY613" fmla="*/ 44 h 77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</a:cxnLst>
            <a:rect l="l" t="t" r="r" b="b"/>
            <a:pathLst>
              <a:path w="2457930" h="772884">
                <a:moveTo>
                  <a:pt x="898684" y="616562"/>
                </a:moveTo>
                <a:lnTo>
                  <a:pt x="898684" y="655519"/>
                </a:lnTo>
                <a:cubicBezTo>
                  <a:pt x="908780" y="655519"/>
                  <a:pt x="918496" y="655519"/>
                  <a:pt x="928211" y="655519"/>
                </a:cubicBezTo>
                <a:cubicBezTo>
                  <a:pt x="930878" y="655519"/>
                  <a:pt x="930688" y="653805"/>
                  <a:pt x="930688" y="652090"/>
                </a:cubicBezTo>
                <a:cubicBezTo>
                  <a:pt x="930688" y="641041"/>
                  <a:pt x="930688" y="629992"/>
                  <a:pt x="930688" y="619038"/>
                </a:cubicBezTo>
                <a:cubicBezTo>
                  <a:pt x="930688" y="618181"/>
                  <a:pt x="930402" y="617324"/>
                  <a:pt x="930307" y="616562"/>
                </a:cubicBezTo>
                <a:close/>
                <a:moveTo>
                  <a:pt x="85344" y="616562"/>
                </a:moveTo>
                <a:lnTo>
                  <a:pt x="85344" y="655519"/>
                </a:lnTo>
                <a:cubicBezTo>
                  <a:pt x="95441" y="655519"/>
                  <a:pt x="105156" y="655519"/>
                  <a:pt x="114872" y="655519"/>
                </a:cubicBezTo>
                <a:cubicBezTo>
                  <a:pt x="117539" y="655519"/>
                  <a:pt x="117348" y="653805"/>
                  <a:pt x="117348" y="652090"/>
                </a:cubicBezTo>
                <a:cubicBezTo>
                  <a:pt x="117348" y="641041"/>
                  <a:pt x="117348" y="629992"/>
                  <a:pt x="117348" y="619038"/>
                </a:cubicBezTo>
                <a:cubicBezTo>
                  <a:pt x="117348" y="618181"/>
                  <a:pt x="117062" y="617324"/>
                  <a:pt x="116967" y="616562"/>
                </a:cubicBezTo>
                <a:close/>
                <a:moveTo>
                  <a:pt x="837343" y="616467"/>
                </a:moveTo>
                <a:cubicBezTo>
                  <a:pt x="837343" y="628944"/>
                  <a:pt x="837343" y="641136"/>
                  <a:pt x="837343" y="653328"/>
                </a:cubicBezTo>
                <a:cubicBezTo>
                  <a:pt x="837343" y="653995"/>
                  <a:pt x="838676" y="655424"/>
                  <a:pt x="839438" y="655424"/>
                </a:cubicBezTo>
                <a:cubicBezTo>
                  <a:pt x="850868" y="655519"/>
                  <a:pt x="862203" y="655519"/>
                  <a:pt x="873919" y="655519"/>
                </a:cubicBezTo>
                <a:lnTo>
                  <a:pt x="873919" y="616467"/>
                </a:lnTo>
                <a:close/>
                <a:moveTo>
                  <a:pt x="23908" y="616467"/>
                </a:moveTo>
                <a:cubicBezTo>
                  <a:pt x="23908" y="628944"/>
                  <a:pt x="23908" y="641136"/>
                  <a:pt x="23908" y="653328"/>
                </a:cubicBezTo>
                <a:cubicBezTo>
                  <a:pt x="23908" y="653995"/>
                  <a:pt x="25241" y="655424"/>
                  <a:pt x="26003" y="655424"/>
                </a:cubicBezTo>
                <a:cubicBezTo>
                  <a:pt x="37433" y="655519"/>
                  <a:pt x="48768" y="655519"/>
                  <a:pt x="60484" y="655519"/>
                </a:cubicBezTo>
                <a:lnTo>
                  <a:pt x="60484" y="616467"/>
                </a:lnTo>
                <a:close/>
                <a:moveTo>
                  <a:pt x="1084898" y="606370"/>
                </a:moveTo>
                <a:lnTo>
                  <a:pt x="1084898" y="649995"/>
                </a:lnTo>
                <a:lnTo>
                  <a:pt x="1138238" y="649995"/>
                </a:lnTo>
                <a:lnTo>
                  <a:pt x="1138238" y="606370"/>
                </a:lnTo>
                <a:close/>
                <a:moveTo>
                  <a:pt x="271463" y="606370"/>
                </a:moveTo>
                <a:lnTo>
                  <a:pt x="271463" y="649995"/>
                </a:lnTo>
                <a:lnTo>
                  <a:pt x="324803" y="649995"/>
                </a:lnTo>
                <a:lnTo>
                  <a:pt x="324803" y="606370"/>
                </a:lnTo>
                <a:close/>
                <a:moveTo>
                  <a:pt x="1006602" y="606275"/>
                </a:moveTo>
                <a:lnTo>
                  <a:pt x="1006602" y="650090"/>
                </a:lnTo>
                <a:lnTo>
                  <a:pt x="1060038" y="650090"/>
                </a:lnTo>
                <a:lnTo>
                  <a:pt x="1060038" y="606275"/>
                </a:lnTo>
                <a:close/>
                <a:moveTo>
                  <a:pt x="193167" y="606275"/>
                </a:moveTo>
                <a:lnTo>
                  <a:pt x="193167" y="650090"/>
                </a:lnTo>
                <a:lnTo>
                  <a:pt x="246603" y="650090"/>
                </a:lnTo>
                <a:lnTo>
                  <a:pt x="246603" y="606275"/>
                </a:lnTo>
                <a:close/>
                <a:moveTo>
                  <a:pt x="1241870" y="579510"/>
                </a:moveTo>
                <a:cubicBezTo>
                  <a:pt x="1247204" y="579129"/>
                  <a:pt x="1253871" y="583987"/>
                  <a:pt x="1254157" y="589511"/>
                </a:cubicBezTo>
                <a:cubicBezTo>
                  <a:pt x="1254633" y="599512"/>
                  <a:pt x="1254633" y="609419"/>
                  <a:pt x="1254157" y="619420"/>
                </a:cubicBezTo>
                <a:cubicBezTo>
                  <a:pt x="1253871" y="625325"/>
                  <a:pt x="1248156" y="628564"/>
                  <a:pt x="1240917" y="628183"/>
                </a:cubicBezTo>
                <a:cubicBezTo>
                  <a:pt x="1235488" y="627802"/>
                  <a:pt x="1230916" y="623516"/>
                  <a:pt x="1230630" y="618181"/>
                </a:cubicBezTo>
                <a:cubicBezTo>
                  <a:pt x="1230440" y="613514"/>
                  <a:pt x="1230630" y="608752"/>
                  <a:pt x="1230630" y="603989"/>
                </a:cubicBezTo>
                <a:lnTo>
                  <a:pt x="1230535" y="603894"/>
                </a:lnTo>
                <a:cubicBezTo>
                  <a:pt x="1230535" y="599608"/>
                  <a:pt x="1230535" y="595226"/>
                  <a:pt x="1230535" y="590940"/>
                </a:cubicBezTo>
                <a:cubicBezTo>
                  <a:pt x="1230630" y="584082"/>
                  <a:pt x="1234821" y="579986"/>
                  <a:pt x="1241870" y="579510"/>
                </a:cubicBezTo>
                <a:close/>
                <a:moveTo>
                  <a:pt x="428435" y="579510"/>
                </a:moveTo>
                <a:cubicBezTo>
                  <a:pt x="433769" y="579129"/>
                  <a:pt x="440436" y="583987"/>
                  <a:pt x="440722" y="589511"/>
                </a:cubicBezTo>
                <a:cubicBezTo>
                  <a:pt x="441198" y="599512"/>
                  <a:pt x="441198" y="609419"/>
                  <a:pt x="440722" y="619420"/>
                </a:cubicBezTo>
                <a:cubicBezTo>
                  <a:pt x="440436" y="625325"/>
                  <a:pt x="434721" y="628564"/>
                  <a:pt x="427482" y="628183"/>
                </a:cubicBezTo>
                <a:cubicBezTo>
                  <a:pt x="422053" y="627802"/>
                  <a:pt x="417481" y="623516"/>
                  <a:pt x="417195" y="618181"/>
                </a:cubicBezTo>
                <a:cubicBezTo>
                  <a:pt x="417005" y="613514"/>
                  <a:pt x="417195" y="608752"/>
                  <a:pt x="417195" y="603989"/>
                </a:cubicBezTo>
                <a:lnTo>
                  <a:pt x="417100" y="603894"/>
                </a:lnTo>
                <a:cubicBezTo>
                  <a:pt x="417100" y="599608"/>
                  <a:pt x="417100" y="595226"/>
                  <a:pt x="417100" y="590940"/>
                </a:cubicBezTo>
                <a:cubicBezTo>
                  <a:pt x="417195" y="584082"/>
                  <a:pt x="421386" y="579986"/>
                  <a:pt x="428435" y="579510"/>
                </a:cubicBezTo>
                <a:close/>
                <a:moveTo>
                  <a:pt x="1541026" y="537874"/>
                </a:moveTo>
                <a:cubicBezTo>
                  <a:pt x="1537978" y="537886"/>
                  <a:pt x="1534907" y="540315"/>
                  <a:pt x="1531430" y="545125"/>
                </a:cubicBezTo>
                <a:cubicBezTo>
                  <a:pt x="1522762" y="557031"/>
                  <a:pt x="1517523" y="570461"/>
                  <a:pt x="1513713" y="584558"/>
                </a:cubicBezTo>
                <a:cubicBezTo>
                  <a:pt x="1511142" y="594179"/>
                  <a:pt x="1508951" y="603989"/>
                  <a:pt x="1511427" y="613991"/>
                </a:cubicBezTo>
                <a:cubicBezTo>
                  <a:pt x="1513713" y="623325"/>
                  <a:pt x="1519524" y="630088"/>
                  <a:pt x="1528477" y="634279"/>
                </a:cubicBezTo>
                <a:cubicBezTo>
                  <a:pt x="1528763" y="629516"/>
                  <a:pt x="1528668" y="625230"/>
                  <a:pt x="1529334" y="620944"/>
                </a:cubicBezTo>
                <a:cubicBezTo>
                  <a:pt x="1530477" y="613895"/>
                  <a:pt x="1535240" y="610847"/>
                  <a:pt x="1543241" y="611514"/>
                </a:cubicBezTo>
                <a:cubicBezTo>
                  <a:pt x="1548956" y="611990"/>
                  <a:pt x="1553147" y="616848"/>
                  <a:pt x="1553242" y="623135"/>
                </a:cubicBezTo>
                <a:lnTo>
                  <a:pt x="1553242" y="634079"/>
                </a:lnTo>
                <a:lnTo>
                  <a:pt x="1553147" y="634184"/>
                </a:lnTo>
                <a:lnTo>
                  <a:pt x="1553242" y="634184"/>
                </a:lnTo>
                <a:lnTo>
                  <a:pt x="1553242" y="634079"/>
                </a:lnTo>
                <a:lnTo>
                  <a:pt x="1570387" y="615134"/>
                </a:lnTo>
                <a:cubicBezTo>
                  <a:pt x="1572387" y="608276"/>
                  <a:pt x="1571721" y="601418"/>
                  <a:pt x="1570387" y="594560"/>
                </a:cubicBezTo>
                <a:cubicBezTo>
                  <a:pt x="1566958" y="576748"/>
                  <a:pt x="1560862" y="560079"/>
                  <a:pt x="1550480" y="545125"/>
                </a:cubicBezTo>
                <a:cubicBezTo>
                  <a:pt x="1547099" y="540267"/>
                  <a:pt x="1544074" y="537862"/>
                  <a:pt x="1541026" y="537874"/>
                </a:cubicBezTo>
                <a:close/>
                <a:moveTo>
                  <a:pt x="727591" y="537874"/>
                </a:moveTo>
                <a:cubicBezTo>
                  <a:pt x="724543" y="537886"/>
                  <a:pt x="721471" y="540315"/>
                  <a:pt x="717995" y="545125"/>
                </a:cubicBezTo>
                <a:cubicBezTo>
                  <a:pt x="709327" y="557031"/>
                  <a:pt x="704088" y="570461"/>
                  <a:pt x="700278" y="584558"/>
                </a:cubicBezTo>
                <a:cubicBezTo>
                  <a:pt x="697707" y="594179"/>
                  <a:pt x="695516" y="603989"/>
                  <a:pt x="697992" y="613991"/>
                </a:cubicBezTo>
                <a:cubicBezTo>
                  <a:pt x="700278" y="623325"/>
                  <a:pt x="706089" y="630088"/>
                  <a:pt x="715042" y="634279"/>
                </a:cubicBezTo>
                <a:cubicBezTo>
                  <a:pt x="715328" y="629516"/>
                  <a:pt x="715233" y="625230"/>
                  <a:pt x="715899" y="620944"/>
                </a:cubicBezTo>
                <a:cubicBezTo>
                  <a:pt x="717042" y="613895"/>
                  <a:pt x="721805" y="610847"/>
                  <a:pt x="729806" y="611514"/>
                </a:cubicBezTo>
                <a:cubicBezTo>
                  <a:pt x="735521" y="611990"/>
                  <a:pt x="739712" y="616848"/>
                  <a:pt x="739807" y="623135"/>
                </a:cubicBezTo>
                <a:lnTo>
                  <a:pt x="739807" y="634079"/>
                </a:lnTo>
                <a:lnTo>
                  <a:pt x="739712" y="634184"/>
                </a:lnTo>
                <a:lnTo>
                  <a:pt x="739807" y="634184"/>
                </a:lnTo>
                <a:lnTo>
                  <a:pt x="739807" y="634079"/>
                </a:lnTo>
                <a:lnTo>
                  <a:pt x="756952" y="615134"/>
                </a:lnTo>
                <a:cubicBezTo>
                  <a:pt x="758952" y="608276"/>
                  <a:pt x="758286" y="601418"/>
                  <a:pt x="756952" y="594560"/>
                </a:cubicBezTo>
                <a:cubicBezTo>
                  <a:pt x="753523" y="576748"/>
                  <a:pt x="747427" y="560079"/>
                  <a:pt x="737045" y="545125"/>
                </a:cubicBezTo>
                <a:cubicBezTo>
                  <a:pt x="733663" y="540267"/>
                  <a:pt x="730639" y="537862"/>
                  <a:pt x="727591" y="537874"/>
                </a:cubicBezTo>
                <a:close/>
                <a:moveTo>
                  <a:pt x="1084993" y="537790"/>
                </a:moveTo>
                <a:lnTo>
                  <a:pt x="1084993" y="581700"/>
                </a:lnTo>
                <a:lnTo>
                  <a:pt x="1138238" y="581700"/>
                </a:lnTo>
                <a:lnTo>
                  <a:pt x="1138238" y="537790"/>
                </a:lnTo>
                <a:close/>
                <a:moveTo>
                  <a:pt x="271558" y="537790"/>
                </a:moveTo>
                <a:lnTo>
                  <a:pt x="271558" y="581700"/>
                </a:lnTo>
                <a:lnTo>
                  <a:pt x="324803" y="581700"/>
                </a:lnTo>
                <a:lnTo>
                  <a:pt x="324803" y="537790"/>
                </a:lnTo>
                <a:close/>
                <a:moveTo>
                  <a:pt x="1006507" y="536838"/>
                </a:moveTo>
                <a:lnTo>
                  <a:pt x="1006507" y="580462"/>
                </a:lnTo>
                <a:lnTo>
                  <a:pt x="1059942" y="580462"/>
                </a:lnTo>
                <a:lnTo>
                  <a:pt x="1059942" y="536838"/>
                </a:lnTo>
                <a:close/>
                <a:moveTo>
                  <a:pt x="193072" y="536838"/>
                </a:moveTo>
                <a:lnTo>
                  <a:pt x="193072" y="580462"/>
                </a:lnTo>
                <a:lnTo>
                  <a:pt x="246507" y="580462"/>
                </a:lnTo>
                <a:lnTo>
                  <a:pt x="246507" y="536838"/>
                </a:lnTo>
                <a:close/>
                <a:moveTo>
                  <a:pt x="1543467" y="513586"/>
                </a:moveTo>
                <a:cubicBezTo>
                  <a:pt x="1550194" y="514169"/>
                  <a:pt x="1556814" y="517217"/>
                  <a:pt x="1562481" y="522551"/>
                </a:cubicBezTo>
                <a:cubicBezTo>
                  <a:pt x="1572578" y="532171"/>
                  <a:pt x="1579055" y="543982"/>
                  <a:pt x="1584198" y="556745"/>
                </a:cubicBezTo>
                <a:cubicBezTo>
                  <a:pt x="1590485" y="572366"/>
                  <a:pt x="1595247" y="588273"/>
                  <a:pt x="1595914" y="605228"/>
                </a:cubicBezTo>
                <a:cubicBezTo>
                  <a:pt x="1596771" y="629993"/>
                  <a:pt x="1580865" y="651138"/>
                  <a:pt x="1557719" y="658663"/>
                </a:cubicBezTo>
                <a:cubicBezTo>
                  <a:pt x="1554195" y="659806"/>
                  <a:pt x="1553147" y="661139"/>
                  <a:pt x="1553147" y="664759"/>
                </a:cubicBezTo>
                <a:cubicBezTo>
                  <a:pt x="1553337" y="695144"/>
                  <a:pt x="1553242" y="725433"/>
                  <a:pt x="1553147" y="755818"/>
                </a:cubicBezTo>
                <a:cubicBezTo>
                  <a:pt x="1553147" y="762009"/>
                  <a:pt x="1549432" y="766486"/>
                  <a:pt x="1543717" y="767629"/>
                </a:cubicBezTo>
                <a:cubicBezTo>
                  <a:pt x="1537812" y="768772"/>
                  <a:pt x="1532001" y="766105"/>
                  <a:pt x="1530096" y="760866"/>
                </a:cubicBezTo>
                <a:cubicBezTo>
                  <a:pt x="1529144" y="758390"/>
                  <a:pt x="1528763" y="755532"/>
                  <a:pt x="1528763" y="752770"/>
                </a:cubicBezTo>
                <a:cubicBezTo>
                  <a:pt x="1528763" y="723528"/>
                  <a:pt x="1528763" y="694191"/>
                  <a:pt x="1528763" y="664854"/>
                </a:cubicBezTo>
                <a:lnTo>
                  <a:pt x="1528763" y="660187"/>
                </a:lnTo>
                <a:cubicBezTo>
                  <a:pt x="1506760" y="653234"/>
                  <a:pt x="1492568" y="639422"/>
                  <a:pt x="1487234" y="617134"/>
                </a:cubicBezTo>
                <a:cubicBezTo>
                  <a:pt x="1484853" y="607228"/>
                  <a:pt x="1486377" y="597322"/>
                  <a:pt x="1488472" y="587606"/>
                </a:cubicBezTo>
                <a:cubicBezTo>
                  <a:pt x="1492854" y="567509"/>
                  <a:pt x="1499331" y="548268"/>
                  <a:pt x="1511713" y="531599"/>
                </a:cubicBezTo>
                <a:cubicBezTo>
                  <a:pt x="1515047" y="527027"/>
                  <a:pt x="1519238" y="522741"/>
                  <a:pt x="1523810" y="519407"/>
                </a:cubicBezTo>
                <a:cubicBezTo>
                  <a:pt x="1529906" y="514883"/>
                  <a:pt x="1536740" y="513002"/>
                  <a:pt x="1543467" y="513586"/>
                </a:cubicBezTo>
                <a:close/>
                <a:moveTo>
                  <a:pt x="730032" y="513586"/>
                </a:moveTo>
                <a:cubicBezTo>
                  <a:pt x="736759" y="514169"/>
                  <a:pt x="743379" y="517217"/>
                  <a:pt x="749046" y="522551"/>
                </a:cubicBezTo>
                <a:cubicBezTo>
                  <a:pt x="759143" y="532171"/>
                  <a:pt x="765620" y="543982"/>
                  <a:pt x="770763" y="556745"/>
                </a:cubicBezTo>
                <a:cubicBezTo>
                  <a:pt x="777050" y="572366"/>
                  <a:pt x="781812" y="588273"/>
                  <a:pt x="782479" y="605228"/>
                </a:cubicBezTo>
                <a:cubicBezTo>
                  <a:pt x="783336" y="629993"/>
                  <a:pt x="767430" y="651138"/>
                  <a:pt x="744284" y="658663"/>
                </a:cubicBezTo>
                <a:cubicBezTo>
                  <a:pt x="740760" y="659806"/>
                  <a:pt x="739712" y="661139"/>
                  <a:pt x="739712" y="664759"/>
                </a:cubicBezTo>
                <a:cubicBezTo>
                  <a:pt x="739902" y="695144"/>
                  <a:pt x="739807" y="725433"/>
                  <a:pt x="739712" y="755818"/>
                </a:cubicBezTo>
                <a:cubicBezTo>
                  <a:pt x="739712" y="762009"/>
                  <a:pt x="735997" y="766486"/>
                  <a:pt x="730282" y="767629"/>
                </a:cubicBezTo>
                <a:cubicBezTo>
                  <a:pt x="724377" y="768772"/>
                  <a:pt x="718566" y="766105"/>
                  <a:pt x="716661" y="760866"/>
                </a:cubicBezTo>
                <a:cubicBezTo>
                  <a:pt x="715709" y="758390"/>
                  <a:pt x="715328" y="755532"/>
                  <a:pt x="715328" y="752770"/>
                </a:cubicBezTo>
                <a:cubicBezTo>
                  <a:pt x="715328" y="723528"/>
                  <a:pt x="715328" y="694191"/>
                  <a:pt x="715328" y="664854"/>
                </a:cubicBezTo>
                <a:lnTo>
                  <a:pt x="715328" y="660187"/>
                </a:lnTo>
                <a:cubicBezTo>
                  <a:pt x="693325" y="653234"/>
                  <a:pt x="679133" y="639422"/>
                  <a:pt x="673799" y="617134"/>
                </a:cubicBezTo>
                <a:cubicBezTo>
                  <a:pt x="671418" y="607228"/>
                  <a:pt x="672942" y="597322"/>
                  <a:pt x="675037" y="587606"/>
                </a:cubicBezTo>
                <a:cubicBezTo>
                  <a:pt x="679419" y="567509"/>
                  <a:pt x="685896" y="548268"/>
                  <a:pt x="698278" y="531599"/>
                </a:cubicBezTo>
                <a:cubicBezTo>
                  <a:pt x="701612" y="527027"/>
                  <a:pt x="705803" y="522741"/>
                  <a:pt x="710375" y="519407"/>
                </a:cubicBezTo>
                <a:cubicBezTo>
                  <a:pt x="716471" y="514883"/>
                  <a:pt x="723305" y="513002"/>
                  <a:pt x="730032" y="513586"/>
                </a:cubicBezTo>
                <a:close/>
                <a:moveTo>
                  <a:pt x="994220" y="512168"/>
                </a:moveTo>
                <a:cubicBezTo>
                  <a:pt x="1046417" y="512168"/>
                  <a:pt x="1098614" y="512168"/>
                  <a:pt x="1150716" y="512168"/>
                </a:cubicBezTo>
                <a:cubicBezTo>
                  <a:pt x="1158145" y="512168"/>
                  <a:pt x="1162717" y="516835"/>
                  <a:pt x="1162717" y="524169"/>
                </a:cubicBezTo>
                <a:cubicBezTo>
                  <a:pt x="1162717" y="570270"/>
                  <a:pt x="1162717" y="616467"/>
                  <a:pt x="1162717" y="662568"/>
                </a:cubicBezTo>
                <a:cubicBezTo>
                  <a:pt x="1162717" y="669997"/>
                  <a:pt x="1158145" y="674569"/>
                  <a:pt x="1150716" y="674569"/>
                </a:cubicBezTo>
                <a:cubicBezTo>
                  <a:pt x="1124712" y="674569"/>
                  <a:pt x="1098709" y="674569"/>
                  <a:pt x="1072611" y="674569"/>
                </a:cubicBezTo>
                <a:lnTo>
                  <a:pt x="1072706" y="674664"/>
                </a:lnTo>
                <a:lnTo>
                  <a:pt x="995839" y="674664"/>
                </a:lnTo>
                <a:cubicBezTo>
                  <a:pt x="987648" y="674664"/>
                  <a:pt x="982123" y="669426"/>
                  <a:pt x="982123" y="661329"/>
                </a:cubicBezTo>
                <a:cubicBezTo>
                  <a:pt x="982123" y="615610"/>
                  <a:pt x="982123" y="569889"/>
                  <a:pt x="982123" y="524074"/>
                </a:cubicBezTo>
                <a:cubicBezTo>
                  <a:pt x="982123" y="516645"/>
                  <a:pt x="986790" y="512168"/>
                  <a:pt x="994220" y="512168"/>
                </a:cubicBezTo>
                <a:close/>
                <a:moveTo>
                  <a:pt x="180785" y="512168"/>
                </a:moveTo>
                <a:cubicBezTo>
                  <a:pt x="232982" y="512168"/>
                  <a:pt x="285179" y="512168"/>
                  <a:pt x="337281" y="512168"/>
                </a:cubicBezTo>
                <a:cubicBezTo>
                  <a:pt x="344710" y="512168"/>
                  <a:pt x="349282" y="516835"/>
                  <a:pt x="349282" y="524169"/>
                </a:cubicBezTo>
                <a:cubicBezTo>
                  <a:pt x="349282" y="570270"/>
                  <a:pt x="349282" y="616467"/>
                  <a:pt x="349282" y="662568"/>
                </a:cubicBezTo>
                <a:cubicBezTo>
                  <a:pt x="349282" y="669997"/>
                  <a:pt x="344710" y="674569"/>
                  <a:pt x="337281" y="674569"/>
                </a:cubicBezTo>
                <a:cubicBezTo>
                  <a:pt x="311277" y="674569"/>
                  <a:pt x="285274" y="674569"/>
                  <a:pt x="259176" y="674569"/>
                </a:cubicBezTo>
                <a:lnTo>
                  <a:pt x="259271" y="674664"/>
                </a:lnTo>
                <a:lnTo>
                  <a:pt x="182404" y="674664"/>
                </a:lnTo>
                <a:cubicBezTo>
                  <a:pt x="174212" y="674664"/>
                  <a:pt x="168688" y="669426"/>
                  <a:pt x="168688" y="661329"/>
                </a:cubicBezTo>
                <a:cubicBezTo>
                  <a:pt x="168688" y="615610"/>
                  <a:pt x="168688" y="569889"/>
                  <a:pt x="168688" y="524074"/>
                </a:cubicBezTo>
                <a:cubicBezTo>
                  <a:pt x="168688" y="516645"/>
                  <a:pt x="173355" y="512168"/>
                  <a:pt x="180785" y="512168"/>
                </a:cubicBezTo>
                <a:close/>
                <a:moveTo>
                  <a:pt x="1214247" y="481688"/>
                </a:moveTo>
                <a:lnTo>
                  <a:pt x="1214247" y="740577"/>
                </a:lnTo>
                <a:lnTo>
                  <a:pt x="1373029" y="740577"/>
                </a:lnTo>
                <a:lnTo>
                  <a:pt x="1373029" y="481688"/>
                </a:lnTo>
                <a:close/>
                <a:moveTo>
                  <a:pt x="400812" y="481688"/>
                </a:moveTo>
                <a:lnTo>
                  <a:pt x="400812" y="740577"/>
                </a:lnTo>
                <a:lnTo>
                  <a:pt x="559594" y="740577"/>
                </a:lnTo>
                <a:lnTo>
                  <a:pt x="559594" y="481688"/>
                </a:lnTo>
                <a:close/>
                <a:moveTo>
                  <a:pt x="1133952" y="311381"/>
                </a:moveTo>
                <a:cubicBezTo>
                  <a:pt x="1137095" y="335765"/>
                  <a:pt x="1159955" y="360816"/>
                  <a:pt x="1187197" y="365007"/>
                </a:cubicBezTo>
                <a:lnTo>
                  <a:pt x="1187197" y="311381"/>
                </a:lnTo>
                <a:close/>
                <a:moveTo>
                  <a:pt x="320516" y="311381"/>
                </a:moveTo>
                <a:cubicBezTo>
                  <a:pt x="323659" y="335765"/>
                  <a:pt x="346519" y="360816"/>
                  <a:pt x="373760" y="365007"/>
                </a:cubicBezTo>
                <a:lnTo>
                  <a:pt x="373760" y="311381"/>
                </a:lnTo>
                <a:close/>
                <a:moveTo>
                  <a:pt x="1264825" y="311191"/>
                </a:moveTo>
                <a:cubicBezTo>
                  <a:pt x="1247871" y="311191"/>
                  <a:pt x="1230916" y="311191"/>
                  <a:pt x="1214057" y="311286"/>
                </a:cubicBezTo>
                <a:cubicBezTo>
                  <a:pt x="1213295" y="311286"/>
                  <a:pt x="1211771" y="313000"/>
                  <a:pt x="1211771" y="313858"/>
                </a:cubicBezTo>
                <a:cubicBezTo>
                  <a:pt x="1211676" y="330812"/>
                  <a:pt x="1211676" y="347767"/>
                  <a:pt x="1211676" y="365007"/>
                </a:cubicBezTo>
                <a:lnTo>
                  <a:pt x="1211676" y="365102"/>
                </a:lnTo>
                <a:cubicBezTo>
                  <a:pt x="1242823" y="360625"/>
                  <a:pt x="1264825" y="329955"/>
                  <a:pt x="1264825" y="311191"/>
                </a:cubicBezTo>
                <a:close/>
                <a:moveTo>
                  <a:pt x="451389" y="311191"/>
                </a:moveTo>
                <a:cubicBezTo>
                  <a:pt x="434435" y="311191"/>
                  <a:pt x="417480" y="311191"/>
                  <a:pt x="400621" y="311286"/>
                </a:cubicBezTo>
                <a:cubicBezTo>
                  <a:pt x="399859" y="311286"/>
                  <a:pt x="398335" y="313000"/>
                  <a:pt x="398335" y="313858"/>
                </a:cubicBezTo>
                <a:cubicBezTo>
                  <a:pt x="398240" y="330812"/>
                  <a:pt x="398240" y="347767"/>
                  <a:pt x="398240" y="365007"/>
                </a:cubicBezTo>
                <a:lnTo>
                  <a:pt x="398240" y="365102"/>
                </a:lnTo>
                <a:cubicBezTo>
                  <a:pt x="429387" y="360625"/>
                  <a:pt x="451389" y="329955"/>
                  <a:pt x="451389" y="311191"/>
                </a:cubicBezTo>
                <a:close/>
                <a:moveTo>
                  <a:pt x="1974607" y="309345"/>
                </a:moveTo>
                <a:lnTo>
                  <a:pt x="1974385" y="311270"/>
                </a:lnTo>
                <a:cubicBezTo>
                  <a:pt x="1975955" y="329199"/>
                  <a:pt x="1981224" y="347195"/>
                  <a:pt x="1990534" y="364245"/>
                </a:cubicBezTo>
                <a:cubicBezTo>
                  <a:pt x="2012823" y="405107"/>
                  <a:pt x="2048256" y="428158"/>
                  <a:pt x="2094357" y="433492"/>
                </a:cubicBezTo>
                <a:lnTo>
                  <a:pt x="2095839" y="433389"/>
                </a:lnTo>
                <a:lnTo>
                  <a:pt x="2050161" y="392630"/>
                </a:lnTo>
                <a:cubicBezTo>
                  <a:pt x="2040065" y="387391"/>
                  <a:pt x="2033016" y="380438"/>
                  <a:pt x="2028254" y="370055"/>
                </a:cubicBezTo>
                <a:cubicBezTo>
                  <a:pt x="2021777" y="355696"/>
                  <a:pt x="2013127" y="342778"/>
                  <a:pt x="2002824" y="331616"/>
                </a:cubicBezTo>
                <a:close/>
                <a:moveTo>
                  <a:pt x="1879473" y="287093"/>
                </a:moveTo>
                <a:cubicBezTo>
                  <a:pt x="1827181" y="294522"/>
                  <a:pt x="1789462" y="322907"/>
                  <a:pt x="1766983" y="370913"/>
                </a:cubicBezTo>
                <a:cubicBezTo>
                  <a:pt x="1762506" y="380438"/>
                  <a:pt x="1756220" y="387486"/>
                  <a:pt x="1746695" y="392058"/>
                </a:cubicBezTo>
                <a:cubicBezTo>
                  <a:pt x="1676591" y="425681"/>
                  <a:pt x="1649159" y="509025"/>
                  <a:pt x="1686402" y="577224"/>
                </a:cubicBezTo>
                <a:cubicBezTo>
                  <a:pt x="1708690" y="618086"/>
                  <a:pt x="1744123" y="641137"/>
                  <a:pt x="1790224" y="646471"/>
                </a:cubicBezTo>
                <a:cubicBezTo>
                  <a:pt x="1823180" y="650281"/>
                  <a:pt x="1853661" y="641708"/>
                  <a:pt x="1881092" y="622944"/>
                </a:cubicBezTo>
                <a:cubicBezTo>
                  <a:pt x="1882616" y="621896"/>
                  <a:pt x="1883759" y="619325"/>
                  <a:pt x="1883759" y="617420"/>
                </a:cubicBezTo>
                <a:cubicBezTo>
                  <a:pt x="1883950" y="605894"/>
                  <a:pt x="1883664" y="594274"/>
                  <a:pt x="1884045" y="582749"/>
                </a:cubicBezTo>
                <a:cubicBezTo>
                  <a:pt x="1884141" y="578177"/>
                  <a:pt x="1882712" y="575986"/>
                  <a:pt x="1878711" y="574081"/>
                </a:cubicBezTo>
                <a:cubicBezTo>
                  <a:pt x="1846612" y="558269"/>
                  <a:pt x="1814608" y="542172"/>
                  <a:pt x="1782604" y="526265"/>
                </a:cubicBezTo>
                <a:cubicBezTo>
                  <a:pt x="1777651" y="523789"/>
                  <a:pt x="1773841" y="520550"/>
                  <a:pt x="1772984" y="514931"/>
                </a:cubicBezTo>
                <a:cubicBezTo>
                  <a:pt x="1772222" y="509597"/>
                  <a:pt x="1773841" y="504929"/>
                  <a:pt x="1778223" y="501596"/>
                </a:cubicBezTo>
                <a:cubicBezTo>
                  <a:pt x="1782985" y="497976"/>
                  <a:pt x="1788224" y="497690"/>
                  <a:pt x="1793462" y="500262"/>
                </a:cubicBezTo>
                <a:cubicBezTo>
                  <a:pt x="1809655" y="508263"/>
                  <a:pt x="1825848" y="516455"/>
                  <a:pt x="1842040" y="524456"/>
                </a:cubicBezTo>
                <a:cubicBezTo>
                  <a:pt x="1855756" y="531314"/>
                  <a:pt x="1869472" y="538172"/>
                  <a:pt x="1884045" y="545411"/>
                </a:cubicBezTo>
                <a:lnTo>
                  <a:pt x="1884045" y="538457"/>
                </a:lnTo>
                <a:cubicBezTo>
                  <a:pt x="1884045" y="499691"/>
                  <a:pt x="1884045" y="460924"/>
                  <a:pt x="1884045" y="422157"/>
                </a:cubicBezTo>
                <a:cubicBezTo>
                  <a:pt x="1884045" y="419871"/>
                  <a:pt x="1884045" y="417490"/>
                  <a:pt x="1884807" y="415299"/>
                </a:cubicBezTo>
                <a:cubicBezTo>
                  <a:pt x="1886998" y="408727"/>
                  <a:pt x="1893380" y="405107"/>
                  <a:pt x="1900333" y="406155"/>
                </a:cubicBezTo>
                <a:cubicBezTo>
                  <a:pt x="1906905" y="407203"/>
                  <a:pt x="1911668" y="412918"/>
                  <a:pt x="1911668" y="420062"/>
                </a:cubicBezTo>
                <a:cubicBezTo>
                  <a:pt x="1911668" y="443017"/>
                  <a:pt x="1911668" y="465877"/>
                  <a:pt x="1911668" y="489880"/>
                </a:cubicBezTo>
                <a:lnTo>
                  <a:pt x="1911763" y="489689"/>
                </a:lnTo>
                <a:cubicBezTo>
                  <a:pt x="1926241" y="482450"/>
                  <a:pt x="1939576" y="475783"/>
                  <a:pt x="1953006" y="469115"/>
                </a:cubicBezTo>
                <a:cubicBezTo>
                  <a:pt x="1969389" y="460924"/>
                  <a:pt x="1985677" y="452732"/>
                  <a:pt x="2002060" y="444541"/>
                </a:cubicBezTo>
                <a:cubicBezTo>
                  <a:pt x="2007299" y="441969"/>
                  <a:pt x="2012537" y="442064"/>
                  <a:pt x="2017300" y="445589"/>
                </a:cubicBezTo>
                <a:cubicBezTo>
                  <a:pt x="2021682" y="448827"/>
                  <a:pt x="2023491" y="453399"/>
                  <a:pt x="2022729" y="458828"/>
                </a:cubicBezTo>
                <a:cubicBezTo>
                  <a:pt x="2021967" y="464829"/>
                  <a:pt x="2017871" y="468068"/>
                  <a:pt x="2012823" y="470639"/>
                </a:cubicBezTo>
                <a:cubicBezTo>
                  <a:pt x="1980629" y="486641"/>
                  <a:pt x="1948434" y="502739"/>
                  <a:pt x="1916240" y="518836"/>
                </a:cubicBezTo>
                <a:cubicBezTo>
                  <a:pt x="1913858" y="519979"/>
                  <a:pt x="1911573" y="520741"/>
                  <a:pt x="1911573" y="524360"/>
                </a:cubicBezTo>
                <a:cubicBezTo>
                  <a:pt x="1911763" y="555602"/>
                  <a:pt x="1911573" y="586844"/>
                  <a:pt x="1911763" y="618086"/>
                </a:cubicBezTo>
                <a:cubicBezTo>
                  <a:pt x="1911763" y="619610"/>
                  <a:pt x="1912906" y="621801"/>
                  <a:pt x="1914240" y="622658"/>
                </a:cubicBezTo>
                <a:cubicBezTo>
                  <a:pt x="1943481" y="642375"/>
                  <a:pt x="1975580" y="650376"/>
                  <a:pt x="2010823" y="645614"/>
                </a:cubicBezTo>
                <a:cubicBezTo>
                  <a:pt x="2075117" y="636946"/>
                  <a:pt x="2125790" y="580558"/>
                  <a:pt x="2125599" y="515597"/>
                </a:cubicBezTo>
                <a:lnTo>
                  <a:pt x="2111400" y="461653"/>
                </a:lnTo>
                <a:lnTo>
                  <a:pt x="2106269" y="462181"/>
                </a:lnTo>
                <a:cubicBezTo>
                  <a:pt x="2032439" y="461132"/>
                  <a:pt x="1963912" y="409251"/>
                  <a:pt x="1948910" y="330526"/>
                </a:cubicBezTo>
                <a:lnTo>
                  <a:pt x="1953377" y="298541"/>
                </a:lnTo>
                <a:lnTo>
                  <a:pt x="1925317" y="288242"/>
                </a:lnTo>
                <a:cubicBezTo>
                  <a:pt x="1910477" y="285366"/>
                  <a:pt x="1895023" y="284878"/>
                  <a:pt x="1879473" y="287093"/>
                </a:cubicBezTo>
                <a:close/>
                <a:moveTo>
                  <a:pt x="1187197" y="233276"/>
                </a:moveTo>
                <a:cubicBezTo>
                  <a:pt x="1157479" y="238420"/>
                  <a:pt x="1136143" y="265280"/>
                  <a:pt x="1134047" y="286902"/>
                </a:cubicBezTo>
                <a:lnTo>
                  <a:pt x="1187197" y="286902"/>
                </a:lnTo>
                <a:close/>
                <a:moveTo>
                  <a:pt x="373760" y="233276"/>
                </a:moveTo>
                <a:cubicBezTo>
                  <a:pt x="344043" y="238420"/>
                  <a:pt x="322707" y="265280"/>
                  <a:pt x="320611" y="286902"/>
                </a:cubicBezTo>
                <a:lnTo>
                  <a:pt x="373760" y="286902"/>
                </a:lnTo>
                <a:close/>
                <a:moveTo>
                  <a:pt x="1211866" y="233181"/>
                </a:moveTo>
                <a:lnTo>
                  <a:pt x="1211866" y="286711"/>
                </a:lnTo>
                <a:lnTo>
                  <a:pt x="1265302" y="286711"/>
                </a:lnTo>
                <a:cubicBezTo>
                  <a:pt x="1262920" y="264899"/>
                  <a:pt x="1241870" y="238229"/>
                  <a:pt x="1211866" y="233181"/>
                </a:cubicBezTo>
                <a:close/>
                <a:moveTo>
                  <a:pt x="398430" y="233181"/>
                </a:moveTo>
                <a:lnTo>
                  <a:pt x="398430" y="286711"/>
                </a:lnTo>
                <a:lnTo>
                  <a:pt x="451866" y="286711"/>
                </a:lnTo>
                <a:cubicBezTo>
                  <a:pt x="449484" y="264899"/>
                  <a:pt x="428434" y="238229"/>
                  <a:pt x="398430" y="233181"/>
                </a:cubicBezTo>
                <a:close/>
                <a:moveTo>
                  <a:pt x="1199865" y="207654"/>
                </a:moveTo>
                <a:cubicBezTo>
                  <a:pt x="1248633" y="207082"/>
                  <a:pt x="1291590" y="248516"/>
                  <a:pt x="1291400" y="299570"/>
                </a:cubicBezTo>
                <a:cubicBezTo>
                  <a:pt x="1291210" y="349862"/>
                  <a:pt x="1249014" y="391105"/>
                  <a:pt x="1199198" y="390915"/>
                </a:cubicBezTo>
                <a:cubicBezTo>
                  <a:pt x="1150144" y="390629"/>
                  <a:pt x="1108139" y="349291"/>
                  <a:pt x="1108139" y="299284"/>
                </a:cubicBezTo>
                <a:cubicBezTo>
                  <a:pt x="1108139" y="249088"/>
                  <a:pt x="1150430" y="207082"/>
                  <a:pt x="1199960" y="207749"/>
                </a:cubicBezTo>
                <a:close/>
                <a:moveTo>
                  <a:pt x="386429" y="207654"/>
                </a:moveTo>
                <a:cubicBezTo>
                  <a:pt x="435197" y="207082"/>
                  <a:pt x="478155" y="248516"/>
                  <a:pt x="477964" y="299570"/>
                </a:cubicBezTo>
                <a:cubicBezTo>
                  <a:pt x="477774" y="349862"/>
                  <a:pt x="435578" y="391105"/>
                  <a:pt x="385762" y="390915"/>
                </a:cubicBezTo>
                <a:cubicBezTo>
                  <a:pt x="336708" y="390629"/>
                  <a:pt x="294703" y="349291"/>
                  <a:pt x="294703" y="299284"/>
                </a:cubicBezTo>
                <a:cubicBezTo>
                  <a:pt x="294703" y="249088"/>
                  <a:pt x="336994" y="207082"/>
                  <a:pt x="386524" y="207749"/>
                </a:cubicBezTo>
                <a:close/>
                <a:moveTo>
                  <a:pt x="1199579" y="117928"/>
                </a:moveTo>
                <a:lnTo>
                  <a:pt x="1199674" y="118023"/>
                </a:lnTo>
                <a:cubicBezTo>
                  <a:pt x="1195769" y="121548"/>
                  <a:pt x="1192244" y="124691"/>
                  <a:pt x="1188720" y="127834"/>
                </a:cubicBezTo>
                <a:cubicBezTo>
                  <a:pt x="1162431" y="151647"/>
                  <a:pt x="1136237" y="175459"/>
                  <a:pt x="1109853" y="199272"/>
                </a:cubicBezTo>
                <a:cubicBezTo>
                  <a:pt x="1083659" y="222989"/>
                  <a:pt x="1057370" y="246611"/>
                  <a:pt x="1031177" y="270328"/>
                </a:cubicBezTo>
                <a:cubicBezTo>
                  <a:pt x="1006602" y="292521"/>
                  <a:pt x="982123" y="314715"/>
                  <a:pt x="957548" y="336908"/>
                </a:cubicBezTo>
                <a:cubicBezTo>
                  <a:pt x="955548" y="338718"/>
                  <a:pt x="954691" y="340527"/>
                  <a:pt x="954691" y="343290"/>
                </a:cubicBezTo>
                <a:cubicBezTo>
                  <a:pt x="954691" y="474163"/>
                  <a:pt x="954691" y="605132"/>
                  <a:pt x="954691" y="736005"/>
                </a:cubicBezTo>
                <a:lnTo>
                  <a:pt x="954691" y="740482"/>
                </a:lnTo>
                <a:lnTo>
                  <a:pt x="1189768" y="740482"/>
                </a:lnTo>
                <a:lnTo>
                  <a:pt x="1189768" y="481307"/>
                </a:lnTo>
                <a:cubicBezTo>
                  <a:pt x="1187101" y="481307"/>
                  <a:pt x="1184624" y="481307"/>
                  <a:pt x="1182148" y="481307"/>
                </a:cubicBezTo>
                <a:cubicBezTo>
                  <a:pt x="1176147" y="481212"/>
                  <a:pt x="1171194" y="477021"/>
                  <a:pt x="1170623" y="471591"/>
                </a:cubicBezTo>
                <a:cubicBezTo>
                  <a:pt x="1169860" y="463686"/>
                  <a:pt x="1172813" y="458923"/>
                  <a:pt x="1179671" y="457399"/>
                </a:cubicBezTo>
                <a:cubicBezTo>
                  <a:pt x="1181481" y="457018"/>
                  <a:pt x="1183291" y="456828"/>
                  <a:pt x="1185101" y="456828"/>
                </a:cubicBezTo>
                <a:cubicBezTo>
                  <a:pt x="1257681" y="456828"/>
                  <a:pt x="1330166" y="456828"/>
                  <a:pt x="1402747" y="456828"/>
                </a:cubicBezTo>
                <a:cubicBezTo>
                  <a:pt x="1404557" y="456828"/>
                  <a:pt x="1406461" y="457018"/>
                  <a:pt x="1408176" y="457399"/>
                </a:cubicBezTo>
                <a:cubicBezTo>
                  <a:pt x="1414177" y="458733"/>
                  <a:pt x="1417987" y="463971"/>
                  <a:pt x="1417415" y="470067"/>
                </a:cubicBezTo>
                <a:cubicBezTo>
                  <a:pt x="1416748" y="476544"/>
                  <a:pt x="1412272" y="480926"/>
                  <a:pt x="1405890" y="481212"/>
                </a:cubicBezTo>
                <a:cubicBezTo>
                  <a:pt x="1403318" y="481307"/>
                  <a:pt x="1400747" y="481212"/>
                  <a:pt x="1397984" y="481212"/>
                </a:cubicBezTo>
                <a:lnTo>
                  <a:pt x="1397984" y="740387"/>
                </a:lnTo>
                <a:lnTo>
                  <a:pt x="1444276" y="740387"/>
                </a:lnTo>
                <a:lnTo>
                  <a:pt x="1444276" y="423014"/>
                </a:lnTo>
                <a:cubicBezTo>
                  <a:pt x="1444276" y="396249"/>
                  <a:pt x="1444276" y="369388"/>
                  <a:pt x="1444276" y="342623"/>
                </a:cubicBezTo>
                <a:cubicBezTo>
                  <a:pt x="1444276" y="341099"/>
                  <a:pt x="1443895" y="339003"/>
                  <a:pt x="1442847" y="338146"/>
                </a:cubicBezTo>
                <a:cubicBezTo>
                  <a:pt x="1426750" y="323287"/>
                  <a:pt x="1410462" y="308523"/>
                  <a:pt x="1394174" y="293855"/>
                </a:cubicBezTo>
                <a:cubicBezTo>
                  <a:pt x="1376172" y="277567"/>
                  <a:pt x="1358075" y="261279"/>
                  <a:pt x="1340072" y="244992"/>
                </a:cubicBezTo>
                <a:cubicBezTo>
                  <a:pt x="1322260" y="228894"/>
                  <a:pt x="1304449" y="212702"/>
                  <a:pt x="1286637" y="196605"/>
                </a:cubicBezTo>
                <a:cubicBezTo>
                  <a:pt x="1265206" y="177174"/>
                  <a:pt x="1243775" y="157838"/>
                  <a:pt x="1222343" y="138407"/>
                </a:cubicBezTo>
                <a:cubicBezTo>
                  <a:pt x="1214819" y="131644"/>
                  <a:pt x="1207294" y="124881"/>
                  <a:pt x="1199579" y="117928"/>
                </a:cubicBezTo>
                <a:close/>
                <a:moveTo>
                  <a:pt x="386144" y="117928"/>
                </a:moveTo>
                <a:lnTo>
                  <a:pt x="386239" y="118023"/>
                </a:lnTo>
                <a:cubicBezTo>
                  <a:pt x="382334" y="121548"/>
                  <a:pt x="378809" y="124691"/>
                  <a:pt x="375285" y="127834"/>
                </a:cubicBezTo>
                <a:cubicBezTo>
                  <a:pt x="348996" y="151647"/>
                  <a:pt x="322802" y="175459"/>
                  <a:pt x="296418" y="199272"/>
                </a:cubicBezTo>
                <a:cubicBezTo>
                  <a:pt x="270224" y="222989"/>
                  <a:pt x="243935" y="246611"/>
                  <a:pt x="217741" y="270328"/>
                </a:cubicBezTo>
                <a:cubicBezTo>
                  <a:pt x="193167" y="292521"/>
                  <a:pt x="168688" y="314715"/>
                  <a:pt x="144113" y="336908"/>
                </a:cubicBezTo>
                <a:cubicBezTo>
                  <a:pt x="142113" y="338718"/>
                  <a:pt x="141256" y="340527"/>
                  <a:pt x="141256" y="343290"/>
                </a:cubicBezTo>
                <a:cubicBezTo>
                  <a:pt x="141256" y="474163"/>
                  <a:pt x="141256" y="605132"/>
                  <a:pt x="141256" y="736005"/>
                </a:cubicBezTo>
                <a:lnTo>
                  <a:pt x="141256" y="740482"/>
                </a:lnTo>
                <a:lnTo>
                  <a:pt x="376333" y="740482"/>
                </a:lnTo>
                <a:lnTo>
                  <a:pt x="376333" y="481307"/>
                </a:lnTo>
                <a:cubicBezTo>
                  <a:pt x="373666" y="481307"/>
                  <a:pt x="371189" y="481307"/>
                  <a:pt x="368713" y="481307"/>
                </a:cubicBezTo>
                <a:cubicBezTo>
                  <a:pt x="362712" y="481212"/>
                  <a:pt x="357759" y="477021"/>
                  <a:pt x="357188" y="471591"/>
                </a:cubicBezTo>
                <a:cubicBezTo>
                  <a:pt x="356330" y="463686"/>
                  <a:pt x="359378" y="458923"/>
                  <a:pt x="366236" y="457399"/>
                </a:cubicBezTo>
                <a:cubicBezTo>
                  <a:pt x="368046" y="457018"/>
                  <a:pt x="369856" y="456828"/>
                  <a:pt x="371666" y="456828"/>
                </a:cubicBezTo>
                <a:cubicBezTo>
                  <a:pt x="444246" y="456828"/>
                  <a:pt x="516731" y="456828"/>
                  <a:pt x="589312" y="456828"/>
                </a:cubicBezTo>
                <a:cubicBezTo>
                  <a:pt x="591122" y="456828"/>
                  <a:pt x="593027" y="457018"/>
                  <a:pt x="594741" y="457399"/>
                </a:cubicBezTo>
                <a:cubicBezTo>
                  <a:pt x="600742" y="458733"/>
                  <a:pt x="604552" y="463971"/>
                  <a:pt x="603980" y="470067"/>
                </a:cubicBezTo>
                <a:cubicBezTo>
                  <a:pt x="603314" y="476544"/>
                  <a:pt x="598837" y="480926"/>
                  <a:pt x="592455" y="481212"/>
                </a:cubicBezTo>
                <a:cubicBezTo>
                  <a:pt x="589883" y="481307"/>
                  <a:pt x="587312" y="481212"/>
                  <a:pt x="584549" y="481212"/>
                </a:cubicBezTo>
                <a:lnTo>
                  <a:pt x="584549" y="740387"/>
                </a:lnTo>
                <a:lnTo>
                  <a:pt x="630841" y="740387"/>
                </a:lnTo>
                <a:lnTo>
                  <a:pt x="630841" y="423014"/>
                </a:lnTo>
                <a:cubicBezTo>
                  <a:pt x="630841" y="396249"/>
                  <a:pt x="630841" y="369388"/>
                  <a:pt x="630841" y="342623"/>
                </a:cubicBezTo>
                <a:cubicBezTo>
                  <a:pt x="630841" y="341099"/>
                  <a:pt x="630460" y="339003"/>
                  <a:pt x="629412" y="338146"/>
                </a:cubicBezTo>
                <a:cubicBezTo>
                  <a:pt x="613315" y="323287"/>
                  <a:pt x="597027" y="308523"/>
                  <a:pt x="580739" y="293855"/>
                </a:cubicBezTo>
                <a:cubicBezTo>
                  <a:pt x="562737" y="277567"/>
                  <a:pt x="544640" y="261279"/>
                  <a:pt x="526637" y="244992"/>
                </a:cubicBezTo>
                <a:cubicBezTo>
                  <a:pt x="508826" y="228894"/>
                  <a:pt x="491014" y="212702"/>
                  <a:pt x="473202" y="196605"/>
                </a:cubicBezTo>
                <a:cubicBezTo>
                  <a:pt x="451771" y="177174"/>
                  <a:pt x="430340" y="157838"/>
                  <a:pt x="408908" y="138407"/>
                </a:cubicBezTo>
                <a:cubicBezTo>
                  <a:pt x="401384" y="131644"/>
                  <a:pt x="393859" y="124881"/>
                  <a:pt x="386144" y="117928"/>
                </a:cubicBezTo>
                <a:close/>
                <a:moveTo>
                  <a:pt x="2183606" y="74113"/>
                </a:moveTo>
                <a:cubicBezTo>
                  <a:pt x="2131314" y="81543"/>
                  <a:pt x="2093595" y="109927"/>
                  <a:pt x="2071116" y="157933"/>
                </a:cubicBezTo>
                <a:cubicBezTo>
                  <a:pt x="2066639" y="167458"/>
                  <a:pt x="2060353" y="174507"/>
                  <a:pt x="2050828" y="179079"/>
                </a:cubicBezTo>
                <a:cubicBezTo>
                  <a:pt x="2015776" y="195891"/>
                  <a:pt x="1991392" y="225132"/>
                  <a:pt x="1980426" y="258696"/>
                </a:cubicBezTo>
                <a:lnTo>
                  <a:pt x="1978225" y="277851"/>
                </a:lnTo>
                <a:lnTo>
                  <a:pt x="1981094" y="278890"/>
                </a:lnTo>
                <a:cubicBezTo>
                  <a:pt x="2012633" y="296427"/>
                  <a:pt x="2038684" y="324002"/>
                  <a:pt x="2054448" y="358625"/>
                </a:cubicBezTo>
                <a:cubicBezTo>
                  <a:pt x="2055971" y="361959"/>
                  <a:pt x="2059210" y="365102"/>
                  <a:pt x="2062449" y="366817"/>
                </a:cubicBezTo>
                <a:cubicBezTo>
                  <a:pt x="2088405" y="380343"/>
                  <a:pt x="2109122" y="397630"/>
                  <a:pt x="2124254" y="418812"/>
                </a:cubicBezTo>
                <a:lnTo>
                  <a:pt x="2128868" y="431096"/>
                </a:lnTo>
                <a:lnTo>
                  <a:pt x="2141863" y="430194"/>
                </a:lnTo>
                <a:cubicBezTo>
                  <a:pt x="2157031" y="426181"/>
                  <a:pt x="2171509" y="419347"/>
                  <a:pt x="2185225" y="409965"/>
                </a:cubicBezTo>
                <a:cubicBezTo>
                  <a:pt x="2186750" y="408917"/>
                  <a:pt x="2187892" y="406345"/>
                  <a:pt x="2187892" y="404440"/>
                </a:cubicBezTo>
                <a:cubicBezTo>
                  <a:pt x="2188083" y="392915"/>
                  <a:pt x="2187797" y="381295"/>
                  <a:pt x="2188178" y="369769"/>
                </a:cubicBezTo>
                <a:cubicBezTo>
                  <a:pt x="2188273" y="365197"/>
                  <a:pt x="2186845" y="363007"/>
                  <a:pt x="2182844" y="361102"/>
                </a:cubicBezTo>
                <a:cubicBezTo>
                  <a:pt x="2150745" y="345290"/>
                  <a:pt x="2118741" y="329193"/>
                  <a:pt x="2086737" y="313286"/>
                </a:cubicBezTo>
                <a:cubicBezTo>
                  <a:pt x="2081784" y="310810"/>
                  <a:pt x="2077974" y="307571"/>
                  <a:pt x="2077117" y="301951"/>
                </a:cubicBezTo>
                <a:cubicBezTo>
                  <a:pt x="2076355" y="296617"/>
                  <a:pt x="2077974" y="291950"/>
                  <a:pt x="2082355" y="288616"/>
                </a:cubicBezTo>
                <a:cubicBezTo>
                  <a:pt x="2087118" y="284997"/>
                  <a:pt x="2092357" y="284711"/>
                  <a:pt x="2097595" y="287283"/>
                </a:cubicBezTo>
                <a:cubicBezTo>
                  <a:pt x="2113788" y="295284"/>
                  <a:pt x="2129980" y="303475"/>
                  <a:pt x="2146173" y="311476"/>
                </a:cubicBezTo>
                <a:cubicBezTo>
                  <a:pt x="2159889" y="318334"/>
                  <a:pt x="2173605" y="325192"/>
                  <a:pt x="2188178" y="332431"/>
                </a:cubicBezTo>
                <a:lnTo>
                  <a:pt x="2188178" y="325478"/>
                </a:lnTo>
                <a:cubicBezTo>
                  <a:pt x="2188178" y="286711"/>
                  <a:pt x="2188178" y="247945"/>
                  <a:pt x="2188178" y="209178"/>
                </a:cubicBezTo>
                <a:cubicBezTo>
                  <a:pt x="2188178" y="206892"/>
                  <a:pt x="2188178" y="204511"/>
                  <a:pt x="2188940" y="202320"/>
                </a:cubicBezTo>
                <a:cubicBezTo>
                  <a:pt x="2191131" y="195748"/>
                  <a:pt x="2197513" y="192128"/>
                  <a:pt x="2204466" y="193176"/>
                </a:cubicBezTo>
                <a:cubicBezTo>
                  <a:pt x="2211038" y="194224"/>
                  <a:pt x="2215801" y="199939"/>
                  <a:pt x="2215801" y="207082"/>
                </a:cubicBezTo>
                <a:cubicBezTo>
                  <a:pt x="2215801" y="230038"/>
                  <a:pt x="2215801" y="252898"/>
                  <a:pt x="2215801" y="276901"/>
                </a:cubicBezTo>
                <a:lnTo>
                  <a:pt x="2215896" y="276710"/>
                </a:lnTo>
                <a:cubicBezTo>
                  <a:pt x="2230374" y="269471"/>
                  <a:pt x="2243709" y="262804"/>
                  <a:pt x="2257139" y="256136"/>
                </a:cubicBezTo>
                <a:cubicBezTo>
                  <a:pt x="2273522" y="247945"/>
                  <a:pt x="2289810" y="239753"/>
                  <a:pt x="2306193" y="231562"/>
                </a:cubicBezTo>
                <a:cubicBezTo>
                  <a:pt x="2311432" y="228990"/>
                  <a:pt x="2316671" y="229085"/>
                  <a:pt x="2321433" y="232609"/>
                </a:cubicBezTo>
                <a:cubicBezTo>
                  <a:pt x="2325814" y="235848"/>
                  <a:pt x="2327624" y="240420"/>
                  <a:pt x="2326862" y="245849"/>
                </a:cubicBezTo>
                <a:cubicBezTo>
                  <a:pt x="2326100" y="251850"/>
                  <a:pt x="2322004" y="255088"/>
                  <a:pt x="2316956" y="257660"/>
                </a:cubicBezTo>
                <a:cubicBezTo>
                  <a:pt x="2284762" y="273662"/>
                  <a:pt x="2252567" y="289759"/>
                  <a:pt x="2220373" y="305857"/>
                </a:cubicBezTo>
                <a:cubicBezTo>
                  <a:pt x="2217991" y="307000"/>
                  <a:pt x="2215705" y="307762"/>
                  <a:pt x="2215705" y="311381"/>
                </a:cubicBezTo>
                <a:cubicBezTo>
                  <a:pt x="2215896" y="342623"/>
                  <a:pt x="2215705" y="373865"/>
                  <a:pt x="2215896" y="405107"/>
                </a:cubicBezTo>
                <a:cubicBezTo>
                  <a:pt x="2215896" y="406631"/>
                  <a:pt x="2217039" y="408822"/>
                  <a:pt x="2218372" y="409679"/>
                </a:cubicBezTo>
                <a:cubicBezTo>
                  <a:pt x="2247614" y="429396"/>
                  <a:pt x="2279713" y="437397"/>
                  <a:pt x="2314956" y="432634"/>
                </a:cubicBezTo>
                <a:cubicBezTo>
                  <a:pt x="2379250" y="423967"/>
                  <a:pt x="2429923" y="367579"/>
                  <a:pt x="2429732" y="302618"/>
                </a:cubicBezTo>
                <a:cubicBezTo>
                  <a:pt x="2429637" y="246802"/>
                  <a:pt x="2403919" y="205463"/>
                  <a:pt x="2354294" y="179650"/>
                </a:cubicBezTo>
                <a:cubicBezTo>
                  <a:pt x="2344198" y="174412"/>
                  <a:pt x="2337149" y="167458"/>
                  <a:pt x="2332387" y="157076"/>
                </a:cubicBezTo>
                <a:cubicBezTo>
                  <a:pt x="2306479" y="99640"/>
                  <a:pt x="2245804" y="65255"/>
                  <a:pt x="2183606" y="74113"/>
                </a:cubicBezTo>
                <a:close/>
                <a:moveTo>
                  <a:pt x="942975" y="71637"/>
                </a:moveTo>
                <a:lnTo>
                  <a:pt x="942975" y="214607"/>
                </a:lnTo>
                <a:lnTo>
                  <a:pt x="942975" y="214702"/>
                </a:lnTo>
                <a:cubicBezTo>
                  <a:pt x="945928" y="212035"/>
                  <a:pt x="948404" y="209749"/>
                  <a:pt x="950881" y="207463"/>
                </a:cubicBezTo>
                <a:cubicBezTo>
                  <a:pt x="969455" y="190604"/>
                  <a:pt x="988028" y="173840"/>
                  <a:pt x="1006507" y="156885"/>
                </a:cubicBezTo>
                <a:cubicBezTo>
                  <a:pt x="1007935" y="155552"/>
                  <a:pt x="1008888" y="153075"/>
                  <a:pt x="1008888" y="151170"/>
                </a:cubicBezTo>
                <a:cubicBezTo>
                  <a:pt x="1009079" y="126120"/>
                  <a:pt x="1008983" y="100974"/>
                  <a:pt x="1008983" y="75923"/>
                </a:cubicBezTo>
                <a:lnTo>
                  <a:pt x="1008983" y="71637"/>
                </a:lnTo>
                <a:close/>
                <a:moveTo>
                  <a:pt x="129540" y="71637"/>
                </a:moveTo>
                <a:lnTo>
                  <a:pt x="129540" y="214607"/>
                </a:lnTo>
                <a:lnTo>
                  <a:pt x="129540" y="214702"/>
                </a:lnTo>
                <a:cubicBezTo>
                  <a:pt x="132493" y="212035"/>
                  <a:pt x="134969" y="209749"/>
                  <a:pt x="137446" y="207463"/>
                </a:cubicBezTo>
                <a:cubicBezTo>
                  <a:pt x="156020" y="190604"/>
                  <a:pt x="174593" y="173840"/>
                  <a:pt x="193072" y="156885"/>
                </a:cubicBezTo>
                <a:cubicBezTo>
                  <a:pt x="194501" y="155552"/>
                  <a:pt x="195453" y="153075"/>
                  <a:pt x="195453" y="151170"/>
                </a:cubicBezTo>
                <a:cubicBezTo>
                  <a:pt x="195644" y="126120"/>
                  <a:pt x="195548" y="100974"/>
                  <a:pt x="195548" y="75923"/>
                </a:cubicBezTo>
                <a:lnTo>
                  <a:pt x="195548" y="71637"/>
                </a:lnTo>
                <a:close/>
                <a:moveTo>
                  <a:pt x="2178939" y="46491"/>
                </a:moveTo>
                <a:cubicBezTo>
                  <a:pt x="2254377" y="35442"/>
                  <a:pt x="2327053" y="76495"/>
                  <a:pt x="2358580" y="145741"/>
                </a:cubicBezTo>
                <a:cubicBezTo>
                  <a:pt x="2360104" y="149075"/>
                  <a:pt x="2363343" y="152218"/>
                  <a:pt x="2366581" y="153933"/>
                </a:cubicBezTo>
                <a:cubicBezTo>
                  <a:pt x="2418493" y="180984"/>
                  <a:pt x="2449449" y="223084"/>
                  <a:pt x="2456688" y="281282"/>
                </a:cubicBezTo>
                <a:cubicBezTo>
                  <a:pt x="2467356" y="366721"/>
                  <a:pt x="2408206" y="445398"/>
                  <a:pt x="2323338" y="459876"/>
                </a:cubicBezTo>
                <a:cubicBezTo>
                  <a:pt x="2287810" y="465877"/>
                  <a:pt x="2253996" y="460543"/>
                  <a:pt x="2221897" y="444255"/>
                </a:cubicBezTo>
                <a:cubicBezTo>
                  <a:pt x="2220277" y="443398"/>
                  <a:pt x="2218563" y="442636"/>
                  <a:pt x="2216086" y="441397"/>
                </a:cubicBezTo>
                <a:lnTo>
                  <a:pt x="2215896" y="441397"/>
                </a:lnTo>
                <a:cubicBezTo>
                  <a:pt x="2215896" y="474544"/>
                  <a:pt x="2215896" y="725814"/>
                  <a:pt x="2215896" y="758008"/>
                </a:cubicBezTo>
                <a:cubicBezTo>
                  <a:pt x="2215896" y="767248"/>
                  <a:pt x="2209990" y="773248"/>
                  <a:pt x="2201323" y="772867"/>
                </a:cubicBezTo>
                <a:cubicBezTo>
                  <a:pt x="2193608" y="772582"/>
                  <a:pt x="2188178" y="766676"/>
                  <a:pt x="2188178" y="758389"/>
                </a:cubicBezTo>
                <a:cubicBezTo>
                  <a:pt x="2188178" y="728100"/>
                  <a:pt x="2188178" y="478831"/>
                  <a:pt x="2188178" y="448541"/>
                </a:cubicBezTo>
                <a:lnTo>
                  <a:pt x="2188178" y="441493"/>
                </a:lnTo>
                <a:cubicBezTo>
                  <a:pt x="2185130" y="442921"/>
                  <a:pt x="2182558" y="444064"/>
                  <a:pt x="2180082" y="445398"/>
                </a:cubicBezTo>
                <a:cubicBezTo>
                  <a:pt x="2168081" y="451316"/>
                  <a:pt x="2155780" y="455599"/>
                  <a:pt x="2143404" y="458359"/>
                </a:cubicBezTo>
                <a:lnTo>
                  <a:pt x="2139267" y="458785"/>
                </a:lnTo>
                <a:lnTo>
                  <a:pt x="2152555" y="494166"/>
                </a:lnTo>
                <a:cubicBezTo>
                  <a:pt x="2163223" y="579605"/>
                  <a:pt x="2104073" y="658282"/>
                  <a:pt x="2019205" y="672760"/>
                </a:cubicBezTo>
                <a:cubicBezTo>
                  <a:pt x="1983677" y="678761"/>
                  <a:pt x="1949863" y="673427"/>
                  <a:pt x="1917764" y="657139"/>
                </a:cubicBezTo>
                <a:cubicBezTo>
                  <a:pt x="1916145" y="656282"/>
                  <a:pt x="1914430" y="655520"/>
                  <a:pt x="1911954" y="654281"/>
                </a:cubicBezTo>
                <a:lnTo>
                  <a:pt x="1911763" y="654281"/>
                </a:lnTo>
                <a:cubicBezTo>
                  <a:pt x="1911763" y="687428"/>
                  <a:pt x="1911763" y="719718"/>
                  <a:pt x="1911763" y="751913"/>
                </a:cubicBezTo>
                <a:cubicBezTo>
                  <a:pt x="1911763" y="761152"/>
                  <a:pt x="1905858" y="767153"/>
                  <a:pt x="1897190" y="766772"/>
                </a:cubicBezTo>
                <a:cubicBezTo>
                  <a:pt x="1889475" y="766486"/>
                  <a:pt x="1884045" y="760580"/>
                  <a:pt x="1884045" y="752198"/>
                </a:cubicBezTo>
                <a:cubicBezTo>
                  <a:pt x="1884045" y="721909"/>
                  <a:pt x="1884045" y="691619"/>
                  <a:pt x="1884045" y="661425"/>
                </a:cubicBezTo>
                <a:lnTo>
                  <a:pt x="1884045" y="654377"/>
                </a:lnTo>
                <a:cubicBezTo>
                  <a:pt x="1880997" y="655805"/>
                  <a:pt x="1878425" y="656948"/>
                  <a:pt x="1875949" y="658282"/>
                </a:cubicBezTo>
                <a:cubicBezTo>
                  <a:pt x="1779937" y="705621"/>
                  <a:pt x="1664780" y="648376"/>
                  <a:pt x="1644777" y="543410"/>
                </a:cubicBezTo>
                <a:cubicBezTo>
                  <a:pt x="1631061" y="471497"/>
                  <a:pt x="1667352" y="399202"/>
                  <a:pt x="1733360" y="367198"/>
                </a:cubicBezTo>
                <a:cubicBezTo>
                  <a:pt x="1737455" y="365198"/>
                  <a:pt x="1739932" y="362531"/>
                  <a:pt x="1741837" y="358530"/>
                </a:cubicBezTo>
                <a:cubicBezTo>
                  <a:pt x="1768698" y="302142"/>
                  <a:pt x="1813179" y="268424"/>
                  <a:pt x="1874806" y="259375"/>
                </a:cubicBezTo>
                <a:cubicBezTo>
                  <a:pt x="1893666" y="256613"/>
                  <a:pt x="1912353" y="257107"/>
                  <a:pt x="1930267" y="260484"/>
                </a:cubicBezTo>
                <a:lnTo>
                  <a:pt x="1957324" y="270282"/>
                </a:lnTo>
                <a:lnTo>
                  <a:pt x="1963305" y="227454"/>
                </a:lnTo>
                <a:cubicBezTo>
                  <a:pt x="1978914" y="196391"/>
                  <a:pt x="2004489" y="170316"/>
                  <a:pt x="2037493" y="154314"/>
                </a:cubicBezTo>
                <a:cubicBezTo>
                  <a:pt x="2041588" y="152314"/>
                  <a:pt x="2044065" y="149647"/>
                  <a:pt x="2045970" y="145646"/>
                </a:cubicBezTo>
                <a:cubicBezTo>
                  <a:pt x="2072830" y="89258"/>
                  <a:pt x="2117312" y="55540"/>
                  <a:pt x="2178939" y="46491"/>
                </a:cubicBezTo>
                <a:close/>
                <a:moveTo>
                  <a:pt x="1200531" y="23440"/>
                </a:moveTo>
                <a:cubicBezTo>
                  <a:pt x="1195197" y="23250"/>
                  <a:pt x="1189863" y="24869"/>
                  <a:pt x="1185767" y="28393"/>
                </a:cubicBezTo>
                <a:cubicBezTo>
                  <a:pt x="1177862" y="35251"/>
                  <a:pt x="1170146" y="42395"/>
                  <a:pt x="1162336" y="49443"/>
                </a:cubicBezTo>
                <a:cubicBezTo>
                  <a:pt x="1147191" y="63159"/>
                  <a:pt x="1131951" y="76971"/>
                  <a:pt x="1116806" y="90782"/>
                </a:cubicBezTo>
                <a:cubicBezTo>
                  <a:pt x="1098423" y="107451"/>
                  <a:pt x="1080040" y="124119"/>
                  <a:pt x="1061561" y="140788"/>
                </a:cubicBezTo>
                <a:cubicBezTo>
                  <a:pt x="1043559" y="157076"/>
                  <a:pt x="1025557" y="173364"/>
                  <a:pt x="1007555" y="189747"/>
                </a:cubicBezTo>
                <a:cubicBezTo>
                  <a:pt x="989362" y="206225"/>
                  <a:pt x="971169" y="222703"/>
                  <a:pt x="952976" y="239181"/>
                </a:cubicBezTo>
                <a:cubicBezTo>
                  <a:pt x="936879" y="253755"/>
                  <a:pt x="920877" y="268233"/>
                  <a:pt x="904875" y="282901"/>
                </a:cubicBezTo>
                <a:cubicBezTo>
                  <a:pt x="888111" y="298236"/>
                  <a:pt x="871347" y="313572"/>
                  <a:pt x="854583" y="328907"/>
                </a:cubicBezTo>
                <a:cubicBezTo>
                  <a:pt x="849154" y="333860"/>
                  <a:pt x="846582" y="340146"/>
                  <a:pt x="846677" y="346718"/>
                </a:cubicBezTo>
                <a:lnTo>
                  <a:pt x="846391" y="346814"/>
                </a:lnTo>
                <a:cubicBezTo>
                  <a:pt x="846391" y="355482"/>
                  <a:pt x="849059" y="362244"/>
                  <a:pt x="855345" y="367102"/>
                </a:cubicBezTo>
                <a:cubicBezTo>
                  <a:pt x="866489" y="375865"/>
                  <a:pt x="880205" y="374722"/>
                  <a:pt x="891064" y="364721"/>
                </a:cubicBezTo>
                <a:cubicBezTo>
                  <a:pt x="907066" y="349957"/>
                  <a:pt x="923163" y="335289"/>
                  <a:pt x="939356" y="320620"/>
                </a:cubicBezTo>
                <a:cubicBezTo>
                  <a:pt x="960310" y="301665"/>
                  <a:pt x="981266" y="282711"/>
                  <a:pt x="1002221" y="263851"/>
                </a:cubicBezTo>
                <a:cubicBezTo>
                  <a:pt x="1022033" y="246039"/>
                  <a:pt x="1041749" y="228132"/>
                  <a:pt x="1061561" y="210225"/>
                </a:cubicBezTo>
                <a:cubicBezTo>
                  <a:pt x="1083945" y="190128"/>
                  <a:pt x="1106329" y="170030"/>
                  <a:pt x="1128713" y="149932"/>
                </a:cubicBezTo>
                <a:cubicBezTo>
                  <a:pt x="1149287" y="131454"/>
                  <a:pt x="1169860" y="112785"/>
                  <a:pt x="1190530" y="94306"/>
                </a:cubicBezTo>
                <a:cubicBezTo>
                  <a:pt x="1197578" y="88020"/>
                  <a:pt x="1203198" y="87924"/>
                  <a:pt x="1210247" y="94306"/>
                </a:cubicBezTo>
                <a:cubicBezTo>
                  <a:pt x="1223010" y="105641"/>
                  <a:pt x="1235583" y="117166"/>
                  <a:pt x="1248251" y="128691"/>
                </a:cubicBezTo>
                <a:cubicBezTo>
                  <a:pt x="1266444" y="145170"/>
                  <a:pt x="1284637" y="161743"/>
                  <a:pt x="1302830" y="178221"/>
                </a:cubicBezTo>
                <a:cubicBezTo>
                  <a:pt x="1321403" y="195081"/>
                  <a:pt x="1339977" y="211845"/>
                  <a:pt x="1358646" y="228704"/>
                </a:cubicBezTo>
                <a:cubicBezTo>
                  <a:pt x="1376744" y="245087"/>
                  <a:pt x="1394841" y="261565"/>
                  <a:pt x="1412939" y="277948"/>
                </a:cubicBezTo>
                <a:cubicBezTo>
                  <a:pt x="1431322" y="294617"/>
                  <a:pt x="1449705" y="311286"/>
                  <a:pt x="1468088" y="327954"/>
                </a:cubicBezTo>
                <a:cubicBezTo>
                  <a:pt x="1482376" y="340908"/>
                  <a:pt x="1496568" y="354053"/>
                  <a:pt x="1511046" y="366816"/>
                </a:cubicBezTo>
                <a:cubicBezTo>
                  <a:pt x="1517618" y="372722"/>
                  <a:pt x="1525715" y="374246"/>
                  <a:pt x="1534192" y="372150"/>
                </a:cubicBezTo>
                <a:cubicBezTo>
                  <a:pt x="1543526" y="369769"/>
                  <a:pt x="1549813" y="363673"/>
                  <a:pt x="1552289" y="354339"/>
                </a:cubicBezTo>
                <a:cubicBezTo>
                  <a:pt x="1555052" y="344052"/>
                  <a:pt x="1552099" y="335098"/>
                  <a:pt x="1544384" y="327954"/>
                </a:cubicBezTo>
                <a:cubicBezTo>
                  <a:pt x="1537526" y="321668"/>
                  <a:pt x="1530477" y="315477"/>
                  <a:pt x="1523619" y="309285"/>
                </a:cubicBezTo>
                <a:cubicBezTo>
                  <a:pt x="1489615" y="278424"/>
                  <a:pt x="1455515" y="247563"/>
                  <a:pt x="1421511" y="216607"/>
                </a:cubicBezTo>
                <a:cubicBezTo>
                  <a:pt x="1387602" y="185841"/>
                  <a:pt x="1353598" y="154980"/>
                  <a:pt x="1319689" y="124215"/>
                </a:cubicBezTo>
                <a:cubicBezTo>
                  <a:pt x="1284923" y="92592"/>
                  <a:pt x="1250061" y="60969"/>
                  <a:pt x="1215295" y="29346"/>
                </a:cubicBezTo>
                <a:cubicBezTo>
                  <a:pt x="1211199" y="25631"/>
                  <a:pt x="1205865" y="23631"/>
                  <a:pt x="1200531" y="23440"/>
                </a:cubicBezTo>
                <a:close/>
                <a:moveTo>
                  <a:pt x="387096" y="23440"/>
                </a:moveTo>
                <a:cubicBezTo>
                  <a:pt x="381762" y="23250"/>
                  <a:pt x="376428" y="24869"/>
                  <a:pt x="372332" y="28393"/>
                </a:cubicBezTo>
                <a:cubicBezTo>
                  <a:pt x="364427" y="35251"/>
                  <a:pt x="356711" y="42395"/>
                  <a:pt x="348901" y="49443"/>
                </a:cubicBezTo>
                <a:cubicBezTo>
                  <a:pt x="333756" y="63159"/>
                  <a:pt x="318516" y="76971"/>
                  <a:pt x="303371" y="90782"/>
                </a:cubicBezTo>
                <a:cubicBezTo>
                  <a:pt x="284988" y="107451"/>
                  <a:pt x="266605" y="124119"/>
                  <a:pt x="248126" y="140788"/>
                </a:cubicBezTo>
                <a:cubicBezTo>
                  <a:pt x="230124" y="157076"/>
                  <a:pt x="212122" y="173364"/>
                  <a:pt x="194120" y="189747"/>
                </a:cubicBezTo>
                <a:cubicBezTo>
                  <a:pt x="175927" y="206225"/>
                  <a:pt x="157734" y="222703"/>
                  <a:pt x="139541" y="239181"/>
                </a:cubicBezTo>
                <a:cubicBezTo>
                  <a:pt x="123444" y="253755"/>
                  <a:pt x="107442" y="268233"/>
                  <a:pt x="91440" y="282901"/>
                </a:cubicBezTo>
                <a:cubicBezTo>
                  <a:pt x="74676" y="298236"/>
                  <a:pt x="57912" y="313572"/>
                  <a:pt x="41148" y="328907"/>
                </a:cubicBezTo>
                <a:cubicBezTo>
                  <a:pt x="35719" y="333860"/>
                  <a:pt x="33147" y="340146"/>
                  <a:pt x="33242" y="346718"/>
                </a:cubicBezTo>
                <a:lnTo>
                  <a:pt x="32957" y="346814"/>
                </a:lnTo>
                <a:cubicBezTo>
                  <a:pt x="32957" y="355482"/>
                  <a:pt x="35624" y="362244"/>
                  <a:pt x="41910" y="367102"/>
                </a:cubicBezTo>
                <a:cubicBezTo>
                  <a:pt x="53054" y="375865"/>
                  <a:pt x="66770" y="374722"/>
                  <a:pt x="77629" y="364721"/>
                </a:cubicBezTo>
                <a:cubicBezTo>
                  <a:pt x="93631" y="349957"/>
                  <a:pt x="109728" y="335289"/>
                  <a:pt x="125921" y="320620"/>
                </a:cubicBezTo>
                <a:cubicBezTo>
                  <a:pt x="146876" y="301665"/>
                  <a:pt x="167831" y="282711"/>
                  <a:pt x="188786" y="263851"/>
                </a:cubicBezTo>
                <a:cubicBezTo>
                  <a:pt x="208598" y="246039"/>
                  <a:pt x="228314" y="228132"/>
                  <a:pt x="248126" y="210225"/>
                </a:cubicBezTo>
                <a:cubicBezTo>
                  <a:pt x="270510" y="190128"/>
                  <a:pt x="292894" y="170030"/>
                  <a:pt x="315278" y="149932"/>
                </a:cubicBezTo>
                <a:cubicBezTo>
                  <a:pt x="335852" y="131454"/>
                  <a:pt x="356426" y="112785"/>
                  <a:pt x="377095" y="94306"/>
                </a:cubicBezTo>
                <a:cubicBezTo>
                  <a:pt x="384143" y="88020"/>
                  <a:pt x="389763" y="87924"/>
                  <a:pt x="396812" y="94306"/>
                </a:cubicBezTo>
                <a:cubicBezTo>
                  <a:pt x="409575" y="105641"/>
                  <a:pt x="422148" y="117166"/>
                  <a:pt x="434816" y="128691"/>
                </a:cubicBezTo>
                <a:cubicBezTo>
                  <a:pt x="453009" y="145170"/>
                  <a:pt x="471202" y="161743"/>
                  <a:pt x="489395" y="178221"/>
                </a:cubicBezTo>
                <a:cubicBezTo>
                  <a:pt x="507968" y="195081"/>
                  <a:pt x="526542" y="211845"/>
                  <a:pt x="545211" y="228704"/>
                </a:cubicBezTo>
                <a:cubicBezTo>
                  <a:pt x="563309" y="245087"/>
                  <a:pt x="581406" y="261565"/>
                  <a:pt x="599504" y="277948"/>
                </a:cubicBezTo>
                <a:cubicBezTo>
                  <a:pt x="617887" y="294617"/>
                  <a:pt x="636270" y="311286"/>
                  <a:pt x="654653" y="327954"/>
                </a:cubicBezTo>
                <a:cubicBezTo>
                  <a:pt x="668941" y="340908"/>
                  <a:pt x="683133" y="354053"/>
                  <a:pt x="697611" y="366816"/>
                </a:cubicBezTo>
                <a:cubicBezTo>
                  <a:pt x="704183" y="372722"/>
                  <a:pt x="712280" y="374246"/>
                  <a:pt x="720757" y="372150"/>
                </a:cubicBezTo>
                <a:cubicBezTo>
                  <a:pt x="730091" y="369769"/>
                  <a:pt x="736378" y="363673"/>
                  <a:pt x="738854" y="354339"/>
                </a:cubicBezTo>
                <a:cubicBezTo>
                  <a:pt x="741617" y="344052"/>
                  <a:pt x="738664" y="335098"/>
                  <a:pt x="730949" y="327954"/>
                </a:cubicBezTo>
                <a:cubicBezTo>
                  <a:pt x="724091" y="321668"/>
                  <a:pt x="717042" y="315477"/>
                  <a:pt x="710184" y="309285"/>
                </a:cubicBezTo>
                <a:cubicBezTo>
                  <a:pt x="676180" y="278424"/>
                  <a:pt x="642080" y="247563"/>
                  <a:pt x="608076" y="216607"/>
                </a:cubicBezTo>
                <a:cubicBezTo>
                  <a:pt x="574167" y="185841"/>
                  <a:pt x="540163" y="154980"/>
                  <a:pt x="506254" y="124215"/>
                </a:cubicBezTo>
                <a:cubicBezTo>
                  <a:pt x="471488" y="92592"/>
                  <a:pt x="436626" y="60969"/>
                  <a:pt x="401860" y="29346"/>
                </a:cubicBezTo>
                <a:cubicBezTo>
                  <a:pt x="397764" y="25631"/>
                  <a:pt x="392430" y="23631"/>
                  <a:pt x="387096" y="23440"/>
                </a:cubicBezTo>
                <a:close/>
                <a:moveTo>
                  <a:pt x="1202258" y="44"/>
                </a:moveTo>
                <a:cubicBezTo>
                  <a:pt x="1213938" y="533"/>
                  <a:pt x="1225534" y="5057"/>
                  <a:pt x="1234535" y="13344"/>
                </a:cubicBezTo>
                <a:cubicBezTo>
                  <a:pt x="1260062" y="36870"/>
                  <a:pt x="1285780" y="60111"/>
                  <a:pt x="1311402" y="83448"/>
                </a:cubicBezTo>
                <a:cubicBezTo>
                  <a:pt x="1333310" y="103450"/>
                  <a:pt x="1355217" y="123453"/>
                  <a:pt x="1377220" y="143455"/>
                </a:cubicBezTo>
                <a:cubicBezTo>
                  <a:pt x="1399223" y="163553"/>
                  <a:pt x="1421416" y="183555"/>
                  <a:pt x="1443419" y="203653"/>
                </a:cubicBezTo>
                <a:cubicBezTo>
                  <a:pt x="1462373" y="220893"/>
                  <a:pt x="1481233" y="238229"/>
                  <a:pt x="1500188" y="255469"/>
                </a:cubicBezTo>
                <a:cubicBezTo>
                  <a:pt x="1519333" y="272900"/>
                  <a:pt x="1538383" y="290426"/>
                  <a:pt x="1557719" y="307666"/>
                </a:cubicBezTo>
                <a:cubicBezTo>
                  <a:pt x="1571720" y="320144"/>
                  <a:pt x="1578769" y="335384"/>
                  <a:pt x="1576864" y="354053"/>
                </a:cubicBezTo>
                <a:cubicBezTo>
                  <a:pt x="1574387" y="377675"/>
                  <a:pt x="1554671" y="395201"/>
                  <a:pt x="1533811" y="397392"/>
                </a:cubicBezTo>
                <a:cubicBezTo>
                  <a:pt x="1516666" y="399201"/>
                  <a:pt x="1502473" y="393677"/>
                  <a:pt x="1490186" y="382056"/>
                </a:cubicBezTo>
                <a:cubicBezTo>
                  <a:pt x="1483138" y="375389"/>
                  <a:pt x="1475804" y="369102"/>
                  <a:pt x="1467612" y="361673"/>
                </a:cubicBezTo>
                <a:lnTo>
                  <a:pt x="1467612" y="747245"/>
                </a:lnTo>
                <a:cubicBezTo>
                  <a:pt x="1467612" y="749721"/>
                  <a:pt x="1467612" y="752293"/>
                  <a:pt x="1467422" y="754770"/>
                </a:cubicBezTo>
                <a:cubicBezTo>
                  <a:pt x="1467040" y="761056"/>
                  <a:pt x="1462659" y="765342"/>
                  <a:pt x="1456277" y="765628"/>
                </a:cubicBezTo>
                <a:cubicBezTo>
                  <a:pt x="1454848" y="765628"/>
                  <a:pt x="1453420" y="765628"/>
                  <a:pt x="1451991" y="765628"/>
                </a:cubicBezTo>
                <a:cubicBezTo>
                  <a:pt x="1283208" y="765628"/>
                  <a:pt x="1114425" y="765628"/>
                  <a:pt x="945737" y="765723"/>
                </a:cubicBezTo>
                <a:cubicBezTo>
                  <a:pt x="937736" y="765723"/>
                  <a:pt x="930688" y="760008"/>
                  <a:pt x="930783" y="750864"/>
                </a:cubicBezTo>
                <a:cubicBezTo>
                  <a:pt x="931069" y="728671"/>
                  <a:pt x="930783" y="706383"/>
                  <a:pt x="930974" y="684189"/>
                </a:cubicBezTo>
                <a:cubicBezTo>
                  <a:pt x="930974" y="680475"/>
                  <a:pt x="929926" y="679522"/>
                  <a:pt x="926306" y="679617"/>
                </a:cubicBezTo>
                <a:cubicBezTo>
                  <a:pt x="917258" y="679808"/>
                  <a:pt x="908209" y="679617"/>
                  <a:pt x="898779" y="679617"/>
                </a:cubicBezTo>
                <a:lnTo>
                  <a:pt x="898589" y="679522"/>
                </a:lnTo>
                <a:cubicBezTo>
                  <a:pt x="898589" y="687428"/>
                  <a:pt x="898589" y="694857"/>
                  <a:pt x="898589" y="702287"/>
                </a:cubicBezTo>
                <a:cubicBezTo>
                  <a:pt x="898589" y="708573"/>
                  <a:pt x="894874" y="712574"/>
                  <a:pt x="888397" y="713907"/>
                </a:cubicBezTo>
                <a:cubicBezTo>
                  <a:pt x="883253" y="714955"/>
                  <a:pt x="877348" y="712098"/>
                  <a:pt x="875538" y="707240"/>
                </a:cubicBezTo>
                <a:cubicBezTo>
                  <a:pt x="874681" y="704954"/>
                  <a:pt x="874300" y="702477"/>
                  <a:pt x="874205" y="700001"/>
                </a:cubicBezTo>
                <a:cubicBezTo>
                  <a:pt x="874014" y="693333"/>
                  <a:pt x="874205" y="686666"/>
                  <a:pt x="874205" y="679617"/>
                </a:cubicBezTo>
                <a:lnTo>
                  <a:pt x="847916" y="679617"/>
                </a:lnTo>
                <a:cubicBezTo>
                  <a:pt x="840867" y="679617"/>
                  <a:pt x="837343" y="683205"/>
                  <a:pt x="837343" y="690381"/>
                </a:cubicBezTo>
                <a:cubicBezTo>
                  <a:pt x="837343" y="694476"/>
                  <a:pt x="837343" y="698572"/>
                  <a:pt x="837343" y="702573"/>
                </a:cubicBezTo>
                <a:cubicBezTo>
                  <a:pt x="837057" y="709621"/>
                  <a:pt x="832104" y="714288"/>
                  <a:pt x="825151" y="714098"/>
                </a:cubicBezTo>
                <a:cubicBezTo>
                  <a:pt x="818293" y="713907"/>
                  <a:pt x="813530" y="709335"/>
                  <a:pt x="813435" y="702382"/>
                </a:cubicBezTo>
                <a:cubicBezTo>
                  <a:pt x="813435" y="672378"/>
                  <a:pt x="813435" y="642470"/>
                  <a:pt x="813435" y="612466"/>
                </a:cubicBezTo>
                <a:cubicBezTo>
                  <a:pt x="813435" y="598560"/>
                  <a:pt x="813435" y="584653"/>
                  <a:pt x="813435" y="570651"/>
                </a:cubicBezTo>
                <a:cubicBezTo>
                  <a:pt x="813435" y="561603"/>
                  <a:pt x="821055" y="556459"/>
                  <a:pt x="829723" y="559412"/>
                </a:cubicBezTo>
                <a:cubicBezTo>
                  <a:pt x="834295" y="560936"/>
                  <a:pt x="837152" y="564460"/>
                  <a:pt x="837248" y="569318"/>
                </a:cubicBezTo>
                <a:cubicBezTo>
                  <a:pt x="837438" y="576271"/>
                  <a:pt x="837343" y="583224"/>
                  <a:pt x="837438" y="590178"/>
                </a:cubicBezTo>
                <a:cubicBezTo>
                  <a:pt x="837438" y="590940"/>
                  <a:pt x="837629" y="591702"/>
                  <a:pt x="837819" y="592654"/>
                </a:cubicBezTo>
                <a:lnTo>
                  <a:pt x="874300" y="592654"/>
                </a:lnTo>
                <a:lnTo>
                  <a:pt x="874300" y="579033"/>
                </a:lnTo>
                <a:cubicBezTo>
                  <a:pt x="874300" y="576271"/>
                  <a:pt x="874205" y="573509"/>
                  <a:pt x="874300" y="570747"/>
                </a:cubicBezTo>
                <a:cubicBezTo>
                  <a:pt x="874776" y="562841"/>
                  <a:pt x="879634" y="558459"/>
                  <a:pt x="887349" y="558650"/>
                </a:cubicBezTo>
                <a:cubicBezTo>
                  <a:pt x="894398" y="558840"/>
                  <a:pt x="898684" y="563698"/>
                  <a:pt x="898684" y="571413"/>
                </a:cubicBezTo>
                <a:cubicBezTo>
                  <a:pt x="898684" y="578367"/>
                  <a:pt x="898684" y="585320"/>
                  <a:pt x="898684" y="592559"/>
                </a:cubicBezTo>
                <a:lnTo>
                  <a:pt x="931640" y="592559"/>
                </a:lnTo>
                <a:lnTo>
                  <a:pt x="931640" y="361673"/>
                </a:lnTo>
                <a:cubicBezTo>
                  <a:pt x="927640" y="365292"/>
                  <a:pt x="923925" y="368626"/>
                  <a:pt x="920306" y="371865"/>
                </a:cubicBezTo>
                <a:cubicBezTo>
                  <a:pt x="914019" y="377389"/>
                  <a:pt x="908114" y="383580"/>
                  <a:pt x="901256" y="388343"/>
                </a:cubicBezTo>
                <a:cubicBezTo>
                  <a:pt x="871347" y="409584"/>
                  <a:pt x="829628" y="392534"/>
                  <a:pt x="823246" y="356434"/>
                </a:cubicBezTo>
                <a:cubicBezTo>
                  <a:pt x="820103" y="338813"/>
                  <a:pt x="824960" y="323097"/>
                  <a:pt x="838391" y="310809"/>
                </a:cubicBezTo>
                <a:cubicBezTo>
                  <a:pt x="864584" y="286711"/>
                  <a:pt x="891064" y="262899"/>
                  <a:pt x="917258" y="238800"/>
                </a:cubicBezTo>
                <a:cubicBezTo>
                  <a:pt x="918591" y="237562"/>
                  <a:pt x="919734" y="235276"/>
                  <a:pt x="919734" y="233562"/>
                </a:cubicBezTo>
                <a:cubicBezTo>
                  <a:pt x="919829" y="180698"/>
                  <a:pt x="919829" y="127834"/>
                  <a:pt x="919734" y="75066"/>
                </a:cubicBezTo>
                <a:cubicBezTo>
                  <a:pt x="919734" y="74018"/>
                  <a:pt x="919639" y="72970"/>
                  <a:pt x="919543" y="71637"/>
                </a:cubicBezTo>
                <a:cubicBezTo>
                  <a:pt x="918305" y="71541"/>
                  <a:pt x="917162" y="71351"/>
                  <a:pt x="916114" y="71351"/>
                </a:cubicBezTo>
                <a:cubicBezTo>
                  <a:pt x="910114" y="71351"/>
                  <a:pt x="904018" y="71351"/>
                  <a:pt x="898017" y="71351"/>
                </a:cubicBezTo>
                <a:cubicBezTo>
                  <a:pt x="891826" y="71351"/>
                  <a:pt x="887159" y="66969"/>
                  <a:pt x="886778" y="61064"/>
                </a:cubicBezTo>
                <a:cubicBezTo>
                  <a:pt x="886397" y="53063"/>
                  <a:pt x="889730" y="48396"/>
                  <a:pt x="896588" y="47634"/>
                </a:cubicBezTo>
                <a:cubicBezTo>
                  <a:pt x="898589" y="47443"/>
                  <a:pt x="900493" y="47253"/>
                  <a:pt x="902494" y="47253"/>
                </a:cubicBezTo>
                <a:cubicBezTo>
                  <a:pt x="952024" y="47253"/>
                  <a:pt x="1001554" y="47253"/>
                  <a:pt x="1051179" y="47253"/>
                </a:cubicBezTo>
                <a:cubicBezTo>
                  <a:pt x="1052989" y="47253"/>
                  <a:pt x="1054894" y="47348"/>
                  <a:pt x="1056704" y="47538"/>
                </a:cubicBezTo>
                <a:cubicBezTo>
                  <a:pt x="1064324" y="48396"/>
                  <a:pt x="1067848" y="52872"/>
                  <a:pt x="1067467" y="60683"/>
                </a:cubicBezTo>
                <a:cubicBezTo>
                  <a:pt x="1067086" y="67065"/>
                  <a:pt x="1062323" y="71351"/>
                  <a:pt x="1055370" y="71446"/>
                </a:cubicBezTo>
                <a:cubicBezTo>
                  <a:pt x="1048512" y="71446"/>
                  <a:pt x="1041749" y="71446"/>
                  <a:pt x="1034701" y="71446"/>
                </a:cubicBezTo>
                <a:lnTo>
                  <a:pt x="1034701" y="132597"/>
                </a:lnTo>
                <a:cubicBezTo>
                  <a:pt x="1037082" y="130596"/>
                  <a:pt x="1039273" y="128882"/>
                  <a:pt x="1041273" y="127072"/>
                </a:cubicBezTo>
                <a:cubicBezTo>
                  <a:pt x="1071372" y="99735"/>
                  <a:pt x="1101471" y="72208"/>
                  <a:pt x="1131665" y="44871"/>
                </a:cubicBezTo>
                <a:cubicBezTo>
                  <a:pt x="1144143" y="33537"/>
                  <a:pt x="1156526" y="21821"/>
                  <a:pt x="1169480" y="10962"/>
                </a:cubicBezTo>
                <a:cubicBezTo>
                  <a:pt x="1178815" y="3104"/>
                  <a:pt x="1190578" y="-444"/>
                  <a:pt x="1202258" y="44"/>
                </a:cubicBezTo>
                <a:close/>
                <a:moveTo>
                  <a:pt x="388822" y="44"/>
                </a:moveTo>
                <a:cubicBezTo>
                  <a:pt x="400502" y="533"/>
                  <a:pt x="412099" y="5057"/>
                  <a:pt x="421100" y="13344"/>
                </a:cubicBezTo>
                <a:cubicBezTo>
                  <a:pt x="446627" y="36870"/>
                  <a:pt x="472345" y="60111"/>
                  <a:pt x="497967" y="83448"/>
                </a:cubicBezTo>
                <a:cubicBezTo>
                  <a:pt x="519875" y="103450"/>
                  <a:pt x="541782" y="123453"/>
                  <a:pt x="563785" y="143455"/>
                </a:cubicBezTo>
                <a:cubicBezTo>
                  <a:pt x="585788" y="163553"/>
                  <a:pt x="607981" y="183555"/>
                  <a:pt x="629984" y="203653"/>
                </a:cubicBezTo>
                <a:cubicBezTo>
                  <a:pt x="648938" y="220893"/>
                  <a:pt x="667798" y="238229"/>
                  <a:pt x="686753" y="255469"/>
                </a:cubicBezTo>
                <a:cubicBezTo>
                  <a:pt x="705898" y="272900"/>
                  <a:pt x="724948" y="290426"/>
                  <a:pt x="744284" y="307666"/>
                </a:cubicBezTo>
                <a:cubicBezTo>
                  <a:pt x="758285" y="320144"/>
                  <a:pt x="765334" y="335384"/>
                  <a:pt x="763429" y="354053"/>
                </a:cubicBezTo>
                <a:cubicBezTo>
                  <a:pt x="760952" y="377675"/>
                  <a:pt x="741235" y="395201"/>
                  <a:pt x="720376" y="397392"/>
                </a:cubicBezTo>
                <a:cubicBezTo>
                  <a:pt x="703326" y="399201"/>
                  <a:pt x="689039" y="393677"/>
                  <a:pt x="676847" y="382056"/>
                </a:cubicBezTo>
                <a:cubicBezTo>
                  <a:pt x="669798" y="375389"/>
                  <a:pt x="662464" y="369102"/>
                  <a:pt x="654272" y="361673"/>
                </a:cubicBezTo>
                <a:lnTo>
                  <a:pt x="654272" y="747245"/>
                </a:lnTo>
                <a:cubicBezTo>
                  <a:pt x="654272" y="749721"/>
                  <a:pt x="654272" y="752293"/>
                  <a:pt x="654082" y="754770"/>
                </a:cubicBezTo>
                <a:cubicBezTo>
                  <a:pt x="653701" y="761056"/>
                  <a:pt x="649319" y="765342"/>
                  <a:pt x="642937" y="765628"/>
                </a:cubicBezTo>
                <a:cubicBezTo>
                  <a:pt x="641509" y="765628"/>
                  <a:pt x="640080" y="765628"/>
                  <a:pt x="638651" y="765628"/>
                </a:cubicBezTo>
                <a:cubicBezTo>
                  <a:pt x="469868" y="765628"/>
                  <a:pt x="301085" y="765628"/>
                  <a:pt x="132398" y="765723"/>
                </a:cubicBezTo>
                <a:cubicBezTo>
                  <a:pt x="124397" y="765723"/>
                  <a:pt x="117348" y="760008"/>
                  <a:pt x="117443" y="750864"/>
                </a:cubicBezTo>
                <a:cubicBezTo>
                  <a:pt x="117729" y="728671"/>
                  <a:pt x="117443" y="706383"/>
                  <a:pt x="117634" y="684189"/>
                </a:cubicBezTo>
                <a:cubicBezTo>
                  <a:pt x="117634" y="680475"/>
                  <a:pt x="116586" y="679522"/>
                  <a:pt x="112967" y="679617"/>
                </a:cubicBezTo>
                <a:cubicBezTo>
                  <a:pt x="103918" y="679808"/>
                  <a:pt x="94869" y="679617"/>
                  <a:pt x="85439" y="679617"/>
                </a:cubicBezTo>
                <a:lnTo>
                  <a:pt x="85154" y="679522"/>
                </a:lnTo>
                <a:cubicBezTo>
                  <a:pt x="85154" y="687428"/>
                  <a:pt x="85154" y="694857"/>
                  <a:pt x="85154" y="702287"/>
                </a:cubicBezTo>
                <a:cubicBezTo>
                  <a:pt x="85154" y="708573"/>
                  <a:pt x="81439" y="712574"/>
                  <a:pt x="74962" y="713907"/>
                </a:cubicBezTo>
                <a:cubicBezTo>
                  <a:pt x="69818" y="714955"/>
                  <a:pt x="63913" y="712098"/>
                  <a:pt x="62103" y="707240"/>
                </a:cubicBezTo>
                <a:cubicBezTo>
                  <a:pt x="61246" y="704954"/>
                  <a:pt x="60865" y="702477"/>
                  <a:pt x="60770" y="700001"/>
                </a:cubicBezTo>
                <a:cubicBezTo>
                  <a:pt x="60579" y="693333"/>
                  <a:pt x="60770" y="686666"/>
                  <a:pt x="60770" y="679617"/>
                </a:cubicBezTo>
                <a:lnTo>
                  <a:pt x="34481" y="679617"/>
                </a:lnTo>
                <a:cubicBezTo>
                  <a:pt x="27432" y="679617"/>
                  <a:pt x="23908" y="683205"/>
                  <a:pt x="23908" y="690381"/>
                </a:cubicBezTo>
                <a:cubicBezTo>
                  <a:pt x="23908" y="694476"/>
                  <a:pt x="23908" y="698572"/>
                  <a:pt x="23908" y="702573"/>
                </a:cubicBezTo>
                <a:cubicBezTo>
                  <a:pt x="23622" y="709621"/>
                  <a:pt x="18669" y="714288"/>
                  <a:pt x="11716" y="714098"/>
                </a:cubicBezTo>
                <a:cubicBezTo>
                  <a:pt x="4763" y="713907"/>
                  <a:pt x="95" y="709335"/>
                  <a:pt x="0" y="702382"/>
                </a:cubicBezTo>
                <a:cubicBezTo>
                  <a:pt x="0" y="672378"/>
                  <a:pt x="0" y="642470"/>
                  <a:pt x="0" y="612466"/>
                </a:cubicBezTo>
                <a:cubicBezTo>
                  <a:pt x="0" y="598560"/>
                  <a:pt x="0" y="584653"/>
                  <a:pt x="0" y="570651"/>
                </a:cubicBezTo>
                <a:cubicBezTo>
                  <a:pt x="0" y="561603"/>
                  <a:pt x="7620" y="556459"/>
                  <a:pt x="16288" y="559412"/>
                </a:cubicBezTo>
                <a:cubicBezTo>
                  <a:pt x="20860" y="560936"/>
                  <a:pt x="23622" y="564460"/>
                  <a:pt x="23813" y="569318"/>
                </a:cubicBezTo>
                <a:cubicBezTo>
                  <a:pt x="24003" y="576271"/>
                  <a:pt x="23908" y="583224"/>
                  <a:pt x="24003" y="590178"/>
                </a:cubicBezTo>
                <a:cubicBezTo>
                  <a:pt x="24003" y="590940"/>
                  <a:pt x="24194" y="591702"/>
                  <a:pt x="24384" y="592654"/>
                </a:cubicBezTo>
                <a:lnTo>
                  <a:pt x="60865" y="592654"/>
                </a:lnTo>
                <a:cubicBezTo>
                  <a:pt x="60865" y="588082"/>
                  <a:pt x="60865" y="583605"/>
                  <a:pt x="60865" y="579033"/>
                </a:cubicBezTo>
                <a:cubicBezTo>
                  <a:pt x="60865" y="576271"/>
                  <a:pt x="60770" y="573509"/>
                  <a:pt x="60865" y="570747"/>
                </a:cubicBezTo>
                <a:cubicBezTo>
                  <a:pt x="61341" y="562841"/>
                  <a:pt x="66199" y="558459"/>
                  <a:pt x="73914" y="558650"/>
                </a:cubicBezTo>
                <a:cubicBezTo>
                  <a:pt x="80963" y="558840"/>
                  <a:pt x="85249" y="563698"/>
                  <a:pt x="85249" y="571413"/>
                </a:cubicBezTo>
                <a:cubicBezTo>
                  <a:pt x="85249" y="578367"/>
                  <a:pt x="85249" y="585320"/>
                  <a:pt x="85249" y="592559"/>
                </a:cubicBezTo>
                <a:lnTo>
                  <a:pt x="118205" y="592559"/>
                </a:lnTo>
                <a:lnTo>
                  <a:pt x="118205" y="361673"/>
                </a:lnTo>
                <a:cubicBezTo>
                  <a:pt x="114205" y="365292"/>
                  <a:pt x="110490" y="368626"/>
                  <a:pt x="106871" y="371865"/>
                </a:cubicBezTo>
                <a:cubicBezTo>
                  <a:pt x="100584" y="377389"/>
                  <a:pt x="94679" y="383580"/>
                  <a:pt x="87821" y="388343"/>
                </a:cubicBezTo>
                <a:cubicBezTo>
                  <a:pt x="57912" y="409584"/>
                  <a:pt x="16193" y="392534"/>
                  <a:pt x="9811" y="356434"/>
                </a:cubicBezTo>
                <a:cubicBezTo>
                  <a:pt x="6668" y="338813"/>
                  <a:pt x="11525" y="323097"/>
                  <a:pt x="24956" y="310809"/>
                </a:cubicBezTo>
                <a:cubicBezTo>
                  <a:pt x="51149" y="286711"/>
                  <a:pt x="77629" y="262899"/>
                  <a:pt x="103823" y="238800"/>
                </a:cubicBezTo>
                <a:cubicBezTo>
                  <a:pt x="105156" y="237562"/>
                  <a:pt x="106299" y="235276"/>
                  <a:pt x="106299" y="233562"/>
                </a:cubicBezTo>
                <a:cubicBezTo>
                  <a:pt x="106394" y="180698"/>
                  <a:pt x="106394" y="127834"/>
                  <a:pt x="106299" y="75066"/>
                </a:cubicBezTo>
                <a:cubicBezTo>
                  <a:pt x="106299" y="74018"/>
                  <a:pt x="106204" y="72970"/>
                  <a:pt x="106109" y="71637"/>
                </a:cubicBezTo>
                <a:cubicBezTo>
                  <a:pt x="104870" y="71541"/>
                  <a:pt x="103727" y="71351"/>
                  <a:pt x="102680" y="71351"/>
                </a:cubicBezTo>
                <a:cubicBezTo>
                  <a:pt x="96679" y="71351"/>
                  <a:pt x="90583" y="71351"/>
                  <a:pt x="84582" y="71351"/>
                </a:cubicBezTo>
                <a:cubicBezTo>
                  <a:pt x="78391" y="71351"/>
                  <a:pt x="73724" y="66969"/>
                  <a:pt x="73343" y="61064"/>
                </a:cubicBezTo>
                <a:cubicBezTo>
                  <a:pt x="72962" y="53063"/>
                  <a:pt x="76295" y="48396"/>
                  <a:pt x="83153" y="47634"/>
                </a:cubicBezTo>
                <a:cubicBezTo>
                  <a:pt x="85154" y="47443"/>
                  <a:pt x="87059" y="47253"/>
                  <a:pt x="89059" y="47253"/>
                </a:cubicBezTo>
                <a:cubicBezTo>
                  <a:pt x="138589" y="47253"/>
                  <a:pt x="188119" y="47253"/>
                  <a:pt x="237744" y="47253"/>
                </a:cubicBezTo>
                <a:cubicBezTo>
                  <a:pt x="239554" y="47253"/>
                  <a:pt x="241459" y="47348"/>
                  <a:pt x="243269" y="47538"/>
                </a:cubicBezTo>
                <a:cubicBezTo>
                  <a:pt x="250889" y="48396"/>
                  <a:pt x="254413" y="52872"/>
                  <a:pt x="254032" y="60683"/>
                </a:cubicBezTo>
                <a:cubicBezTo>
                  <a:pt x="253746" y="67065"/>
                  <a:pt x="248888" y="71351"/>
                  <a:pt x="241935" y="71446"/>
                </a:cubicBezTo>
                <a:cubicBezTo>
                  <a:pt x="235077" y="71446"/>
                  <a:pt x="228314" y="71446"/>
                  <a:pt x="221266" y="71446"/>
                </a:cubicBezTo>
                <a:lnTo>
                  <a:pt x="221266" y="132597"/>
                </a:lnTo>
                <a:cubicBezTo>
                  <a:pt x="223647" y="130596"/>
                  <a:pt x="225838" y="128882"/>
                  <a:pt x="227838" y="127072"/>
                </a:cubicBezTo>
                <a:cubicBezTo>
                  <a:pt x="257937" y="99735"/>
                  <a:pt x="288036" y="72208"/>
                  <a:pt x="318135" y="44871"/>
                </a:cubicBezTo>
                <a:cubicBezTo>
                  <a:pt x="330708" y="33537"/>
                  <a:pt x="342995" y="21821"/>
                  <a:pt x="356045" y="10962"/>
                </a:cubicBezTo>
                <a:cubicBezTo>
                  <a:pt x="365379" y="3104"/>
                  <a:pt x="377143" y="-444"/>
                  <a:pt x="388822" y="44"/>
                </a:cubicBezTo>
                <a:close/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53B89C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04FBC0-E713-DF76-4D50-EEFFF4DEECC8}"/>
              </a:ext>
            </a:extLst>
          </p:cNvPr>
          <p:cNvCxnSpPr>
            <a:cxnSpLocks/>
          </p:cNvCxnSpPr>
          <p:nvPr/>
        </p:nvCxnSpPr>
        <p:spPr>
          <a:xfrm>
            <a:off x="719138" y="6295118"/>
            <a:ext cx="10752137" cy="0"/>
          </a:xfrm>
          <a:prstGeom prst="line">
            <a:avLst/>
          </a:prstGeom>
          <a:ln w="12700" cap="rnd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FD056B23-F05F-8E19-EB67-EBEB6912C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258776">
            <a:off x="4071171" y="2359480"/>
            <a:ext cx="785305" cy="739874"/>
          </a:xfrm>
          <a:prstGeom prst="rect">
            <a:avLst/>
          </a:prstGeom>
        </p:spPr>
      </p:pic>
      <p:grpSp>
        <p:nvGrpSpPr>
          <p:cNvPr id="37" name="Groep 1">
            <a:extLst>
              <a:ext uri="{FF2B5EF4-FFF2-40B4-BE49-F238E27FC236}">
                <a16:creationId xmlns:a16="http://schemas.microsoft.com/office/drawing/2014/main" id="{DFBBAE68-5BAE-51E4-61A3-DF3E57632B0B}"/>
              </a:ext>
            </a:extLst>
          </p:cNvPr>
          <p:cNvGrpSpPr/>
          <p:nvPr/>
        </p:nvGrpSpPr>
        <p:grpSpPr>
          <a:xfrm>
            <a:off x="719138" y="-9330"/>
            <a:ext cx="969703" cy="1046541"/>
            <a:chOff x="719138" y="1"/>
            <a:chExt cx="1238593" cy="1336737"/>
          </a:xfrm>
        </p:grpSpPr>
        <p:sp>
          <p:nvSpPr>
            <p:cNvPr id="38" name="Freeform: Shape 10">
              <a:extLst>
                <a:ext uri="{FF2B5EF4-FFF2-40B4-BE49-F238E27FC236}">
                  <a16:creationId xmlns:a16="http://schemas.microsoft.com/office/drawing/2014/main" id="{3E10B24E-F8FD-BF29-824C-359B1DF4A212}"/>
                </a:ext>
              </a:extLst>
            </p:cNvPr>
            <p:cNvSpPr/>
            <p:nvPr/>
          </p:nvSpPr>
          <p:spPr>
            <a:xfrm>
              <a:off x="719138" y="1"/>
              <a:ext cx="1238593" cy="1336737"/>
            </a:xfrm>
            <a:custGeom>
              <a:avLst/>
              <a:gdLst>
                <a:gd name="connsiteX0" fmla="*/ 0 w 1238593"/>
                <a:gd name="connsiteY0" fmla="*/ 827335 h 1336737"/>
                <a:gd name="connsiteX1" fmla="*/ 431209 w 1238593"/>
                <a:gd name="connsiteY1" fmla="*/ 1336737 h 1336737"/>
                <a:gd name="connsiteX2" fmla="*/ 1238594 w 1238593"/>
                <a:gd name="connsiteY2" fmla="*/ 758887 h 1336737"/>
                <a:gd name="connsiteX3" fmla="*/ 1238594 w 1238593"/>
                <a:gd name="connsiteY3" fmla="*/ 0 h 1336737"/>
                <a:gd name="connsiteX4" fmla="*/ 0 w 1238593"/>
                <a:gd name="connsiteY4" fmla="*/ 0 h 1336737"/>
                <a:gd name="connsiteX5" fmla="*/ 0 w 1238593"/>
                <a:gd name="connsiteY5" fmla="*/ 827335 h 133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593" h="1336737">
                  <a:moveTo>
                    <a:pt x="0" y="827335"/>
                  </a:moveTo>
                  <a:lnTo>
                    <a:pt x="431209" y="1336737"/>
                  </a:lnTo>
                  <a:lnTo>
                    <a:pt x="1238594" y="758887"/>
                  </a:lnTo>
                  <a:lnTo>
                    <a:pt x="1238594" y="0"/>
                  </a:lnTo>
                  <a:lnTo>
                    <a:pt x="0" y="0"/>
                  </a:lnTo>
                  <a:lnTo>
                    <a:pt x="0" y="827335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+mn-cs"/>
              </a:endParaRPr>
            </a:p>
          </p:txBody>
        </p:sp>
        <p:sp>
          <p:nvSpPr>
            <p:cNvPr id="39" name="Freeform: Shape 11">
              <a:extLst>
                <a:ext uri="{FF2B5EF4-FFF2-40B4-BE49-F238E27FC236}">
                  <a16:creationId xmlns:a16="http://schemas.microsoft.com/office/drawing/2014/main" id="{941D0359-DF0D-96A6-4D0D-98B9D2AD77C8}"/>
                </a:ext>
              </a:extLst>
            </p:cNvPr>
            <p:cNvSpPr/>
            <p:nvPr/>
          </p:nvSpPr>
          <p:spPr>
            <a:xfrm>
              <a:off x="961513" y="421350"/>
              <a:ext cx="759229" cy="355309"/>
            </a:xfrm>
            <a:custGeom>
              <a:avLst/>
              <a:gdLst>
                <a:gd name="connsiteX0" fmla="*/ 706376 w 759230"/>
                <a:gd name="connsiteY0" fmla="*/ 295116 h 355309"/>
                <a:gd name="connsiteX1" fmla="*/ 694911 w 759230"/>
                <a:gd name="connsiteY1" fmla="*/ 280670 h 355309"/>
                <a:gd name="connsiteX2" fmla="*/ 647444 w 759230"/>
                <a:gd name="connsiteY2" fmla="*/ 221051 h 355309"/>
                <a:gd name="connsiteX3" fmla="*/ 647444 w 759230"/>
                <a:gd name="connsiteY3" fmla="*/ 178056 h 355309"/>
                <a:gd name="connsiteX4" fmla="*/ 709815 w 759230"/>
                <a:gd name="connsiteY4" fmla="*/ 245013 h 355309"/>
                <a:gd name="connsiteX5" fmla="*/ 724950 w 759230"/>
                <a:gd name="connsiteY5" fmla="*/ 251548 h 355309"/>
                <a:gd name="connsiteX6" fmla="*/ 739052 w 759230"/>
                <a:gd name="connsiteY6" fmla="*/ 246045 h 355309"/>
                <a:gd name="connsiteX7" fmla="*/ 740084 w 759230"/>
                <a:gd name="connsiteY7" fmla="*/ 216923 h 355309"/>
                <a:gd name="connsiteX8" fmla="*/ 647674 w 759230"/>
                <a:gd name="connsiteY8" fmla="*/ 117748 h 355309"/>
                <a:gd name="connsiteX9" fmla="*/ 681267 w 759230"/>
                <a:gd name="connsiteY9" fmla="*/ 64435 h 355309"/>
                <a:gd name="connsiteX10" fmla="*/ 621991 w 759230"/>
                <a:gd name="connsiteY10" fmla="*/ 5159 h 355309"/>
                <a:gd name="connsiteX11" fmla="*/ 562716 w 759230"/>
                <a:gd name="connsiteY11" fmla="*/ 64435 h 355309"/>
                <a:gd name="connsiteX12" fmla="*/ 596309 w 759230"/>
                <a:gd name="connsiteY12" fmla="*/ 117748 h 355309"/>
                <a:gd name="connsiteX13" fmla="*/ 503899 w 759230"/>
                <a:gd name="connsiteY13" fmla="*/ 216923 h 355309"/>
                <a:gd name="connsiteX14" fmla="*/ 504931 w 759230"/>
                <a:gd name="connsiteY14" fmla="*/ 246045 h 355309"/>
                <a:gd name="connsiteX15" fmla="*/ 519033 w 759230"/>
                <a:gd name="connsiteY15" fmla="*/ 251548 h 355309"/>
                <a:gd name="connsiteX16" fmla="*/ 534167 w 759230"/>
                <a:gd name="connsiteY16" fmla="*/ 245013 h 355309"/>
                <a:gd name="connsiteX17" fmla="*/ 596538 w 759230"/>
                <a:gd name="connsiteY17" fmla="*/ 178056 h 355309"/>
                <a:gd name="connsiteX18" fmla="*/ 596538 w 759230"/>
                <a:gd name="connsiteY18" fmla="*/ 232745 h 355309"/>
                <a:gd name="connsiteX19" fmla="*/ 541047 w 759230"/>
                <a:gd name="connsiteY19" fmla="*/ 295231 h 355309"/>
                <a:gd name="connsiteX20" fmla="*/ 282619 w 759230"/>
                <a:gd name="connsiteY20" fmla="*/ 295231 h 355309"/>
                <a:gd name="connsiteX21" fmla="*/ 282619 w 759230"/>
                <a:gd name="connsiteY21" fmla="*/ 168081 h 355309"/>
                <a:gd name="connsiteX22" fmla="*/ 264389 w 759230"/>
                <a:gd name="connsiteY22" fmla="*/ 145265 h 355309"/>
                <a:gd name="connsiteX23" fmla="*/ 227127 w 759230"/>
                <a:gd name="connsiteY23" fmla="*/ 98487 h 355309"/>
                <a:gd name="connsiteX24" fmla="*/ 148705 w 759230"/>
                <a:gd name="connsiteY24" fmla="*/ 0 h 355309"/>
                <a:gd name="connsiteX25" fmla="*/ 0 w 759230"/>
                <a:gd name="connsiteY25" fmla="*/ 167164 h 355309"/>
                <a:gd name="connsiteX26" fmla="*/ 0 w 759230"/>
                <a:gd name="connsiteY26" fmla="*/ 355309 h 355309"/>
                <a:gd name="connsiteX27" fmla="*/ 58932 w 759230"/>
                <a:gd name="connsiteY27" fmla="*/ 355309 h 355309"/>
                <a:gd name="connsiteX28" fmla="*/ 58932 w 759230"/>
                <a:gd name="connsiteY28" fmla="*/ 189636 h 355309"/>
                <a:gd name="connsiteX29" fmla="*/ 146182 w 759230"/>
                <a:gd name="connsiteY29" fmla="*/ 91493 h 355309"/>
                <a:gd name="connsiteX30" fmla="*/ 187343 w 759230"/>
                <a:gd name="connsiteY30" fmla="*/ 143201 h 355309"/>
                <a:gd name="connsiteX31" fmla="*/ 223573 w 759230"/>
                <a:gd name="connsiteY31" fmla="*/ 188719 h 355309"/>
                <a:gd name="connsiteX32" fmla="*/ 223573 w 759230"/>
                <a:gd name="connsiteY32" fmla="*/ 355309 h 355309"/>
                <a:gd name="connsiteX33" fmla="*/ 555378 w 759230"/>
                <a:gd name="connsiteY33" fmla="*/ 355309 h 355309"/>
                <a:gd name="connsiteX34" fmla="*/ 555378 w 759230"/>
                <a:gd name="connsiteY34" fmla="*/ 354621 h 355309"/>
                <a:gd name="connsiteX35" fmla="*/ 626234 w 759230"/>
                <a:gd name="connsiteY35" fmla="*/ 274823 h 355309"/>
                <a:gd name="connsiteX36" fmla="*/ 690324 w 759230"/>
                <a:gd name="connsiteY36" fmla="*/ 355309 h 355309"/>
                <a:gd name="connsiteX37" fmla="*/ 759231 w 759230"/>
                <a:gd name="connsiteY37" fmla="*/ 355309 h 355309"/>
                <a:gd name="connsiteX38" fmla="*/ 759231 w 759230"/>
                <a:gd name="connsiteY38" fmla="*/ 295231 h 355309"/>
                <a:gd name="connsiteX39" fmla="*/ 706605 w 759230"/>
                <a:gd name="connsiteY39" fmla="*/ 295231 h 355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59230" h="355309">
                  <a:moveTo>
                    <a:pt x="706376" y="295116"/>
                  </a:moveTo>
                  <a:lnTo>
                    <a:pt x="694911" y="280670"/>
                  </a:lnTo>
                  <a:lnTo>
                    <a:pt x="647444" y="221051"/>
                  </a:lnTo>
                  <a:lnTo>
                    <a:pt x="647444" y="178056"/>
                  </a:lnTo>
                  <a:lnTo>
                    <a:pt x="709815" y="245013"/>
                  </a:lnTo>
                  <a:cubicBezTo>
                    <a:pt x="713943" y="249370"/>
                    <a:pt x="719446" y="251548"/>
                    <a:pt x="724950" y="251548"/>
                  </a:cubicBezTo>
                  <a:cubicBezTo>
                    <a:pt x="729994" y="251548"/>
                    <a:pt x="735039" y="249714"/>
                    <a:pt x="739052" y="246045"/>
                  </a:cubicBezTo>
                  <a:cubicBezTo>
                    <a:pt x="747422" y="238249"/>
                    <a:pt x="747880" y="225178"/>
                    <a:pt x="740084" y="216923"/>
                  </a:cubicBezTo>
                  <a:lnTo>
                    <a:pt x="647674" y="117748"/>
                  </a:lnTo>
                  <a:cubicBezTo>
                    <a:pt x="667509" y="108232"/>
                    <a:pt x="681267" y="87939"/>
                    <a:pt x="681267" y="64435"/>
                  </a:cubicBezTo>
                  <a:cubicBezTo>
                    <a:pt x="681267" y="31759"/>
                    <a:pt x="654667" y="5159"/>
                    <a:pt x="621991" y="5159"/>
                  </a:cubicBezTo>
                  <a:cubicBezTo>
                    <a:pt x="589315" y="5159"/>
                    <a:pt x="562716" y="31644"/>
                    <a:pt x="562716" y="64435"/>
                  </a:cubicBezTo>
                  <a:cubicBezTo>
                    <a:pt x="562716" y="87939"/>
                    <a:pt x="576474" y="108118"/>
                    <a:pt x="596309" y="117748"/>
                  </a:cubicBezTo>
                  <a:lnTo>
                    <a:pt x="503899" y="216923"/>
                  </a:lnTo>
                  <a:cubicBezTo>
                    <a:pt x="496103" y="225293"/>
                    <a:pt x="496561" y="238363"/>
                    <a:pt x="504931" y="246045"/>
                  </a:cubicBezTo>
                  <a:cubicBezTo>
                    <a:pt x="508944" y="249714"/>
                    <a:pt x="513988" y="251548"/>
                    <a:pt x="519033" y="251548"/>
                  </a:cubicBezTo>
                  <a:cubicBezTo>
                    <a:pt x="524536" y="251548"/>
                    <a:pt x="530040" y="249370"/>
                    <a:pt x="534167" y="245013"/>
                  </a:cubicBezTo>
                  <a:lnTo>
                    <a:pt x="596538" y="178056"/>
                  </a:lnTo>
                  <a:lnTo>
                    <a:pt x="596538" y="232745"/>
                  </a:lnTo>
                  <a:lnTo>
                    <a:pt x="541047" y="295231"/>
                  </a:lnTo>
                  <a:lnTo>
                    <a:pt x="282619" y="295231"/>
                  </a:lnTo>
                  <a:lnTo>
                    <a:pt x="282619" y="168081"/>
                  </a:lnTo>
                  <a:lnTo>
                    <a:pt x="264389" y="145265"/>
                  </a:lnTo>
                  <a:lnTo>
                    <a:pt x="227127" y="98487"/>
                  </a:lnTo>
                  <a:lnTo>
                    <a:pt x="148705" y="0"/>
                  </a:lnTo>
                  <a:lnTo>
                    <a:pt x="0" y="167164"/>
                  </a:lnTo>
                  <a:lnTo>
                    <a:pt x="0" y="355309"/>
                  </a:lnTo>
                  <a:lnTo>
                    <a:pt x="58932" y="355309"/>
                  </a:lnTo>
                  <a:lnTo>
                    <a:pt x="58932" y="189636"/>
                  </a:lnTo>
                  <a:lnTo>
                    <a:pt x="146182" y="91493"/>
                  </a:lnTo>
                  <a:lnTo>
                    <a:pt x="187343" y="143201"/>
                  </a:lnTo>
                  <a:lnTo>
                    <a:pt x="223573" y="188719"/>
                  </a:lnTo>
                  <a:lnTo>
                    <a:pt x="223573" y="355309"/>
                  </a:lnTo>
                  <a:lnTo>
                    <a:pt x="555378" y="355309"/>
                  </a:lnTo>
                  <a:lnTo>
                    <a:pt x="555378" y="354621"/>
                  </a:lnTo>
                  <a:lnTo>
                    <a:pt x="626234" y="274823"/>
                  </a:lnTo>
                  <a:lnTo>
                    <a:pt x="690324" y="355309"/>
                  </a:lnTo>
                  <a:lnTo>
                    <a:pt x="759231" y="355309"/>
                  </a:lnTo>
                  <a:lnTo>
                    <a:pt x="759231" y="295231"/>
                  </a:lnTo>
                  <a:lnTo>
                    <a:pt x="706605" y="295231"/>
                  </a:ln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1116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F9339-6223-3630-CC72-96F45D80B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66586">
            <a:off x="1906130" y="2363985"/>
            <a:ext cx="8624254" cy="1851748"/>
          </a:xfrm>
        </p:spPr>
        <p:txBody>
          <a:bodyPr/>
          <a:lstStyle/>
          <a:p>
            <a:r>
              <a:rPr lang="nl-NL" dirty="0"/>
              <a:t>WELKOM!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93968A8-E79C-BF43-931A-E88919389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322263">
            <a:off x="8792471" y="1691046"/>
            <a:ext cx="1099078" cy="103549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484E375-B040-4FB4-2440-CF7051C663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5572825" y="1330832"/>
            <a:ext cx="769918" cy="2605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9224BF4-6DE5-ED28-C1BA-06D8A34445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35850" y="4767093"/>
            <a:ext cx="653560" cy="22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03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7945A6A-4F93-2127-EB8B-AFFEC292400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9999" y="1500982"/>
            <a:ext cx="5376001" cy="3856036"/>
          </a:xfrm>
        </p:spPr>
        <p:txBody>
          <a:bodyPr/>
          <a:lstStyle/>
          <a:p>
            <a:pPr lvl="3"/>
            <a:endParaRPr lang="nl-NL" dirty="0"/>
          </a:p>
          <a:p>
            <a:pPr lvl="3"/>
            <a:r>
              <a:rPr lang="nl-NL" dirty="0">
                <a:solidFill>
                  <a:schemeClr val="accent2"/>
                </a:solidFill>
              </a:rPr>
              <a:t>	</a:t>
            </a:r>
            <a:r>
              <a:rPr lang="nl-NL" sz="1800" dirty="0">
                <a:solidFill>
                  <a:schemeClr val="accent2"/>
                </a:solidFill>
              </a:rPr>
              <a:t>Er worden foto’s gemaakt. Heeft u hier 	bezwaar tegen, geef dat gerust aan bij de 	fotograaf</a:t>
            </a:r>
          </a:p>
          <a:p>
            <a:pPr lvl="3"/>
            <a:endParaRPr lang="nl-NL" sz="1800" dirty="0"/>
          </a:p>
          <a:p>
            <a:pPr lvl="3"/>
            <a:r>
              <a:rPr lang="nl-NL" sz="1800" dirty="0">
                <a:solidFill>
                  <a:schemeClr val="accent2"/>
                </a:solidFill>
              </a:rPr>
              <a:t>	Laat tips, opmerkingen en ideeën achter op 	het prikbord (bij HBW). Wij nemen persoonlijk 	contact met u op</a:t>
            </a:r>
          </a:p>
          <a:p>
            <a:pPr lvl="3"/>
            <a:endParaRPr lang="en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11617C-2189-B212-D784-0B1386741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928" y="619810"/>
            <a:ext cx="5854190" cy="369025"/>
          </a:xfrm>
        </p:spPr>
        <p:txBody>
          <a:bodyPr/>
          <a:lstStyle/>
          <a:p>
            <a:r>
              <a:rPr lang="nl-NL" dirty="0"/>
              <a:t>Huishoudelijke mededelingen</a:t>
            </a:r>
          </a:p>
        </p:txBody>
      </p:sp>
      <p:pic>
        <p:nvPicPr>
          <p:cNvPr id="29" name="Tijdelijke aanduiding voor afbeelding 28" descr="Afbeelding met persoon, muur, overdekt, maatstok&#10;&#10;Automatisch gegenereerde beschrijving">
            <a:extLst>
              <a:ext uri="{FF2B5EF4-FFF2-40B4-BE49-F238E27FC236}">
                <a16:creationId xmlns:a16="http://schemas.microsoft.com/office/drawing/2014/main" id="{D9F23BE4-7515-4A69-CA2A-7EB3199A6F3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1" r="14651"/>
          <a:stretch/>
        </p:blipFill>
        <p:spPr>
          <a:xfrm>
            <a:off x="6096000" y="0"/>
            <a:ext cx="6096000" cy="5747652"/>
          </a:xfrm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8048564-F091-7CDF-2B03-65CC591E82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95200" y="6402921"/>
            <a:ext cx="2913306" cy="1447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BC477B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t>Thema avond Woonlasten  |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B52C3C6-F716-E28B-D6EF-621487722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99" y="6402921"/>
            <a:ext cx="5376001" cy="14475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>
                <a:ln>
                  <a:noFill/>
                </a:ln>
                <a:solidFill>
                  <a:srgbClr val="BC477B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t>www.woonmeij.nl</a:t>
            </a:r>
            <a:endParaRPr kumimoji="0" lang="nl-NL" sz="800" b="1" i="0" u="none" strike="noStrike" kern="1200" cap="none" spc="0" normalizeH="0" baseline="0" noProof="0" dirty="0">
              <a:ln>
                <a:noFill/>
              </a:ln>
              <a:solidFill>
                <a:srgbClr val="BC477B"/>
              </a:solidFill>
              <a:effectLst/>
              <a:uLnTx/>
              <a:uFillTx/>
              <a:latin typeface="Aptos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4BB5E2E-ABC2-A758-9144-448CD61BC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8506" y="6402921"/>
            <a:ext cx="564694" cy="1447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>
                <a:ln>
                  <a:noFill/>
                </a:ln>
                <a:solidFill>
                  <a:srgbClr val="BC477B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t>pagina </a:t>
            </a:r>
            <a:fld id="{9E843DB9-9987-4157-AB9C-CEA8D7D910BB}" type="slidenum">
              <a:rPr kumimoji="0" lang="nl-NL" sz="800" b="1" i="0" u="none" strike="noStrike" kern="1200" cap="none" spc="0" normalizeH="0" baseline="0" noProof="0" smtClean="0">
                <a:ln>
                  <a:noFill/>
                </a:ln>
                <a:solidFill>
                  <a:srgbClr val="BC477B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800" b="1" i="0" u="none" strike="noStrike" kern="1200" cap="none" spc="0" normalizeH="0" baseline="0" noProof="0" dirty="0">
              <a:ln>
                <a:noFill/>
              </a:ln>
              <a:solidFill>
                <a:srgbClr val="BC477B"/>
              </a:solidFill>
              <a:effectLst/>
              <a:uLnTx/>
              <a:uFillTx/>
              <a:latin typeface="Aptos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8" name="Graphic 39" descr="Camera met effen opvulling">
            <a:extLst>
              <a:ext uri="{FF2B5EF4-FFF2-40B4-BE49-F238E27FC236}">
                <a16:creationId xmlns:a16="http://schemas.microsoft.com/office/drawing/2014/main" id="{51ED9E18-061D-46E6-B4EB-C7CA48275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5137" y="1883505"/>
            <a:ext cx="280629" cy="302465"/>
          </a:xfrm>
          <a:prstGeom prst="rect">
            <a:avLst/>
          </a:prstGeom>
        </p:spPr>
      </p:pic>
      <p:pic>
        <p:nvPicPr>
          <p:cNvPr id="9" name="Graphic 41" descr="Vastmaken met effen opvulling">
            <a:extLst>
              <a:ext uri="{FF2B5EF4-FFF2-40B4-BE49-F238E27FC236}">
                <a16:creationId xmlns:a16="http://schemas.microsoft.com/office/drawing/2014/main" id="{7C24C594-B25F-354B-A006-C2063C563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51422" y="3071237"/>
            <a:ext cx="286088" cy="29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8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4198D-2467-76F5-834B-C925E50E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1275" cy="369025"/>
          </a:xfrm>
        </p:spPr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93AD3C-7A52-64F4-E6FD-741084B6B5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95200" y="6402921"/>
            <a:ext cx="2913306" cy="1447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t>Thema avond Woonlasten |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1F1BF9-9029-447C-95BD-24DE925D0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99" y="6402921"/>
            <a:ext cx="5376001" cy="14475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 dirty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t>www.woonmeij.nl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6D99D-F725-B8C0-22A7-ED93F6581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8506" y="6402921"/>
            <a:ext cx="564694" cy="1447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 dirty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t>pagina </a:t>
            </a:r>
            <a:fld id="{9E843DB9-9987-4157-AB9C-CEA8D7D910BB}" type="slidenum">
              <a:rPr kumimoji="0" lang="nl-NL" sz="800" b="1" i="0" u="none" strike="noStrike" kern="1200" cap="none" spc="0" normalizeH="0" baseline="0" noProof="0" smtClean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800" b="1" i="0" u="none" strike="noStrike" kern="1200" cap="none" spc="0" normalizeH="0" baseline="0" noProof="0" dirty="0">
              <a:ln>
                <a:noFill/>
              </a:ln>
              <a:solidFill>
                <a:srgbClr val="53B89C"/>
              </a:solidFill>
              <a:effectLst/>
              <a:uLnTx/>
              <a:uFillTx/>
              <a:latin typeface="Aptos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719FB29-40B2-4EE6-E44E-C4823F469735}"/>
              </a:ext>
            </a:extLst>
          </p:cNvPr>
          <p:cNvSpPr txBox="1"/>
          <p:nvPr/>
        </p:nvSpPr>
        <p:spPr>
          <a:xfrm>
            <a:off x="719999" y="1609344"/>
            <a:ext cx="6650065" cy="28895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Welkom &amp; huishoudelijke mededelingen		18:30</a:t>
            </a:r>
          </a:p>
          <a:p>
            <a:pPr marL="342900" indent="-3429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Woonlasten &amp; actualiteit			18:35 	</a:t>
            </a:r>
          </a:p>
          <a:p>
            <a:pPr marL="342900" indent="-3429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Wat gaan we doen?				18:55</a:t>
            </a:r>
          </a:p>
          <a:p>
            <a:pPr marL="342900" indent="-3429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Uiteen in subgroepen				19:00</a:t>
            </a:r>
          </a:p>
          <a:p>
            <a:pPr marL="342900" indent="-3429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Wisseling subgroepen				19:30 </a:t>
            </a:r>
          </a:p>
          <a:p>
            <a:pPr marL="342900" indent="-3429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Afsluitende borrel				20:15</a:t>
            </a:r>
          </a:p>
          <a:p>
            <a:pPr marL="342900" indent="-3429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/>
              <a:t>Einde thema-avond				20:45</a:t>
            </a:r>
            <a:endParaRPr lang="nl-NL" dirty="0"/>
          </a:p>
          <a:p>
            <a:pPr marL="342900" indent="-3429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342900" indent="-3429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342900" indent="-3429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342900" indent="-3429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42045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Tijdelijke aanduiding voor afbeelding 17" descr="Afbeelding met persoon, overdekt, Menselijk gezicht, kleding&#10;&#10;Automatisch gegenereerde beschrijving">
            <a:extLst>
              <a:ext uri="{FF2B5EF4-FFF2-40B4-BE49-F238E27FC236}">
                <a16:creationId xmlns:a16="http://schemas.microsoft.com/office/drawing/2014/main" id="{9E37595F-EA48-A5B0-5B13-1B53850AA30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3" b="10033"/>
          <a:stretch/>
        </p:blipFill>
        <p:spPr>
          <a:xfrm>
            <a:off x="-1587" y="-1"/>
            <a:ext cx="5719655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CE85375-7473-CA9C-3478-BCFF330A6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66586">
            <a:off x="4809247" y="2195933"/>
            <a:ext cx="7077555" cy="2651820"/>
          </a:xfrm>
        </p:spPr>
        <p:txBody>
          <a:bodyPr/>
          <a:lstStyle/>
          <a:p>
            <a:r>
              <a:rPr lang="nl-NL" sz="8000" dirty="0"/>
              <a:t>WOONLASTEN</a:t>
            </a:r>
            <a:br>
              <a:rPr lang="nl-NL" sz="8000" dirty="0"/>
            </a:br>
            <a:r>
              <a:rPr lang="nl-NL" sz="6000" dirty="0"/>
              <a:t>&amp; de actualiteit</a:t>
            </a:r>
            <a:endParaRPr lang="nl-NL" sz="800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C31F6A9-CEEE-92D4-0534-E6944F793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36830">
            <a:off x="10725766" y="1392628"/>
            <a:ext cx="1122560" cy="1057618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A98312C-D494-F491-CB35-C5E10BA68CA3}"/>
              </a:ext>
            </a:extLst>
          </p:cNvPr>
          <p:cNvSpPr/>
          <p:nvPr/>
        </p:nvSpPr>
        <p:spPr>
          <a:xfrm>
            <a:off x="857361" y="5729044"/>
            <a:ext cx="1524332" cy="479319"/>
          </a:xfrm>
          <a:custGeom>
            <a:avLst/>
            <a:gdLst>
              <a:gd name="connsiteX0" fmla="*/ 898684 w 2457930"/>
              <a:gd name="connsiteY0" fmla="*/ 616562 h 772884"/>
              <a:gd name="connsiteX1" fmla="*/ 898684 w 2457930"/>
              <a:gd name="connsiteY1" fmla="*/ 655519 h 772884"/>
              <a:gd name="connsiteX2" fmla="*/ 928211 w 2457930"/>
              <a:gd name="connsiteY2" fmla="*/ 655519 h 772884"/>
              <a:gd name="connsiteX3" fmla="*/ 930688 w 2457930"/>
              <a:gd name="connsiteY3" fmla="*/ 652090 h 772884"/>
              <a:gd name="connsiteX4" fmla="*/ 930688 w 2457930"/>
              <a:gd name="connsiteY4" fmla="*/ 619038 h 772884"/>
              <a:gd name="connsiteX5" fmla="*/ 930307 w 2457930"/>
              <a:gd name="connsiteY5" fmla="*/ 616562 h 772884"/>
              <a:gd name="connsiteX6" fmla="*/ 85344 w 2457930"/>
              <a:gd name="connsiteY6" fmla="*/ 616562 h 772884"/>
              <a:gd name="connsiteX7" fmla="*/ 85344 w 2457930"/>
              <a:gd name="connsiteY7" fmla="*/ 655519 h 772884"/>
              <a:gd name="connsiteX8" fmla="*/ 114872 w 2457930"/>
              <a:gd name="connsiteY8" fmla="*/ 655519 h 772884"/>
              <a:gd name="connsiteX9" fmla="*/ 117348 w 2457930"/>
              <a:gd name="connsiteY9" fmla="*/ 652090 h 772884"/>
              <a:gd name="connsiteX10" fmla="*/ 117348 w 2457930"/>
              <a:gd name="connsiteY10" fmla="*/ 619038 h 772884"/>
              <a:gd name="connsiteX11" fmla="*/ 116967 w 2457930"/>
              <a:gd name="connsiteY11" fmla="*/ 616562 h 772884"/>
              <a:gd name="connsiteX12" fmla="*/ 837343 w 2457930"/>
              <a:gd name="connsiteY12" fmla="*/ 616467 h 772884"/>
              <a:gd name="connsiteX13" fmla="*/ 837343 w 2457930"/>
              <a:gd name="connsiteY13" fmla="*/ 653328 h 772884"/>
              <a:gd name="connsiteX14" fmla="*/ 839438 w 2457930"/>
              <a:gd name="connsiteY14" fmla="*/ 655424 h 772884"/>
              <a:gd name="connsiteX15" fmla="*/ 873919 w 2457930"/>
              <a:gd name="connsiteY15" fmla="*/ 655519 h 772884"/>
              <a:gd name="connsiteX16" fmla="*/ 873919 w 2457930"/>
              <a:gd name="connsiteY16" fmla="*/ 616467 h 772884"/>
              <a:gd name="connsiteX17" fmla="*/ 23908 w 2457930"/>
              <a:gd name="connsiteY17" fmla="*/ 616467 h 772884"/>
              <a:gd name="connsiteX18" fmla="*/ 23908 w 2457930"/>
              <a:gd name="connsiteY18" fmla="*/ 653328 h 772884"/>
              <a:gd name="connsiteX19" fmla="*/ 26003 w 2457930"/>
              <a:gd name="connsiteY19" fmla="*/ 655424 h 772884"/>
              <a:gd name="connsiteX20" fmla="*/ 60484 w 2457930"/>
              <a:gd name="connsiteY20" fmla="*/ 655519 h 772884"/>
              <a:gd name="connsiteX21" fmla="*/ 60484 w 2457930"/>
              <a:gd name="connsiteY21" fmla="*/ 616467 h 772884"/>
              <a:gd name="connsiteX22" fmla="*/ 1084898 w 2457930"/>
              <a:gd name="connsiteY22" fmla="*/ 606370 h 772884"/>
              <a:gd name="connsiteX23" fmla="*/ 1084898 w 2457930"/>
              <a:gd name="connsiteY23" fmla="*/ 649995 h 772884"/>
              <a:gd name="connsiteX24" fmla="*/ 1138238 w 2457930"/>
              <a:gd name="connsiteY24" fmla="*/ 649995 h 772884"/>
              <a:gd name="connsiteX25" fmla="*/ 1138238 w 2457930"/>
              <a:gd name="connsiteY25" fmla="*/ 606370 h 772884"/>
              <a:gd name="connsiteX26" fmla="*/ 271463 w 2457930"/>
              <a:gd name="connsiteY26" fmla="*/ 606370 h 772884"/>
              <a:gd name="connsiteX27" fmla="*/ 271463 w 2457930"/>
              <a:gd name="connsiteY27" fmla="*/ 649995 h 772884"/>
              <a:gd name="connsiteX28" fmla="*/ 324803 w 2457930"/>
              <a:gd name="connsiteY28" fmla="*/ 649995 h 772884"/>
              <a:gd name="connsiteX29" fmla="*/ 324803 w 2457930"/>
              <a:gd name="connsiteY29" fmla="*/ 606370 h 772884"/>
              <a:gd name="connsiteX30" fmla="*/ 1006602 w 2457930"/>
              <a:gd name="connsiteY30" fmla="*/ 606275 h 772884"/>
              <a:gd name="connsiteX31" fmla="*/ 1006602 w 2457930"/>
              <a:gd name="connsiteY31" fmla="*/ 650090 h 772884"/>
              <a:gd name="connsiteX32" fmla="*/ 1060038 w 2457930"/>
              <a:gd name="connsiteY32" fmla="*/ 650090 h 772884"/>
              <a:gd name="connsiteX33" fmla="*/ 1060038 w 2457930"/>
              <a:gd name="connsiteY33" fmla="*/ 606275 h 772884"/>
              <a:gd name="connsiteX34" fmla="*/ 193167 w 2457930"/>
              <a:gd name="connsiteY34" fmla="*/ 606275 h 772884"/>
              <a:gd name="connsiteX35" fmla="*/ 193167 w 2457930"/>
              <a:gd name="connsiteY35" fmla="*/ 650090 h 772884"/>
              <a:gd name="connsiteX36" fmla="*/ 246603 w 2457930"/>
              <a:gd name="connsiteY36" fmla="*/ 650090 h 772884"/>
              <a:gd name="connsiteX37" fmla="*/ 246603 w 2457930"/>
              <a:gd name="connsiteY37" fmla="*/ 606275 h 772884"/>
              <a:gd name="connsiteX38" fmla="*/ 1241870 w 2457930"/>
              <a:gd name="connsiteY38" fmla="*/ 579510 h 772884"/>
              <a:gd name="connsiteX39" fmla="*/ 1254157 w 2457930"/>
              <a:gd name="connsiteY39" fmla="*/ 589511 h 772884"/>
              <a:gd name="connsiteX40" fmla="*/ 1254157 w 2457930"/>
              <a:gd name="connsiteY40" fmla="*/ 619420 h 772884"/>
              <a:gd name="connsiteX41" fmla="*/ 1240917 w 2457930"/>
              <a:gd name="connsiteY41" fmla="*/ 628183 h 772884"/>
              <a:gd name="connsiteX42" fmla="*/ 1230630 w 2457930"/>
              <a:gd name="connsiteY42" fmla="*/ 618181 h 772884"/>
              <a:gd name="connsiteX43" fmla="*/ 1230630 w 2457930"/>
              <a:gd name="connsiteY43" fmla="*/ 603989 h 772884"/>
              <a:gd name="connsiteX44" fmla="*/ 1230535 w 2457930"/>
              <a:gd name="connsiteY44" fmla="*/ 603894 h 772884"/>
              <a:gd name="connsiteX45" fmla="*/ 1230535 w 2457930"/>
              <a:gd name="connsiteY45" fmla="*/ 590940 h 772884"/>
              <a:gd name="connsiteX46" fmla="*/ 1241870 w 2457930"/>
              <a:gd name="connsiteY46" fmla="*/ 579510 h 772884"/>
              <a:gd name="connsiteX47" fmla="*/ 428435 w 2457930"/>
              <a:gd name="connsiteY47" fmla="*/ 579510 h 772884"/>
              <a:gd name="connsiteX48" fmla="*/ 440722 w 2457930"/>
              <a:gd name="connsiteY48" fmla="*/ 589511 h 772884"/>
              <a:gd name="connsiteX49" fmla="*/ 440722 w 2457930"/>
              <a:gd name="connsiteY49" fmla="*/ 619420 h 772884"/>
              <a:gd name="connsiteX50" fmla="*/ 427482 w 2457930"/>
              <a:gd name="connsiteY50" fmla="*/ 628183 h 772884"/>
              <a:gd name="connsiteX51" fmla="*/ 417195 w 2457930"/>
              <a:gd name="connsiteY51" fmla="*/ 618181 h 772884"/>
              <a:gd name="connsiteX52" fmla="*/ 417195 w 2457930"/>
              <a:gd name="connsiteY52" fmla="*/ 603989 h 772884"/>
              <a:gd name="connsiteX53" fmla="*/ 417100 w 2457930"/>
              <a:gd name="connsiteY53" fmla="*/ 603894 h 772884"/>
              <a:gd name="connsiteX54" fmla="*/ 417100 w 2457930"/>
              <a:gd name="connsiteY54" fmla="*/ 590940 h 772884"/>
              <a:gd name="connsiteX55" fmla="*/ 428435 w 2457930"/>
              <a:gd name="connsiteY55" fmla="*/ 579510 h 772884"/>
              <a:gd name="connsiteX56" fmla="*/ 1541026 w 2457930"/>
              <a:gd name="connsiteY56" fmla="*/ 537874 h 772884"/>
              <a:gd name="connsiteX57" fmla="*/ 1531430 w 2457930"/>
              <a:gd name="connsiteY57" fmla="*/ 545125 h 772884"/>
              <a:gd name="connsiteX58" fmla="*/ 1513713 w 2457930"/>
              <a:gd name="connsiteY58" fmla="*/ 584558 h 772884"/>
              <a:gd name="connsiteX59" fmla="*/ 1511427 w 2457930"/>
              <a:gd name="connsiteY59" fmla="*/ 613991 h 772884"/>
              <a:gd name="connsiteX60" fmla="*/ 1528477 w 2457930"/>
              <a:gd name="connsiteY60" fmla="*/ 634279 h 772884"/>
              <a:gd name="connsiteX61" fmla="*/ 1529334 w 2457930"/>
              <a:gd name="connsiteY61" fmla="*/ 620944 h 772884"/>
              <a:gd name="connsiteX62" fmla="*/ 1543241 w 2457930"/>
              <a:gd name="connsiteY62" fmla="*/ 611514 h 772884"/>
              <a:gd name="connsiteX63" fmla="*/ 1553242 w 2457930"/>
              <a:gd name="connsiteY63" fmla="*/ 623135 h 772884"/>
              <a:gd name="connsiteX64" fmla="*/ 1553242 w 2457930"/>
              <a:gd name="connsiteY64" fmla="*/ 634079 h 772884"/>
              <a:gd name="connsiteX65" fmla="*/ 1553147 w 2457930"/>
              <a:gd name="connsiteY65" fmla="*/ 634184 h 772884"/>
              <a:gd name="connsiteX66" fmla="*/ 1553242 w 2457930"/>
              <a:gd name="connsiteY66" fmla="*/ 634184 h 772884"/>
              <a:gd name="connsiteX67" fmla="*/ 1553242 w 2457930"/>
              <a:gd name="connsiteY67" fmla="*/ 634079 h 772884"/>
              <a:gd name="connsiteX68" fmla="*/ 1570387 w 2457930"/>
              <a:gd name="connsiteY68" fmla="*/ 615134 h 772884"/>
              <a:gd name="connsiteX69" fmla="*/ 1570387 w 2457930"/>
              <a:gd name="connsiteY69" fmla="*/ 594560 h 772884"/>
              <a:gd name="connsiteX70" fmla="*/ 1550480 w 2457930"/>
              <a:gd name="connsiteY70" fmla="*/ 545125 h 772884"/>
              <a:gd name="connsiteX71" fmla="*/ 1541026 w 2457930"/>
              <a:gd name="connsiteY71" fmla="*/ 537874 h 772884"/>
              <a:gd name="connsiteX72" fmla="*/ 727591 w 2457930"/>
              <a:gd name="connsiteY72" fmla="*/ 537874 h 772884"/>
              <a:gd name="connsiteX73" fmla="*/ 717995 w 2457930"/>
              <a:gd name="connsiteY73" fmla="*/ 545125 h 772884"/>
              <a:gd name="connsiteX74" fmla="*/ 700278 w 2457930"/>
              <a:gd name="connsiteY74" fmla="*/ 584558 h 772884"/>
              <a:gd name="connsiteX75" fmla="*/ 697992 w 2457930"/>
              <a:gd name="connsiteY75" fmla="*/ 613991 h 772884"/>
              <a:gd name="connsiteX76" fmla="*/ 715042 w 2457930"/>
              <a:gd name="connsiteY76" fmla="*/ 634279 h 772884"/>
              <a:gd name="connsiteX77" fmla="*/ 715899 w 2457930"/>
              <a:gd name="connsiteY77" fmla="*/ 620944 h 772884"/>
              <a:gd name="connsiteX78" fmla="*/ 729806 w 2457930"/>
              <a:gd name="connsiteY78" fmla="*/ 611514 h 772884"/>
              <a:gd name="connsiteX79" fmla="*/ 739807 w 2457930"/>
              <a:gd name="connsiteY79" fmla="*/ 623135 h 772884"/>
              <a:gd name="connsiteX80" fmla="*/ 739807 w 2457930"/>
              <a:gd name="connsiteY80" fmla="*/ 634079 h 772884"/>
              <a:gd name="connsiteX81" fmla="*/ 739712 w 2457930"/>
              <a:gd name="connsiteY81" fmla="*/ 634184 h 772884"/>
              <a:gd name="connsiteX82" fmla="*/ 739807 w 2457930"/>
              <a:gd name="connsiteY82" fmla="*/ 634184 h 772884"/>
              <a:gd name="connsiteX83" fmla="*/ 739807 w 2457930"/>
              <a:gd name="connsiteY83" fmla="*/ 634079 h 772884"/>
              <a:gd name="connsiteX84" fmla="*/ 756952 w 2457930"/>
              <a:gd name="connsiteY84" fmla="*/ 615134 h 772884"/>
              <a:gd name="connsiteX85" fmla="*/ 756952 w 2457930"/>
              <a:gd name="connsiteY85" fmla="*/ 594560 h 772884"/>
              <a:gd name="connsiteX86" fmla="*/ 737045 w 2457930"/>
              <a:gd name="connsiteY86" fmla="*/ 545125 h 772884"/>
              <a:gd name="connsiteX87" fmla="*/ 727591 w 2457930"/>
              <a:gd name="connsiteY87" fmla="*/ 537874 h 772884"/>
              <a:gd name="connsiteX88" fmla="*/ 1084993 w 2457930"/>
              <a:gd name="connsiteY88" fmla="*/ 537790 h 772884"/>
              <a:gd name="connsiteX89" fmla="*/ 1084993 w 2457930"/>
              <a:gd name="connsiteY89" fmla="*/ 581700 h 772884"/>
              <a:gd name="connsiteX90" fmla="*/ 1138238 w 2457930"/>
              <a:gd name="connsiteY90" fmla="*/ 581700 h 772884"/>
              <a:gd name="connsiteX91" fmla="*/ 1138238 w 2457930"/>
              <a:gd name="connsiteY91" fmla="*/ 537790 h 772884"/>
              <a:gd name="connsiteX92" fmla="*/ 271558 w 2457930"/>
              <a:gd name="connsiteY92" fmla="*/ 537790 h 772884"/>
              <a:gd name="connsiteX93" fmla="*/ 271558 w 2457930"/>
              <a:gd name="connsiteY93" fmla="*/ 581700 h 772884"/>
              <a:gd name="connsiteX94" fmla="*/ 324803 w 2457930"/>
              <a:gd name="connsiteY94" fmla="*/ 581700 h 772884"/>
              <a:gd name="connsiteX95" fmla="*/ 324803 w 2457930"/>
              <a:gd name="connsiteY95" fmla="*/ 537790 h 772884"/>
              <a:gd name="connsiteX96" fmla="*/ 1006507 w 2457930"/>
              <a:gd name="connsiteY96" fmla="*/ 536838 h 772884"/>
              <a:gd name="connsiteX97" fmla="*/ 1006507 w 2457930"/>
              <a:gd name="connsiteY97" fmla="*/ 580462 h 772884"/>
              <a:gd name="connsiteX98" fmla="*/ 1059942 w 2457930"/>
              <a:gd name="connsiteY98" fmla="*/ 580462 h 772884"/>
              <a:gd name="connsiteX99" fmla="*/ 1059942 w 2457930"/>
              <a:gd name="connsiteY99" fmla="*/ 536838 h 772884"/>
              <a:gd name="connsiteX100" fmla="*/ 193072 w 2457930"/>
              <a:gd name="connsiteY100" fmla="*/ 536838 h 772884"/>
              <a:gd name="connsiteX101" fmla="*/ 193072 w 2457930"/>
              <a:gd name="connsiteY101" fmla="*/ 580462 h 772884"/>
              <a:gd name="connsiteX102" fmla="*/ 246507 w 2457930"/>
              <a:gd name="connsiteY102" fmla="*/ 580462 h 772884"/>
              <a:gd name="connsiteX103" fmla="*/ 246507 w 2457930"/>
              <a:gd name="connsiteY103" fmla="*/ 536838 h 772884"/>
              <a:gd name="connsiteX104" fmla="*/ 1543467 w 2457930"/>
              <a:gd name="connsiteY104" fmla="*/ 513586 h 772884"/>
              <a:gd name="connsiteX105" fmla="*/ 1562481 w 2457930"/>
              <a:gd name="connsiteY105" fmla="*/ 522551 h 772884"/>
              <a:gd name="connsiteX106" fmla="*/ 1584198 w 2457930"/>
              <a:gd name="connsiteY106" fmla="*/ 556745 h 772884"/>
              <a:gd name="connsiteX107" fmla="*/ 1595914 w 2457930"/>
              <a:gd name="connsiteY107" fmla="*/ 605228 h 772884"/>
              <a:gd name="connsiteX108" fmla="*/ 1557719 w 2457930"/>
              <a:gd name="connsiteY108" fmla="*/ 658663 h 772884"/>
              <a:gd name="connsiteX109" fmla="*/ 1553147 w 2457930"/>
              <a:gd name="connsiteY109" fmla="*/ 664759 h 772884"/>
              <a:gd name="connsiteX110" fmla="*/ 1553147 w 2457930"/>
              <a:gd name="connsiteY110" fmla="*/ 755818 h 772884"/>
              <a:gd name="connsiteX111" fmla="*/ 1543717 w 2457930"/>
              <a:gd name="connsiteY111" fmla="*/ 767629 h 772884"/>
              <a:gd name="connsiteX112" fmla="*/ 1530096 w 2457930"/>
              <a:gd name="connsiteY112" fmla="*/ 760866 h 772884"/>
              <a:gd name="connsiteX113" fmla="*/ 1528763 w 2457930"/>
              <a:gd name="connsiteY113" fmla="*/ 752770 h 772884"/>
              <a:gd name="connsiteX114" fmla="*/ 1528763 w 2457930"/>
              <a:gd name="connsiteY114" fmla="*/ 664854 h 772884"/>
              <a:gd name="connsiteX115" fmla="*/ 1528763 w 2457930"/>
              <a:gd name="connsiteY115" fmla="*/ 660187 h 772884"/>
              <a:gd name="connsiteX116" fmla="*/ 1487234 w 2457930"/>
              <a:gd name="connsiteY116" fmla="*/ 617134 h 772884"/>
              <a:gd name="connsiteX117" fmla="*/ 1488472 w 2457930"/>
              <a:gd name="connsiteY117" fmla="*/ 587606 h 772884"/>
              <a:gd name="connsiteX118" fmla="*/ 1511713 w 2457930"/>
              <a:gd name="connsiteY118" fmla="*/ 531599 h 772884"/>
              <a:gd name="connsiteX119" fmla="*/ 1523810 w 2457930"/>
              <a:gd name="connsiteY119" fmla="*/ 519407 h 772884"/>
              <a:gd name="connsiteX120" fmla="*/ 1543467 w 2457930"/>
              <a:gd name="connsiteY120" fmla="*/ 513586 h 772884"/>
              <a:gd name="connsiteX121" fmla="*/ 730032 w 2457930"/>
              <a:gd name="connsiteY121" fmla="*/ 513586 h 772884"/>
              <a:gd name="connsiteX122" fmla="*/ 749046 w 2457930"/>
              <a:gd name="connsiteY122" fmla="*/ 522551 h 772884"/>
              <a:gd name="connsiteX123" fmla="*/ 770763 w 2457930"/>
              <a:gd name="connsiteY123" fmla="*/ 556745 h 772884"/>
              <a:gd name="connsiteX124" fmla="*/ 782479 w 2457930"/>
              <a:gd name="connsiteY124" fmla="*/ 605228 h 772884"/>
              <a:gd name="connsiteX125" fmla="*/ 744284 w 2457930"/>
              <a:gd name="connsiteY125" fmla="*/ 658663 h 772884"/>
              <a:gd name="connsiteX126" fmla="*/ 739712 w 2457930"/>
              <a:gd name="connsiteY126" fmla="*/ 664759 h 772884"/>
              <a:gd name="connsiteX127" fmla="*/ 739712 w 2457930"/>
              <a:gd name="connsiteY127" fmla="*/ 755818 h 772884"/>
              <a:gd name="connsiteX128" fmla="*/ 730282 w 2457930"/>
              <a:gd name="connsiteY128" fmla="*/ 767629 h 772884"/>
              <a:gd name="connsiteX129" fmla="*/ 716661 w 2457930"/>
              <a:gd name="connsiteY129" fmla="*/ 760866 h 772884"/>
              <a:gd name="connsiteX130" fmla="*/ 715328 w 2457930"/>
              <a:gd name="connsiteY130" fmla="*/ 752770 h 772884"/>
              <a:gd name="connsiteX131" fmla="*/ 715328 w 2457930"/>
              <a:gd name="connsiteY131" fmla="*/ 664854 h 772884"/>
              <a:gd name="connsiteX132" fmla="*/ 715328 w 2457930"/>
              <a:gd name="connsiteY132" fmla="*/ 660187 h 772884"/>
              <a:gd name="connsiteX133" fmla="*/ 673799 w 2457930"/>
              <a:gd name="connsiteY133" fmla="*/ 617134 h 772884"/>
              <a:gd name="connsiteX134" fmla="*/ 675037 w 2457930"/>
              <a:gd name="connsiteY134" fmla="*/ 587606 h 772884"/>
              <a:gd name="connsiteX135" fmla="*/ 698278 w 2457930"/>
              <a:gd name="connsiteY135" fmla="*/ 531599 h 772884"/>
              <a:gd name="connsiteX136" fmla="*/ 710375 w 2457930"/>
              <a:gd name="connsiteY136" fmla="*/ 519407 h 772884"/>
              <a:gd name="connsiteX137" fmla="*/ 730032 w 2457930"/>
              <a:gd name="connsiteY137" fmla="*/ 513586 h 772884"/>
              <a:gd name="connsiteX138" fmla="*/ 994220 w 2457930"/>
              <a:gd name="connsiteY138" fmla="*/ 512168 h 772884"/>
              <a:gd name="connsiteX139" fmla="*/ 1150716 w 2457930"/>
              <a:gd name="connsiteY139" fmla="*/ 512168 h 772884"/>
              <a:gd name="connsiteX140" fmla="*/ 1162717 w 2457930"/>
              <a:gd name="connsiteY140" fmla="*/ 524169 h 772884"/>
              <a:gd name="connsiteX141" fmla="*/ 1162717 w 2457930"/>
              <a:gd name="connsiteY141" fmla="*/ 662568 h 772884"/>
              <a:gd name="connsiteX142" fmla="*/ 1150716 w 2457930"/>
              <a:gd name="connsiteY142" fmla="*/ 674569 h 772884"/>
              <a:gd name="connsiteX143" fmla="*/ 1072611 w 2457930"/>
              <a:gd name="connsiteY143" fmla="*/ 674569 h 772884"/>
              <a:gd name="connsiteX144" fmla="*/ 1072706 w 2457930"/>
              <a:gd name="connsiteY144" fmla="*/ 674664 h 772884"/>
              <a:gd name="connsiteX145" fmla="*/ 995839 w 2457930"/>
              <a:gd name="connsiteY145" fmla="*/ 674664 h 772884"/>
              <a:gd name="connsiteX146" fmla="*/ 982123 w 2457930"/>
              <a:gd name="connsiteY146" fmla="*/ 661329 h 772884"/>
              <a:gd name="connsiteX147" fmla="*/ 982123 w 2457930"/>
              <a:gd name="connsiteY147" fmla="*/ 524074 h 772884"/>
              <a:gd name="connsiteX148" fmla="*/ 994220 w 2457930"/>
              <a:gd name="connsiteY148" fmla="*/ 512168 h 772884"/>
              <a:gd name="connsiteX149" fmla="*/ 180785 w 2457930"/>
              <a:gd name="connsiteY149" fmla="*/ 512168 h 772884"/>
              <a:gd name="connsiteX150" fmla="*/ 337281 w 2457930"/>
              <a:gd name="connsiteY150" fmla="*/ 512168 h 772884"/>
              <a:gd name="connsiteX151" fmla="*/ 349282 w 2457930"/>
              <a:gd name="connsiteY151" fmla="*/ 524169 h 772884"/>
              <a:gd name="connsiteX152" fmla="*/ 349282 w 2457930"/>
              <a:gd name="connsiteY152" fmla="*/ 662568 h 772884"/>
              <a:gd name="connsiteX153" fmla="*/ 337281 w 2457930"/>
              <a:gd name="connsiteY153" fmla="*/ 674569 h 772884"/>
              <a:gd name="connsiteX154" fmla="*/ 259176 w 2457930"/>
              <a:gd name="connsiteY154" fmla="*/ 674569 h 772884"/>
              <a:gd name="connsiteX155" fmla="*/ 259271 w 2457930"/>
              <a:gd name="connsiteY155" fmla="*/ 674664 h 772884"/>
              <a:gd name="connsiteX156" fmla="*/ 182404 w 2457930"/>
              <a:gd name="connsiteY156" fmla="*/ 674664 h 772884"/>
              <a:gd name="connsiteX157" fmla="*/ 168688 w 2457930"/>
              <a:gd name="connsiteY157" fmla="*/ 661329 h 772884"/>
              <a:gd name="connsiteX158" fmla="*/ 168688 w 2457930"/>
              <a:gd name="connsiteY158" fmla="*/ 524074 h 772884"/>
              <a:gd name="connsiteX159" fmla="*/ 180785 w 2457930"/>
              <a:gd name="connsiteY159" fmla="*/ 512168 h 772884"/>
              <a:gd name="connsiteX160" fmla="*/ 1214247 w 2457930"/>
              <a:gd name="connsiteY160" fmla="*/ 481688 h 772884"/>
              <a:gd name="connsiteX161" fmla="*/ 1214247 w 2457930"/>
              <a:gd name="connsiteY161" fmla="*/ 740577 h 772884"/>
              <a:gd name="connsiteX162" fmla="*/ 1373029 w 2457930"/>
              <a:gd name="connsiteY162" fmla="*/ 740577 h 772884"/>
              <a:gd name="connsiteX163" fmla="*/ 1373029 w 2457930"/>
              <a:gd name="connsiteY163" fmla="*/ 481688 h 772884"/>
              <a:gd name="connsiteX164" fmla="*/ 400812 w 2457930"/>
              <a:gd name="connsiteY164" fmla="*/ 481688 h 772884"/>
              <a:gd name="connsiteX165" fmla="*/ 400812 w 2457930"/>
              <a:gd name="connsiteY165" fmla="*/ 740577 h 772884"/>
              <a:gd name="connsiteX166" fmla="*/ 559594 w 2457930"/>
              <a:gd name="connsiteY166" fmla="*/ 740577 h 772884"/>
              <a:gd name="connsiteX167" fmla="*/ 559594 w 2457930"/>
              <a:gd name="connsiteY167" fmla="*/ 481688 h 772884"/>
              <a:gd name="connsiteX168" fmla="*/ 1133952 w 2457930"/>
              <a:gd name="connsiteY168" fmla="*/ 311381 h 772884"/>
              <a:gd name="connsiteX169" fmla="*/ 1187197 w 2457930"/>
              <a:gd name="connsiteY169" fmla="*/ 365007 h 772884"/>
              <a:gd name="connsiteX170" fmla="*/ 1187197 w 2457930"/>
              <a:gd name="connsiteY170" fmla="*/ 311381 h 772884"/>
              <a:gd name="connsiteX171" fmla="*/ 320516 w 2457930"/>
              <a:gd name="connsiteY171" fmla="*/ 311381 h 772884"/>
              <a:gd name="connsiteX172" fmla="*/ 373760 w 2457930"/>
              <a:gd name="connsiteY172" fmla="*/ 365007 h 772884"/>
              <a:gd name="connsiteX173" fmla="*/ 373760 w 2457930"/>
              <a:gd name="connsiteY173" fmla="*/ 311381 h 772884"/>
              <a:gd name="connsiteX174" fmla="*/ 1264825 w 2457930"/>
              <a:gd name="connsiteY174" fmla="*/ 311191 h 772884"/>
              <a:gd name="connsiteX175" fmla="*/ 1214057 w 2457930"/>
              <a:gd name="connsiteY175" fmla="*/ 311286 h 772884"/>
              <a:gd name="connsiteX176" fmla="*/ 1211771 w 2457930"/>
              <a:gd name="connsiteY176" fmla="*/ 313858 h 772884"/>
              <a:gd name="connsiteX177" fmla="*/ 1211676 w 2457930"/>
              <a:gd name="connsiteY177" fmla="*/ 365007 h 772884"/>
              <a:gd name="connsiteX178" fmla="*/ 1211676 w 2457930"/>
              <a:gd name="connsiteY178" fmla="*/ 365102 h 772884"/>
              <a:gd name="connsiteX179" fmla="*/ 1264825 w 2457930"/>
              <a:gd name="connsiteY179" fmla="*/ 311191 h 772884"/>
              <a:gd name="connsiteX180" fmla="*/ 451389 w 2457930"/>
              <a:gd name="connsiteY180" fmla="*/ 311191 h 772884"/>
              <a:gd name="connsiteX181" fmla="*/ 400621 w 2457930"/>
              <a:gd name="connsiteY181" fmla="*/ 311286 h 772884"/>
              <a:gd name="connsiteX182" fmla="*/ 398335 w 2457930"/>
              <a:gd name="connsiteY182" fmla="*/ 313858 h 772884"/>
              <a:gd name="connsiteX183" fmla="*/ 398240 w 2457930"/>
              <a:gd name="connsiteY183" fmla="*/ 365007 h 772884"/>
              <a:gd name="connsiteX184" fmla="*/ 398240 w 2457930"/>
              <a:gd name="connsiteY184" fmla="*/ 365102 h 772884"/>
              <a:gd name="connsiteX185" fmla="*/ 451389 w 2457930"/>
              <a:gd name="connsiteY185" fmla="*/ 311191 h 772884"/>
              <a:gd name="connsiteX186" fmla="*/ 1974607 w 2457930"/>
              <a:gd name="connsiteY186" fmla="*/ 309345 h 772884"/>
              <a:gd name="connsiteX187" fmla="*/ 1974385 w 2457930"/>
              <a:gd name="connsiteY187" fmla="*/ 311270 h 772884"/>
              <a:gd name="connsiteX188" fmla="*/ 1990534 w 2457930"/>
              <a:gd name="connsiteY188" fmla="*/ 364245 h 772884"/>
              <a:gd name="connsiteX189" fmla="*/ 2094357 w 2457930"/>
              <a:gd name="connsiteY189" fmla="*/ 433492 h 772884"/>
              <a:gd name="connsiteX190" fmla="*/ 2095839 w 2457930"/>
              <a:gd name="connsiteY190" fmla="*/ 433389 h 772884"/>
              <a:gd name="connsiteX191" fmla="*/ 2050161 w 2457930"/>
              <a:gd name="connsiteY191" fmla="*/ 392630 h 772884"/>
              <a:gd name="connsiteX192" fmla="*/ 2028254 w 2457930"/>
              <a:gd name="connsiteY192" fmla="*/ 370055 h 772884"/>
              <a:gd name="connsiteX193" fmla="*/ 2002824 w 2457930"/>
              <a:gd name="connsiteY193" fmla="*/ 331616 h 772884"/>
              <a:gd name="connsiteX194" fmla="*/ 1879473 w 2457930"/>
              <a:gd name="connsiteY194" fmla="*/ 287093 h 772884"/>
              <a:gd name="connsiteX195" fmla="*/ 1766983 w 2457930"/>
              <a:gd name="connsiteY195" fmla="*/ 370913 h 772884"/>
              <a:gd name="connsiteX196" fmla="*/ 1746695 w 2457930"/>
              <a:gd name="connsiteY196" fmla="*/ 392058 h 772884"/>
              <a:gd name="connsiteX197" fmla="*/ 1686402 w 2457930"/>
              <a:gd name="connsiteY197" fmla="*/ 577224 h 772884"/>
              <a:gd name="connsiteX198" fmla="*/ 1790224 w 2457930"/>
              <a:gd name="connsiteY198" fmla="*/ 646471 h 772884"/>
              <a:gd name="connsiteX199" fmla="*/ 1881092 w 2457930"/>
              <a:gd name="connsiteY199" fmla="*/ 622944 h 772884"/>
              <a:gd name="connsiteX200" fmla="*/ 1883759 w 2457930"/>
              <a:gd name="connsiteY200" fmla="*/ 617420 h 772884"/>
              <a:gd name="connsiteX201" fmla="*/ 1884045 w 2457930"/>
              <a:gd name="connsiteY201" fmla="*/ 582749 h 772884"/>
              <a:gd name="connsiteX202" fmla="*/ 1878711 w 2457930"/>
              <a:gd name="connsiteY202" fmla="*/ 574081 h 772884"/>
              <a:gd name="connsiteX203" fmla="*/ 1782604 w 2457930"/>
              <a:gd name="connsiteY203" fmla="*/ 526265 h 772884"/>
              <a:gd name="connsiteX204" fmla="*/ 1772984 w 2457930"/>
              <a:gd name="connsiteY204" fmla="*/ 514931 h 772884"/>
              <a:gd name="connsiteX205" fmla="*/ 1778223 w 2457930"/>
              <a:gd name="connsiteY205" fmla="*/ 501596 h 772884"/>
              <a:gd name="connsiteX206" fmla="*/ 1793462 w 2457930"/>
              <a:gd name="connsiteY206" fmla="*/ 500262 h 772884"/>
              <a:gd name="connsiteX207" fmla="*/ 1842040 w 2457930"/>
              <a:gd name="connsiteY207" fmla="*/ 524456 h 772884"/>
              <a:gd name="connsiteX208" fmla="*/ 1884045 w 2457930"/>
              <a:gd name="connsiteY208" fmla="*/ 545411 h 772884"/>
              <a:gd name="connsiteX209" fmla="*/ 1884045 w 2457930"/>
              <a:gd name="connsiteY209" fmla="*/ 538457 h 772884"/>
              <a:gd name="connsiteX210" fmla="*/ 1884045 w 2457930"/>
              <a:gd name="connsiteY210" fmla="*/ 422157 h 772884"/>
              <a:gd name="connsiteX211" fmla="*/ 1884807 w 2457930"/>
              <a:gd name="connsiteY211" fmla="*/ 415299 h 772884"/>
              <a:gd name="connsiteX212" fmla="*/ 1900333 w 2457930"/>
              <a:gd name="connsiteY212" fmla="*/ 406155 h 772884"/>
              <a:gd name="connsiteX213" fmla="*/ 1911668 w 2457930"/>
              <a:gd name="connsiteY213" fmla="*/ 420062 h 772884"/>
              <a:gd name="connsiteX214" fmla="*/ 1911668 w 2457930"/>
              <a:gd name="connsiteY214" fmla="*/ 489880 h 772884"/>
              <a:gd name="connsiteX215" fmla="*/ 1911763 w 2457930"/>
              <a:gd name="connsiteY215" fmla="*/ 489689 h 772884"/>
              <a:gd name="connsiteX216" fmla="*/ 1953006 w 2457930"/>
              <a:gd name="connsiteY216" fmla="*/ 469115 h 772884"/>
              <a:gd name="connsiteX217" fmla="*/ 2002060 w 2457930"/>
              <a:gd name="connsiteY217" fmla="*/ 444541 h 772884"/>
              <a:gd name="connsiteX218" fmla="*/ 2017300 w 2457930"/>
              <a:gd name="connsiteY218" fmla="*/ 445589 h 772884"/>
              <a:gd name="connsiteX219" fmla="*/ 2022729 w 2457930"/>
              <a:gd name="connsiteY219" fmla="*/ 458828 h 772884"/>
              <a:gd name="connsiteX220" fmla="*/ 2012823 w 2457930"/>
              <a:gd name="connsiteY220" fmla="*/ 470639 h 772884"/>
              <a:gd name="connsiteX221" fmla="*/ 1916240 w 2457930"/>
              <a:gd name="connsiteY221" fmla="*/ 518836 h 772884"/>
              <a:gd name="connsiteX222" fmla="*/ 1911573 w 2457930"/>
              <a:gd name="connsiteY222" fmla="*/ 524360 h 772884"/>
              <a:gd name="connsiteX223" fmla="*/ 1911763 w 2457930"/>
              <a:gd name="connsiteY223" fmla="*/ 618086 h 772884"/>
              <a:gd name="connsiteX224" fmla="*/ 1914240 w 2457930"/>
              <a:gd name="connsiteY224" fmla="*/ 622658 h 772884"/>
              <a:gd name="connsiteX225" fmla="*/ 2010823 w 2457930"/>
              <a:gd name="connsiteY225" fmla="*/ 645614 h 772884"/>
              <a:gd name="connsiteX226" fmla="*/ 2125599 w 2457930"/>
              <a:gd name="connsiteY226" fmla="*/ 515597 h 772884"/>
              <a:gd name="connsiteX227" fmla="*/ 2111400 w 2457930"/>
              <a:gd name="connsiteY227" fmla="*/ 461653 h 772884"/>
              <a:gd name="connsiteX228" fmla="*/ 2106269 w 2457930"/>
              <a:gd name="connsiteY228" fmla="*/ 462181 h 772884"/>
              <a:gd name="connsiteX229" fmla="*/ 1948910 w 2457930"/>
              <a:gd name="connsiteY229" fmla="*/ 330526 h 772884"/>
              <a:gd name="connsiteX230" fmla="*/ 1953377 w 2457930"/>
              <a:gd name="connsiteY230" fmla="*/ 298541 h 772884"/>
              <a:gd name="connsiteX231" fmla="*/ 1925317 w 2457930"/>
              <a:gd name="connsiteY231" fmla="*/ 288242 h 772884"/>
              <a:gd name="connsiteX232" fmla="*/ 1879473 w 2457930"/>
              <a:gd name="connsiteY232" fmla="*/ 287093 h 772884"/>
              <a:gd name="connsiteX233" fmla="*/ 1187197 w 2457930"/>
              <a:gd name="connsiteY233" fmla="*/ 233276 h 772884"/>
              <a:gd name="connsiteX234" fmla="*/ 1134047 w 2457930"/>
              <a:gd name="connsiteY234" fmla="*/ 286902 h 772884"/>
              <a:gd name="connsiteX235" fmla="*/ 1187197 w 2457930"/>
              <a:gd name="connsiteY235" fmla="*/ 286902 h 772884"/>
              <a:gd name="connsiteX236" fmla="*/ 373760 w 2457930"/>
              <a:gd name="connsiteY236" fmla="*/ 233276 h 772884"/>
              <a:gd name="connsiteX237" fmla="*/ 320611 w 2457930"/>
              <a:gd name="connsiteY237" fmla="*/ 286902 h 772884"/>
              <a:gd name="connsiteX238" fmla="*/ 373760 w 2457930"/>
              <a:gd name="connsiteY238" fmla="*/ 286902 h 772884"/>
              <a:gd name="connsiteX239" fmla="*/ 1211866 w 2457930"/>
              <a:gd name="connsiteY239" fmla="*/ 233181 h 772884"/>
              <a:gd name="connsiteX240" fmla="*/ 1211866 w 2457930"/>
              <a:gd name="connsiteY240" fmla="*/ 286711 h 772884"/>
              <a:gd name="connsiteX241" fmla="*/ 1265302 w 2457930"/>
              <a:gd name="connsiteY241" fmla="*/ 286711 h 772884"/>
              <a:gd name="connsiteX242" fmla="*/ 1211866 w 2457930"/>
              <a:gd name="connsiteY242" fmla="*/ 233181 h 772884"/>
              <a:gd name="connsiteX243" fmla="*/ 398430 w 2457930"/>
              <a:gd name="connsiteY243" fmla="*/ 233181 h 772884"/>
              <a:gd name="connsiteX244" fmla="*/ 398430 w 2457930"/>
              <a:gd name="connsiteY244" fmla="*/ 286711 h 772884"/>
              <a:gd name="connsiteX245" fmla="*/ 451866 w 2457930"/>
              <a:gd name="connsiteY245" fmla="*/ 286711 h 772884"/>
              <a:gd name="connsiteX246" fmla="*/ 398430 w 2457930"/>
              <a:gd name="connsiteY246" fmla="*/ 233181 h 772884"/>
              <a:gd name="connsiteX247" fmla="*/ 1199865 w 2457930"/>
              <a:gd name="connsiteY247" fmla="*/ 207654 h 772884"/>
              <a:gd name="connsiteX248" fmla="*/ 1291400 w 2457930"/>
              <a:gd name="connsiteY248" fmla="*/ 299570 h 772884"/>
              <a:gd name="connsiteX249" fmla="*/ 1199198 w 2457930"/>
              <a:gd name="connsiteY249" fmla="*/ 390915 h 772884"/>
              <a:gd name="connsiteX250" fmla="*/ 1108139 w 2457930"/>
              <a:gd name="connsiteY250" fmla="*/ 299284 h 772884"/>
              <a:gd name="connsiteX251" fmla="*/ 1199960 w 2457930"/>
              <a:gd name="connsiteY251" fmla="*/ 207749 h 772884"/>
              <a:gd name="connsiteX252" fmla="*/ 386429 w 2457930"/>
              <a:gd name="connsiteY252" fmla="*/ 207654 h 772884"/>
              <a:gd name="connsiteX253" fmla="*/ 477964 w 2457930"/>
              <a:gd name="connsiteY253" fmla="*/ 299570 h 772884"/>
              <a:gd name="connsiteX254" fmla="*/ 385762 w 2457930"/>
              <a:gd name="connsiteY254" fmla="*/ 390915 h 772884"/>
              <a:gd name="connsiteX255" fmla="*/ 294703 w 2457930"/>
              <a:gd name="connsiteY255" fmla="*/ 299284 h 772884"/>
              <a:gd name="connsiteX256" fmla="*/ 386524 w 2457930"/>
              <a:gd name="connsiteY256" fmla="*/ 207749 h 772884"/>
              <a:gd name="connsiteX257" fmla="*/ 1199579 w 2457930"/>
              <a:gd name="connsiteY257" fmla="*/ 117928 h 772884"/>
              <a:gd name="connsiteX258" fmla="*/ 1199674 w 2457930"/>
              <a:gd name="connsiteY258" fmla="*/ 118023 h 772884"/>
              <a:gd name="connsiteX259" fmla="*/ 1188720 w 2457930"/>
              <a:gd name="connsiteY259" fmla="*/ 127834 h 772884"/>
              <a:gd name="connsiteX260" fmla="*/ 1109853 w 2457930"/>
              <a:gd name="connsiteY260" fmla="*/ 199272 h 772884"/>
              <a:gd name="connsiteX261" fmla="*/ 1031177 w 2457930"/>
              <a:gd name="connsiteY261" fmla="*/ 270328 h 772884"/>
              <a:gd name="connsiteX262" fmla="*/ 957548 w 2457930"/>
              <a:gd name="connsiteY262" fmla="*/ 336908 h 772884"/>
              <a:gd name="connsiteX263" fmla="*/ 954691 w 2457930"/>
              <a:gd name="connsiteY263" fmla="*/ 343290 h 772884"/>
              <a:gd name="connsiteX264" fmla="*/ 954691 w 2457930"/>
              <a:gd name="connsiteY264" fmla="*/ 736005 h 772884"/>
              <a:gd name="connsiteX265" fmla="*/ 954691 w 2457930"/>
              <a:gd name="connsiteY265" fmla="*/ 740482 h 772884"/>
              <a:gd name="connsiteX266" fmla="*/ 1189768 w 2457930"/>
              <a:gd name="connsiteY266" fmla="*/ 740482 h 772884"/>
              <a:gd name="connsiteX267" fmla="*/ 1189768 w 2457930"/>
              <a:gd name="connsiteY267" fmla="*/ 481307 h 772884"/>
              <a:gd name="connsiteX268" fmla="*/ 1182148 w 2457930"/>
              <a:gd name="connsiteY268" fmla="*/ 481307 h 772884"/>
              <a:gd name="connsiteX269" fmla="*/ 1170623 w 2457930"/>
              <a:gd name="connsiteY269" fmla="*/ 471591 h 772884"/>
              <a:gd name="connsiteX270" fmla="*/ 1179671 w 2457930"/>
              <a:gd name="connsiteY270" fmla="*/ 457399 h 772884"/>
              <a:gd name="connsiteX271" fmla="*/ 1185101 w 2457930"/>
              <a:gd name="connsiteY271" fmla="*/ 456828 h 772884"/>
              <a:gd name="connsiteX272" fmla="*/ 1402747 w 2457930"/>
              <a:gd name="connsiteY272" fmla="*/ 456828 h 772884"/>
              <a:gd name="connsiteX273" fmla="*/ 1408176 w 2457930"/>
              <a:gd name="connsiteY273" fmla="*/ 457399 h 772884"/>
              <a:gd name="connsiteX274" fmla="*/ 1417415 w 2457930"/>
              <a:gd name="connsiteY274" fmla="*/ 470067 h 772884"/>
              <a:gd name="connsiteX275" fmla="*/ 1405890 w 2457930"/>
              <a:gd name="connsiteY275" fmla="*/ 481212 h 772884"/>
              <a:gd name="connsiteX276" fmla="*/ 1397984 w 2457930"/>
              <a:gd name="connsiteY276" fmla="*/ 481212 h 772884"/>
              <a:gd name="connsiteX277" fmla="*/ 1397984 w 2457930"/>
              <a:gd name="connsiteY277" fmla="*/ 740387 h 772884"/>
              <a:gd name="connsiteX278" fmla="*/ 1444276 w 2457930"/>
              <a:gd name="connsiteY278" fmla="*/ 740387 h 772884"/>
              <a:gd name="connsiteX279" fmla="*/ 1444276 w 2457930"/>
              <a:gd name="connsiteY279" fmla="*/ 423014 h 772884"/>
              <a:gd name="connsiteX280" fmla="*/ 1444276 w 2457930"/>
              <a:gd name="connsiteY280" fmla="*/ 342623 h 772884"/>
              <a:gd name="connsiteX281" fmla="*/ 1442847 w 2457930"/>
              <a:gd name="connsiteY281" fmla="*/ 338146 h 772884"/>
              <a:gd name="connsiteX282" fmla="*/ 1394174 w 2457930"/>
              <a:gd name="connsiteY282" fmla="*/ 293855 h 772884"/>
              <a:gd name="connsiteX283" fmla="*/ 1340072 w 2457930"/>
              <a:gd name="connsiteY283" fmla="*/ 244992 h 772884"/>
              <a:gd name="connsiteX284" fmla="*/ 1286637 w 2457930"/>
              <a:gd name="connsiteY284" fmla="*/ 196605 h 772884"/>
              <a:gd name="connsiteX285" fmla="*/ 1222343 w 2457930"/>
              <a:gd name="connsiteY285" fmla="*/ 138407 h 772884"/>
              <a:gd name="connsiteX286" fmla="*/ 1199579 w 2457930"/>
              <a:gd name="connsiteY286" fmla="*/ 117928 h 772884"/>
              <a:gd name="connsiteX287" fmla="*/ 386144 w 2457930"/>
              <a:gd name="connsiteY287" fmla="*/ 117928 h 772884"/>
              <a:gd name="connsiteX288" fmla="*/ 386239 w 2457930"/>
              <a:gd name="connsiteY288" fmla="*/ 118023 h 772884"/>
              <a:gd name="connsiteX289" fmla="*/ 375285 w 2457930"/>
              <a:gd name="connsiteY289" fmla="*/ 127834 h 772884"/>
              <a:gd name="connsiteX290" fmla="*/ 296418 w 2457930"/>
              <a:gd name="connsiteY290" fmla="*/ 199272 h 772884"/>
              <a:gd name="connsiteX291" fmla="*/ 217741 w 2457930"/>
              <a:gd name="connsiteY291" fmla="*/ 270328 h 772884"/>
              <a:gd name="connsiteX292" fmla="*/ 144113 w 2457930"/>
              <a:gd name="connsiteY292" fmla="*/ 336908 h 772884"/>
              <a:gd name="connsiteX293" fmla="*/ 141256 w 2457930"/>
              <a:gd name="connsiteY293" fmla="*/ 343290 h 772884"/>
              <a:gd name="connsiteX294" fmla="*/ 141256 w 2457930"/>
              <a:gd name="connsiteY294" fmla="*/ 736005 h 772884"/>
              <a:gd name="connsiteX295" fmla="*/ 141256 w 2457930"/>
              <a:gd name="connsiteY295" fmla="*/ 740482 h 772884"/>
              <a:gd name="connsiteX296" fmla="*/ 376333 w 2457930"/>
              <a:gd name="connsiteY296" fmla="*/ 740482 h 772884"/>
              <a:gd name="connsiteX297" fmla="*/ 376333 w 2457930"/>
              <a:gd name="connsiteY297" fmla="*/ 481307 h 772884"/>
              <a:gd name="connsiteX298" fmla="*/ 368713 w 2457930"/>
              <a:gd name="connsiteY298" fmla="*/ 481307 h 772884"/>
              <a:gd name="connsiteX299" fmla="*/ 357188 w 2457930"/>
              <a:gd name="connsiteY299" fmla="*/ 471591 h 772884"/>
              <a:gd name="connsiteX300" fmla="*/ 366236 w 2457930"/>
              <a:gd name="connsiteY300" fmla="*/ 457399 h 772884"/>
              <a:gd name="connsiteX301" fmla="*/ 371666 w 2457930"/>
              <a:gd name="connsiteY301" fmla="*/ 456828 h 772884"/>
              <a:gd name="connsiteX302" fmla="*/ 589312 w 2457930"/>
              <a:gd name="connsiteY302" fmla="*/ 456828 h 772884"/>
              <a:gd name="connsiteX303" fmla="*/ 594741 w 2457930"/>
              <a:gd name="connsiteY303" fmla="*/ 457399 h 772884"/>
              <a:gd name="connsiteX304" fmla="*/ 603980 w 2457930"/>
              <a:gd name="connsiteY304" fmla="*/ 470067 h 772884"/>
              <a:gd name="connsiteX305" fmla="*/ 592455 w 2457930"/>
              <a:gd name="connsiteY305" fmla="*/ 481212 h 772884"/>
              <a:gd name="connsiteX306" fmla="*/ 584549 w 2457930"/>
              <a:gd name="connsiteY306" fmla="*/ 481212 h 772884"/>
              <a:gd name="connsiteX307" fmla="*/ 584549 w 2457930"/>
              <a:gd name="connsiteY307" fmla="*/ 740387 h 772884"/>
              <a:gd name="connsiteX308" fmla="*/ 630841 w 2457930"/>
              <a:gd name="connsiteY308" fmla="*/ 740387 h 772884"/>
              <a:gd name="connsiteX309" fmla="*/ 630841 w 2457930"/>
              <a:gd name="connsiteY309" fmla="*/ 423014 h 772884"/>
              <a:gd name="connsiteX310" fmla="*/ 630841 w 2457930"/>
              <a:gd name="connsiteY310" fmla="*/ 342623 h 772884"/>
              <a:gd name="connsiteX311" fmla="*/ 629412 w 2457930"/>
              <a:gd name="connsiteY311" fmla="*/ 338146 h 772884"/>
              <a:gd name="connsiteX312" fmla="*/ 580739 w 2457930"/>
              <a:gd name="connsiteY312" fmla="*/ 293855 h 772884"/>
              <a:gd name="connsiteX313" fmla="*/ 526637 w 2457930"/>
              <a:gd name="connsiteY313" fmla="*/ 244992 h 772884"/>
              <a:gd name="connsiteX314" fmla="*/ 473202 w 2457930"/>
              <a:gd name="connsiteY314" fmla="*/ 196605 h 772884"/>
              <a:gd name="connsiteX315" fmla="*/ 408908 w 2457930"/>
              <a:gd name="connsiteY315" fmla="*/ 138407 h 772884"/>
              <a:gd name="connsiteX316" fmla="*/ 386144 w 2457930"/>
              <a:gd name="connsiteY316" fmla="*/ 117928 h 772884"/>
              <a:gd name="connsiteX317" fmla="*/ 2183606 w 2457930"/>
              <a:gd name="connsiteY317" fmla="*/ 74113 h 772884"/>
              <a:gd name="connsiteX318" fmla="*/ 2071116 w 2457930"/>
              <a:gd name="connsiteY318" fmla="*/ 157933 h 772884"/>
              <a:gd name="connsiteX319" fmla="*/ 2050828 w 2457930"/>
              <a:gd name="connsiteY319" fmla="*/ 179079 h 772884"/>
              <a:gd name="connsiteX320" fmla="*/ 1980426 w 2457930"/>
              <a:gd name="connsiteY320" fmla="*/ 258696 h 772884"/>
              <a:gd name="connsiteX321" fmla="*/ 1978225 w 2457930"/>
              <a:gd name="connsiteY321" fmla="*/ 277851 h 772884"/>
              <a:gd name="connsiteX322" fmla="*/ 1981094 w 2457930"/>
              <a:gd name="connsiteY322" fmla="*/ 278890 h 772884"/>
              <a:gd name="connsiteX323" fmla="*/ 2054448 w 2457930"/>
              <a:gd name="connsiteY323" fmla="*/ 358625 h 772884"/>
              <a:gd name="connsiteX324" fmla="*/ 2062449 w 2457930"/>
              <a:gd name="connsiteY324" fmla="*/ 366817 h 772884"/>
              <a:gd name="connsiteX325" fmla="*/ 2124254 w 2457930"/>
              <a:gd name="connsiteY325" fmla="*/ 418812 h 772884"/>
              <a:gd name="connsiteX326" fmla="*/ 2128868 w 2457930"/>
              <a:gd name="connsiteY326" fmla="*/ 431096 h 772884"/>
              <a:gd name="connsiteX327" fmla="*/ 2141863 w 2457930"/>
              <a:gd name="connsiteY327" fmla="*/ 430194 h 772884"/>
              <a:gd name="connsiteX328" fmla="*/ 2185225 w 2457930"/>
              <a:gd name="connsiteY328" fmla="*/ 409965 h 772884"/>
              <a:gd name="connsiteX329" fmla="*/ 2187892 w 2457930"/>
              <a:gd name="connsiteY329" fmla="*/ 404440 h 772884"/>
              <a:gd name="connsiteX330" fmla="*/ 2188178 w 2457930"/>
              <a:gd name="connsiteY330" fmla="*/ 369769 h 772884"/>
              <a:gd name="connsiteX331" fmla="*/ 2182844 w 2457930"/>
              <a:gd name="connsiteY331" fmla="*/ 361102 h 772884"/>
              <a:gd name="connsiteX332" fmla="*/ 2086737 w 2457930"/>
              <a:gd name="connsiteY332" fmla="*/ 313286 h 772884"/>
              <a:gd name="connsiteX333" fmla="*/ 2077117 w 2457930"/>
              <a:gd name="connsiteY333" fmla="*/ 301951 h 772884"/>
              <a:gd name="connsiteX334" fmla="*/ 2082355 w 2457930"/>
              <a:gd name="connsiteY334" fmla="*/ 288616 h 772884"/>
              <a:gd name="connsiteX335" fmla="*/ 2097595 w 2457930"/>
              <a:gd name="connsiteY335" fmla="*/ 287283 h 772884"/>
              <a:gd name="connsiteX336" fmla="*/ 2146173 w 2457930"/>
              <a:gd name="connsiteY336" fmla="*/ 311476 h 772884"/>
              <a:gd name="connsiteX337" fmla="*/ 2188178 w 2457930"/>
              <a:gd name="connsiteY337" fmla="*/ 332431 h 772884"/>
              <a:gd name="connsiteX338" fmla="*/ 2188178 w 2457930"/>
              <a:gd name="connsiteY338" fmla="*/ 325478 h 772884"/>
              <a:gd name="connsiteX339" fmla="*/ 2188178 w 2457930"/>
              <a:gd name="connsiteY339" fmla="*/ 209178 h 772884"/>
              <a:gd name="connsiteX340" fmla="*/ 2188940 w 2457930"/>
              <a:gd name="connsiteY340" fmla="*/ 202320 h 772884"/>
              <a:gd name="connsiteX341" fmla="*/ 2204466 w 2457930"/>
              <a:gd name="connsiteY341" fmla="*/ 193176 h 772884"/>
              <a:gd name="connsiteX342" fmla="*/ 2215801 w 2457930"/>
              <a:gd name="connsiteY342" fmla="*/ 207082 h 772884"/>
              <a:gd name="connsiteX343" fmla="*/ 2215801 w 2457930"/>
              <a:gd name="connsiteY343" fmla="*/ 276901 h 772884"/>
              <a:gd name="connsiteX344" fmla="*/ 2215896 w 2457930"/>
              <a:gd name="connsiteY344" fmla="*/ 276710 h 772884"/>
              <a:gd name="connsiteX345" fmla="*/ 2257139 w 2457930"/>
              <a:gd name="connsiteY345" fmla="*/ 256136 h 772884"/>
              <a:gd name="connsiteX346" fmla="*/ 2306193 w 2457930"/>
              <a:gd name="connsiteY346" fmla="*/ 231562 h 772884"/>
              <a:gd name="connsiteX347" fmla="*/ 2321433 w 2457930"/>
              <a:gd name="connsiteY347" fmla="*/ 232609 h 772884"/>
              <a:gd name="connsiteX348" fmla="*/ 2326862 w 2457930"/>
              <a:gd name="connsiteY348" fmla="*/ 245849 h 772884"/>
              <a:gd name="connsiteX349" fmla="*/ 2316956 w 2457930"/>
              <a:gd name="connsiteY349" fmla="*/ 257660 h 772884"/>
              <a:gd name="connsiteX350" fmla="*/ 2220373 w 2457930"/>
              <a:gd name="connsiteY350" fmla="*/ 305857 h 772884"/>
              <a:gd name="connsiteX351" fmla="*/ 2215705 w 2457930"/>
              <a:gd name="connsiteY351" fmla="*/ 311381 h 772884"/>
              <a:gd name="connsiteX352" fmla="*/ 2215896 w 2457930"/>
              <a:gd name="connsiteY352" fmla="*/ 405107 h 772884"/>
              <a:gd name="connsiteX353" fmla="*/ 2218372 w 2457930"/>
              <a:gd name="connsiteY353" fmla="*/ 409679 h 772884"/>
              <a:gd name="connsiteX354" fmla="*/ 2314956 w 2457930"/>
              <a:gd name="connsiteY354" fmla="*/ 432634 h 772884"/>
              <a:gd name="connsiteX355" fmla="*/ 2429732 w 2457930"/>
              <a:gd name="connsiteY355" fmla="*/ 302618 h 772884"/>
              <a:gd name="connsiteX356" fmla="*/ 2354294 w 2457930"/>
              <a:gd name="connsiteY356" fmla="*/ 179650 h 772884"/>
              <a:gd name="connsiteX357" fmla="*/ 2332387 w 2457930"/>
              <a:gd name="connsiteY357" fmla="*/ 157076 h 772884"/>
              <a:gd name="connsiteX358" fmla="*/ 2183606 w 2457930"/>
              <a:gd name="connsiteY358" fmla="*/ 74113 h 772884"/>
              <a:gd name="connsiteX359" fmla="*/ 942975 w 2457930"/>
              <a:gd name="connsiteY359" fmla="*/ 71637 h 772884"/>
              <a:gd name="connsiteX360" fmla="*/ 942975 w 2457930"/>
              <a:gd name="connsiteY360" fmla="*/ 214607 h 772884"/>
              <a:gd name="connsiteX361" fmla="*/ 942975 w 2457930"/>
              <a:gd name="connsiteY361" fmla="*/ 214702 h 772884"/>
              <a:gd name="connsiteX362" fmla="*/ 950881 w 2457930"/>
              <a:gd name="connsiteY362" fmla="*/ 207463 h 772884"/>
              <a:gd name="connsiteX363" fmla="*/ 1006507 w 2457930"/>
              <a:gd name="connsiteY363" fmla="*/ 156885 h 772884"/>
              <a:gd name="connsiteX364" fmla="*/ 1008888 w 2457930"/>
              <a:gd name="connsiteY364" fmla="*/ 151170 h 772884"/>
              <a:gd name="connsiteX365" fmla="*/ 1008983 w 2457930"/>
              <a:gd name="connsiteY365" fmla="*/ 75923 h 772884"/>
              <a:gd name="connsiteX366" fmla="*/ 1008983 w 2457930"/>
              <a:gd name="connsiteY366" fmla="*/ 71637 h 772884"/>
              <a:gd name="connsiteX367" fmla="*/ 129540 w 2457930"/>
              <a:gd name="connsiteY367" fmla="*/ 71637 h 772884"/>
              <a:gd name="connsiteX368" fmla="*/ 129540 w 2457930"/>
              <a:gd name="connsiteY368" fmla="*/ 214607 h 772884"/>
              <a:gd name="connsiteX369" fmla="*/ 129540 w 2457930"/>
              <a:gd name="connsiteY369" fmla="*/ 214702 h 772884"/>
              <a:gd name="connsiteX370" fmla="*/ 137446 w 2457930"/>
              <a:gd name="connsiteY370" fmla="*/ 207463 h 772884"/>
              <a:gd name="connsiteX371" fmla="*/ 193072 w 2457930"/>
              <a:gd name="connsiteY371" fmla="*/ 156885 h 772884"/>
              <a:gd name="connsiteX372" fmla="*/ 195453 w 2457930"/>
              <a:gd name="connsiteY372" fmla="*/ 151170 h 772884"/>
              <a:gd name="connsiteX373" fmla="*/ 195548 w 2457930"/>
              <a:gd name="connsiteY373" fmla="*/ 75923 h 772884"/>
              <a:gd name="connsiteX374" fmla="*/ 195548 w 2457930"/>
              <a:gd name="connsiteY374" fmla="*/ 71637 h 772884"/>
              <a:gd name="connsiteX375" fmla="*/ 2178939 w 2457930"/>
              <a:gd name="connsiteY375" fmla="*/ 46491 h 772884"/>
              <a:gd name="connsiteX376" fmla="*/ 2358580 w 2457930"/>
              <a:gd name="connsiteY376" fmla="*/ 145741 h 772884"/>
              <a:gd name="connsiteX377" fmla="*/ 2366581 w 2457930"/>
              <a:gd name="connsiteY377" fmla="*/ 153933 h 772884"/>
              <a:gd name="connsiteX378" fmla="*/ 2456688 w 2457930"/>
              <a:gd name="connsiteY378" fmla="*/ 281282 h 772884"/>
              <a:gd name="connsiteX379" fmla="*/ 2323338 w 2457930"/>
              <a:gd name="connsiteY379" fmla="*/ 459876 h 772884"/>
              <a:gd name="connsiteX380" fmla="*/ 2221897 w 2457930"/>
              <a:gd name="connsiteY380" fmla="*/ 444255 h 772884"/>
              <a:gd name="connsiteX381" fmla="*/ 2216086 w 2457930"/>
              <a:gd name="connsiteY381" fmla="*/ 441397 h 772884"/>
              <a:gd name="connsiteX382" fmla="*/ 2215896 w 2457930"/>
              <a:gd name="connsiteY382" fmla="*/ 441397 h 772884"/>
              <a:gd name="connsiteX383" fmla="*/ 2215896 w 2457930"/>
              <a:gd name="connsiteY383" fmla="*/ 758008 h 772884"/>
              <a:gd name="connsiteX384" fmla="*/ 2201323 w 2457930"/>
              <a:gd name="connsiteY384" fmla="*/ 772867 h 772884"/>
              <a:gd name="connsiteX385" fmla="*/ 2188178 w 2457930"/>
              <a:gd name="connsiteY385" fmla="*/ 758389 h 772884"/>
              <a:gd name="connsiteX386" fmla="*/ 2188178 w 2457930"/>
              <a:gd name="connsiteY386" fmla="*/ 448541 h 772884"/>
              <a:gd name="connsiteX387" fmla="*/ 2188178 w 2457930"/>
              <a:gd name="connsiteY387" fmla="*/ 441493 h 772884"/>
              <a:gd name="connsiteX388" fmla="*/ 2180082 w 2457930"/>
              <a:gd name="connsiteY388" fmla="*/ 445398 h 772884"/>
              <a:gd name="connsiteX389" fmla="*/ 2143404 w 2457930"/>
              <a:gd name="connsiteY389" fmla="*/ 458359 h 772884"/>
              <a:gd name="connsiteX390" fmla="*/ 2139267 w 2457930"/>
              <a:gd name="connsiteY390" fmla="*/ 458785 h 772884"/>
              <a:gd name="connsiteX391" fmla="*/ 2152555 w 2457930"/>
              <a:gd name="connsiteY391" fmla="*/ 494166 h 772884"/>
              <a:gd name="connsiteX392" fmla="*/ 2019205 w 2457930"/>
              <a:gd name="connsiteY392" fmla="*/ 672760 h 772884"/>
              <a:gd name="connsiteX393" fmla="*/ 1917764 w 2457930"/>
              <a:gd name="connsiteY393" fmla="*/ 657139 h 772884"/>
              <a:gd name="connsiteX394" fmla="*/ 1911954 w 2457930"/>
              <a:gd name="connsiteY394" fmla="*/ 654281 h 772884"/>
              <a:gd name="connsiteX395" fmla="*/ 1911763 w 2457930"/>
              <a:gd name="connsiteY395" fmla="*/ 654281 h 772884"/>
              <a:gd name="connsiteX396" fmla="*/ 1911763 w 2457930"/>
              <a:gd name="connsiteY396" fmla="*/ 751913 h 772884"/>
              <a:gd name="connsiteX397" fmla="*/ 1897190 w 2457930"/>
              <a:gd name="connsiteY397" fmla="*/ 766772 h 772884"/>
              <a:gd name="connsiteX398" fmla="*/ 1884045 w 2457930"/>
              <a:gd name="connsiteY398" fmla="*/ 752198 h 772884"/>
              <a:gd name="connsiteX399" fmla="*/ 1884045 w 2457930"/>
              <a:gd name="connsiteY399" fmla="*/ 661425 h 772884"/>
              <a:gd name="connsiteX400" fmla="*/ 1884045 w 2457930"/>
              <a:gd name="connsiteY400" fmla="*/ 654377 h 772884"/>
              <a:gd name="connsiteX401" fmla="*/ 1875949 w 2457930"/>
              <a:gd name="connsiteY401" fmla="*/ 658282 h 772884"/>
              <a:gd name="connsiteX402" fmla="*/ 1644777 w 2457930"/>
              <a:gd name="connsiteY402" fmla="*/ 543410 h 772884"/>
              <a:gd name="connsiteX403" fmla="*/ 1733360 w 2457930"/>
              <a:gd name="connsiteY403" fmla="*/ 367198 h 772884"/>
              <a:gd name="connsiteX404" fmla="*/ 1741837 w 2457930"/>
              <a:gd name="connsiteY404" fmla="*/ 358530 h 772884"/>
              <a:gd name="connsiteX405" fmla="*/ 1874806 w 2457930"/>
              <a:gd name="connsiteY405" fmla="*/ 259375 h 772884"/>
              <a:gd name="connsiteX406" fmla="*/ 1930267 w 2457930"/>
              <a:gd name="connsiteY406" fmla="*/ 260484 h 772884"/>
              <a:gd name="connsiteX407" fmla="*/ 1957324 w 2457930"/>
              <a:gd name="connsiteY407" fmla="*/ 270282 h 772884"/>
              <a:gd name="connsiteX408" fmla="*/ 1963305 w 2457930"/>
              <a:gd name="connsiteY408" fmla="*/ 227454 h 772884"/>
              <a:gd name="connsiteX409" fmla="*/ 2037493 w 2457930"/>
              <a:gd name="connsiteY409" fmla="*/ 154314 h 772884"/>
              <a:gd name="connsiteX410" fmla="*/ 2045970 w 2457930"/>
              <a:gd name="connsiteY410" fmla="*/ 145646 h 772884"/>
              <a:gd name="connsiteX411" fmla="*/ 2178939 w 2457930"/>
              <a:gd name="connsiteY411" fmla="*/ 46491 h 772884"/>
              <a:gd name="connsiteX412" fmla="*/ 1200531 w 2457930"/>
              <a:gd name="connsiteY412" fmla="*/ 23440 h 772884"/>
              <a:gd name="connsiteX413" fmla="*/ 1185767 w 2457930"/>
              <a:gd name="connsiteY413" fmla="*/ 28393 h 772884"/>
              <a:gd name="connsiteX414" fmla="*/ 1162336 w 2457930"/>
              <a:gd name="connsiteY414" fmla="*/ 49443 h 772884"/>
              <a:gd name="connsiteX415" fmla="*/ 1116806 w 2457930"/>
              <a:gd name="connsiteY415" fmla="*/ 90782 h 772884"/>
              <a:gd name="connsiteX416" fmla="*/ 1061561 w 2457930"/>
              <a:gd name="connsiteY416" fmla="*/ 140788 h 772884"/>
              <a:gd name="connsiteX417" fmla="*/ 1007555 w 2457930"/>
              <a:gd name="connsiteY417" fmla="*/ 189747 h 772884"/>
              <a:gd name="connsiteX418" fmla="*/ 952976 w 2457930"/>
              <a:gd name="connsiteY418" fmla="*/ 239181 h 772884"/>
              <a:gd name="connsiteX419" fmla="*/ 904875 w 2457930"/>
              <a:gd name="connsiteY419" fmla="*/ 282901 h 772884"/>
              <a:gd name="connsiteX420" fmla="*/ 854583 w 2457930"/>
              <a:gd name="connsiteY420" fmla="*/ 328907 h 772884"/>
              <a:gd name="connsiteX421" fmla="*/ 846677 w 2457930"/>
              <a:gd name="connsiteY421" fmla="*/ 346718 h 772884"/>
              <a:gd name="connsiteX422" fmla="*/ 846391 w 2457930"/>
              <a:gd name="connsiteY422" fmla="*/ 346814 h 772884"/>
              <a:gd name="connsiteX423" fmla="*/ 855345 w 2457930"/>
              <a:gd name="connsiteY423" fmla="*/ 367102 h 772884"/>
              <a:gd name="connsiteX424" fmla="*/ 891064 w 2457930"/>
              <a:gd name="connsiteY424" fmla="*/ 364721 h 772884"/>
              <a:gd name="connsiteX425" fmla="*/ 939356 w 2457930"/>
              <a:gd name="connsiteY425" fmla="*/ 320620 h 772884"/>
              <a:gd name="connsiteX426" fmla="*/ 1002221 w 2457930"/>
              <a:gd name="connsiteY426" fmla="*/ 263851 h 772884"/>
              <a:gd name="connsiteX427" fmla="*/ 1061561 w 2457930"/>
              <a:gd name="connsiteY427" fmla="*/ 210225 h 772884"/>
              <a:gd name="connsiteX428" fmla="*/ 1128713 w 2457930"/>
              <a:gd name="connsiteY428" fmla="*/ 149932 h 772884"/>
              <a:gd name="connsiteX429" fmla="*/ 1190530 w 2457930"/>
              <a:gd name="connsiteY429" fmla="*/ 94306 h 772884"/>
              <a:gd name="connsiteX430" fmla="*/ 1210247 w 2457930"/>
              <a:gd name="connsiteY430" fmla="*/ 94306 h 772884"/>
              <a:gd name="connsiteX431" fmla="*/ 1248251 w 2457930"/>
              <a:gd name="connsiteY431" fmla="*/ 128691 h 772884"/>
              <a:gd name="connsiteX432" fmla="*/ 1302830 w 2457930"/>
              <a:gd name="connsiteY432" fmla="*/ 178221 h 772884"/>
              <a:gd name="connsiteX433" fmla="*/ 1358646 w 2457930"/>
              <a:gd name="connsiteY433" fmla="*/ 228704 h 772884"/>
              <a:gd name="connsiteX434" fmla="*/ 1412939 w 2457930"/>
              <a:gd name="connsiteY434" fmla="*/ 277948 h 772884"/>
              <a:gd name="connsiteX435" fmla="*/ 1468088 w 2457930"/>
              <a:gd name="connsiteY435" fmla="*/ 327954 h 772884"/>
              <a:gd name="connsiteX436" fmla="*/ 1511046 w 2457930"/>
              <a:gd name="connsiteY436" fmla="*/ 366816 h 772884"/>
              <a:gd name="connsiteX437" fmla="*/ 1534192 w 2457930"/>
              <a:gd name="connsiteY437" fmla="*/ 372150 h 772884"/>
              <a:gd name="connsiteX438" fmla="*/ 1552289 w 2457930"/>
              <a:gd name="connsiteY438" fmla="*/ 354339 h 772884"/>
              <a:gd name="connsiteX439" fmla="*/ 1544384 w 2457930"/>
              <a:gd name="connsiteY439" fmla="*/ 327954 h 772884"/>
              <a:gd name="connsiteX440" fmla="*/ 1523619 w 2457930"/>
              <a:gd name="connsiteY440" fmla="*/ 309285 h 772884"/>
              <a:gd name="connsiteX441" fmla="*/ 1421511 w 2457930"/>
              <a:gd name="connsiteY441" fmla="*/ 216607 h 772884"/>
              <a:gd name="connsiteX442" fmla="*/ 1319689 w 2457930"/>
              <a:gd name="connsiteY442" fmla="*/ 124215 h 772884"/>
              <a:gd name="connsiteX443" fmla="*/ 1215295 w 2457930"/>
              <a:gd name="connsiteY443" fmla="*/ 29346 h 772884"/>
              <a:gd name="connsiteX444" fmla="*/ 1200531 w 2457930"/>
              <a:gd name="connsiteY444" fmla="*/ 23440 h 772884"/>
              <a:gd name="connsiteX445" fmla="*/ 387096 w 2457930"/>
              <a:gd name="connsiteY445" fmla="*/ 23440 h 772884"/>
              <a:gd name="connsiteX446" fmla="*/ 372332 w 2457930"/>
              <a:gd name="connsiteY446" fmla="*/ 28393 h 772884"/>
              <a:gd name="connsiteX447" fmla="*/ 348901 w 2457930"/>
              <a:gd name="connsiteY447" fmla="*/ 49443 h 772884"/>
              <a:gd name="connsiteX448" fmla="*/ 303371 w 2457930"/>
              <a:gd name="connsiteY448" fmla="*/ 90782 h 772884"/>
              <a:gd name="connsiteX449" fmla="*/ 248126 w 2457930"/>
              <a:gd name="connsiteY449" fmla="*/ 140788 h 772884"/>
              <a:gd name="connsiteX450" fmla="*/ 194120 w 2457930"/>
              <a:gd name="connsiteY450" fmla="*/ 189747 h 772884"/>
              <a:gd name="connsiteX451" fmla="*/ 139541 w 2457930"/>
              <a:gd name="connsiteY451" fmla="*/ 239181 h 772884"/>
              <a:gd name="connsiteX452" fmla="*/ 91440 w 2457930"/>
              <a:gd name="connsiteY452" fmla="*/ 282901 h 772884"/>
              <a:gd name="connsiteX453" fmla="*/ 41148 w 2457930"/>
              <a:gd name="connsiteY453" fmla="*/ 328907 h 772884"/>
              <a:gd name="connsiteX454" fmla="*/ 33242 w 2457930"/>
              <a:gd name="connsiteY454" fmla="*/ 346718 h 772884"/>
              <a:gd name="connsiteX455" fmla="*/ 32957 w 2457930"/>
              <a:gd name="connsiteY455" fmla="*/ 346814 h 772884"/>
              <a:gd name="connsiteX456" fmla="*/ 41910 w 2457930"/>
              <a:gd name="connsiteY456" fmla="*/ 367102 h 772884"/>
              <a:gd name="connsiteX457" fmla="*/ 77629 w 2457930"/>
              <a:gd name="connsiteY457" fmla="*/ 364721 h 772884"/>
              <a:gd name="connsiteX458" fmla="*/ 125921 w 2457930"/>
              <a:gd name="connsiteY458" fmla="*/ 320620 h 772884"/>
              <a:gd name="connsiteX459" fmla="*/ 188786 w 2457930"/>
              <a:gd name="connsiteY459" fmla="*/ 263851 h 772884"/>
              <a:gd name="connsiteX460" fmla="*/ 248126 w 2457930"/>
              <a:gd name="connsiteY460" fmla="*/ 210225 h 772884"/>
              <a:gd name="connsiteX461" fmla="*/ 315278 w 2457930"/>
              <a:gd name="connsiteY461" fmla="*/ 149932 h 772884"/>
              <a:gd name="connsiteX462" fmla="*/ 377095 w 2457930"/>
              <a:gd name="connsiteY462" fmla="*/ 94306 h 772884"/>
              <a:gd name="connsiteX463" fmla="*/ 396812 w 2457930"/>
              <a:gd name="connsiteY463" fmla="*/ 94306 h 772884"/>
              <a:gd name="connsiteX464" fmla="*/ 434816 w 2457930"/>
              <a:gd name="connsiteY464" fmla="*/ 128691 h 772884"/>
              <a:gd name="connsiteX465" fmla="*/ 489395 w 2457930"/>
              <a:gd name="connsiteY465" fmla="*/ 178221 h 772884"/>
              <a:gd name="connsiteX466" fmla="*/ 545211 w 2457930"/>
              <a:gd name="connsiteY466" fmla="*/ 228704 h 772884"/>
              <a:gd name="connsiteX467" fmla="*/ 599504 w 2457930"/>
              <a:gd name="connsiteY467" fmla="*/ 277948 h 772884"/>
              <a:gd name="connsiteX468" fmla="*/ 654653 w 2457930"/>
              <a:gd name="connsiteY468" fmla="*/ 327954 h 772884"/>
              <a:gd name="connsiteX469" fmla="*/ 697611 w 2457930"/>
              <a:gd name="connsiteY469" fmla="*/ 366816 h 772884"/>
              <a:gd name="connsiteX470" fmla="*/ 720757 w 2457930"/>
              <a:gd name="connsiteY470" fmla="*/ 372150 h 772884"/>
              <a:gd name="connsiteX471" fmla="*/ 738854 w 2457930"/>
              <a:gd name="connsiteY471" fmla="*/ 354339 h 772884"/>
              <a:gd name="connsiteX472" fmla="*/ 730949 w 2457930"/>
              <a:gd name="connsiteY472" fmla="*/ 327954 h 772884"/>
              <a:gd name="connsiteX473" fmla="*/ 710184 w 2457930"/>
              <a:gd name="connsiteY473" fmla="*/ 309285 h 772884"/>
              <a:gd name="connsiteX474" fmla="*/ 608076 w 2457930"/>
              <a:gd name="connsiteY474" fmla="*/ 216607 h 772884"/>
              <a:gd name="connsiteX475" fmla="*/ 506254 w 2457930"/>
              <a:gd name="connsiteY475" fmla="*/ 124215 h 772884"/>
              <a:gd name="connsiteX476" fmla="*/ 401860 w 2457930"/>
              <a:gd name="connsiteY476" fmla="*/ 29346 h 772884"/>
              <a:gd name="connsiteX477" fmla="*/ 387096 w 2457930"/>
              <a:gd name="connsiteY477" fmla="*/ 23440 h 772884"/>
              <a:gd name="connsiteX478" fmla="*/ 1202258 w 2457930"/>
              <a:gd name="connsiteY478" fmla="*/ 44 h 772884"/>
              <a:gd name="connsiteX479" fmla="*/ 1234535 w 2457930"/>
              <a:gd name="connsiteY479" fmla="*/ 13344 h 772884"/>
              <a:gd name="connsiteX480" fmla="*/ 1311402 w 2457930"/>
              <a:gd name="connsiteY480" fmla="*/ 83448 h 772884"/>
              <a:gd name="connsiteX481" fmla="*/ 1377220 w 2457930"/>
              <a:gd name="connsiteY481" fmla="*/ 143455 h 772884"/>
              <a:gd name="connsiteX482" fmla="*/ 1443419 w 2457930"/>
              <a:gd name="connsiteY482" fmla="*/ 203653 h 772884"/>
              <a:gd name="connsiteX483" fmla="*/ 1500188 w 2457930"/>
              <a:gd name="connsiteY483" fmla="*/ 255469 h 772884"/>
              <a:gd name="connsiteX484" fmla="*/ 1557719 w 2457930"/>
              <a:gd name="connsiteY484" fmla="*/ 307666 h 772884"/>
              <a:gd name="connsiteX485" fmla="*/ 1576864 w 2457930"/>
              <a:gd name="connsiteY485" fmla="*/ 354053 h 772884"/>
              <a:gd name="connsiteX486" fmla="*/ 1533811 w 2457930"/>
              <a:gd name="connsiteY486" fmla="*/ 397392 h 772884"/>
              <a:gd name="connsiteX487" fmla="*/ 1490186 w 2457930"/>
              <a:gd name="connsiteY487" fmla="*/ 382056 h 772884"/>
              <a:gd name="connsiteX488" fmla="*/ 1467612 w 2457930"/>
              <a:gd name="connsiteY488" fmla="*/ 361673 h 772884"/>
              <a:gd name="connsiteX489" fmla="*/ 1467612 w 2457930"/>
              <a:gd name="connsiteY489" fmla="*/ 747245 h 772884"/>
              <a:gd name="connsiteX490" fmla="*/ 1467422 w 2457930"/>
              <a:gd name="connsiteY490" fmla="*/ 754770 h 772884"/>
              <a:gd name="connsiteX491" fmla="*/ 1456277 w 2457930"/>
              <a:gd name="connsiteY491" fmla="*/ 765628 h 772884"/>
              <a:gd name="connsiteX492" fmla="*/ 1451991 w 2457930"/>
              <a:gd name="connsiteY492" fmla="*/ 765628 h 772884"/>
              <a:gd name="connsiteX493" fmla="*/ 945737 w 2457930"/>
              <a:gd name="connsiteY493" fmla="*/ 765723 h 772884"/>
              <a:gd name="connsiteX494" fmla="*/ 930783 w 2457930"/>
              <a:gd name="connsiteY494" fmla="*/ 750864 h 772884"/>
              <a:gd name="connsiteX495" fmla="*/ 930974 w 2457930"/>
              <a:gd name="connsiteY495" fmla="*/ 684189 h 772884"/>
              <a:gd name="connsiteX496" fmla="*/ 926306 w 2457930"/>
              <a:gd name="connsiteY496" fmla="*/ 679617 h 772884"/>
              <a:gd name="connsiteX497" fmla="*/ 898779 w 2457930"/>
              <a:gd name="connsiteY497" fmla="*/ 679617 h 772884"/>
              <a:gd name="connsiteX498" fmla="*/ 898589 w 2457930"/>
              <a:gd name="connsiteY498" fmla="*/ 679522 h 772884"/>
              <a:gd name="connsiteX499" fmla="*/ 898589 w 2457930"/>
              <a:gd name="connsiteY499" fmla="*/ 702287 h 772884"/>
              <a:gd name="connsiteX500" fmla="*/ 888397 w 2457930"/>
              <a:gd name="connsiteY500" fmla="*/ 713907 h 772884"/>
              <a:gd name="connsiteX501" fmla="*/ 875538 w 2457930"/>
              <a:gd name="connsiteY501" fmla="*/ 707240 h 772884"/>
              <a:gd name="connsiteX502" fmla="*/ 874205 w 2457930"/>
              <a:gd name="connsiteY502" fmla="*/ 700001 h 772884"/>
              <a:gd name="connsiteX503" fmla="*/ 874205 w 2457930"/>
              <a:gd name="connsiteY503" fmla="*/ 679617 h 772884"/>
              <a:gd name="connsiteX504" fmla="*/ 847916 w 2457930"/>
              <a:gd name="connsiteY504" fmla="*/ 679617 h 772884"/>
              <a:gd name="connsiteX505" fmla="*/ 837343 w 2457930"/>
              <a:gd name="connsiteY505" fmla="*/ 690381 h 772884"/>
              <a:gd name="connsiteX506" fmla="*/ 837343 w 2457930"/>
              <a:gd name="connsiteY506" fmla="*/ 702573 h 772884"/>
              <a:gd name="connsiteX507" fmla="*/ 825151 w 2457930"/>
              <a:gd name="connsiteY507" fmla="*/ 714098 h 772884"/>
              <a:gd name="connsiteX508" fmla="*/ 813435 w 2457930"/>
              <a:gd name="connsiteY508" fmla="*/ 702382 h 772884"/>
              <a:gd name="connsiteX509" fmla="*/ 813435 w 2457930"/>
              <a:gd name="connsiteY509" fmla="*/ 612466 h 772884"/>
              <a:gd name="connsiteX510" fmla="*/ 813435 w 2457930"/>
              <a:gd name="connsiteY510" fmla="*/ 570651 h 772884"/>
              <a:gd name="connsiteX511" fmla="*/ 829723 w 2457930"/>
              <a:gd name="connsiteY511" fmla="*/ 559412 h 772884"/>
              <a:gd name="connsiteX512" fmla="*/ 837248 w 2457930"/>
              <a:gd name="connsiteY512" fmla="*/ 569318 h 772884"/>
              <a:gd name="connsiteX513" fmla="*/ 837438 w 2457930"/>
              <a:gd name="connsiteY513" fmla="*/ 590178 h 772884"/>
              <a:gd name="connsiteX514" fmla="*/ 837819 w 2457930"/>
              <a:gd name="connsiteY514" fmla="*/ 592654 h 772884"/>
              <a:gd name="connsiteX515" fmla="*/ 874300 w 2457930"/>
              <a:gd name="connsiteY515" fmla="*/ 592654 h 772884"/>
              <a:gd name="connsiteX516" fmla="*/ 874300 w 2457930"/>
              <a:gd name="connsiteY516" fmla="*/ 579033 h 772884"/>
              <a:gd name="connsiteX517" fmla="*/ 874300 w 2457930"/>
              <a:gd name="connsiteY517" fmla="*/ 570747 h 772884"/>
              <a:gd name="connsiteX518" fmla="*/ 887349 w 2457930"/>
              <a:gd name="connsiteY518" fmla="*/ 558650 h 772884"/>
              <a:gd name="connsiteX519" fmla="*/ 898684 w 2457930"/>
              <a:gd name="connsiteY519" fmla="*/ 571413 h 772884"/>
              <a:gd name="connsiteX520" fmla="*/ 898684 w 2457930"/>
              <a:gd name="connsiteY520" fmla="*/ 592559 h 772884"/>
              <a:gd name="connsiteX521" fmla="*/ 931640 w 2457930"/>
              <a:gd name="connsiteY521" fmla="*/ 592559 h 772884"/>
              <a:gd name="connsiteX522" fmla="*/ 931640 w 2457930"/>
              <a:gd name="connsiteY522" fmla="*/ 361673 h 772884"/>
              <a:gd name="connsiteX523" fmla="*/ 920306 w 2457930"/>
              <a:gd name="connsiteY523" fmla="*/ 371865 h 772884"/>
              <a:gd name="connsiteX524" fmla="*/ 901256 w 2457930"/>
              <a:gd name="connsiteY524" fmla="*/ 388343 h 772884"/>
              <a:gd name="connsiteX525" fmla="*/ 823246 w 2457930"/>
              <a:gd name="connsiteY525" fmla="*/ 356434 h 772884"/>
              <a:gd name="connsiteX526" fmla="*/ 838391 w 2457930"/>
              <a:gd name="connsiteY526" fmla="*/ 310809 h 772884"/>
              <a:gd name="connsiteX527" fmla="*/ 917258 w 2457930"/>
              <a:gd name="connsiteY527" fmla="*/ 238800 h 772884"/>
              <a:gd name="connsiteX528" fmla="*/ 919734 w 2457930"/>
              <a:gd name="connsiteY528" fmla="*/ 233562 h 772884"/>
              <a:gd name="connsiteX529" fmla="*/ 919734 w 2457930"/>
              <a:gd name="connsiteY529" fmla="*/ 75066 h 772884"/>
              <a:gd name="connsiteX530" fmla="*/ 919543 w 2457930"/>
              <a:gd name="connsiteY530" fmla="*/ 71637 h 772884"/>
              <a:gd name="connsiteX531" fmla="*/ 916114 w 2457930"/>
              <a:gd name="connsiteY531" fmla="*/ 71351 h 772884"/>
              <a:gd name="connsiteX532" fmla="*/ 898017 w 2457930"/>
              <a:gd name="connsiteY532" fmla="*/ 71351 h 772884"/>
              <a:gd name="connsiteX533" fmla="*/ 886778 w 2457930"/>
              <a:gd name="connsiteY533" fmla="*/ 61064 h 772884"/>
              <a:gd name="connsiteX534" fmla="*/ 896588 w 2457930"/>
              <a:gd name="connsiteY534" fmla="*/ 47634 h 772884"/>
              <a:gd name="connsiteX535" fmla="*/ 902494 w 2457930"/>
              <a:gd name="connsiteY535" fmla="*/ 47253 h 772884"/>
              <a:gd name="connsiteX536" fmla="*/ 1051179 w 2457930"/>
              <a:gd name="connsiteY536" fmla="*/ 47253 h 772884"/>
              <a:gd name="connsiteX537" fmla="*/ 1056704 w 2457930"/>
              <a:gd name="connsiteY537" fmla="*/ 47538 h 772884"/>
              <a:gd name="connsiteX538" fmla="*/ 1067467 w 2457930"/>
              <a:gd name="connsiteY538" fmla="*/ 60683 h 772884"/>
              <a:gd name="connsiteX539" fmla="*/ 1055370 w 2457930"/>
              <a:gd name="connsiteY539" fmla="*/ 71446 h 772884"/>
              <a:gd name="connsiteX540" fmla="*/ 1034701 w 2457930"/>
              <a:gd name="connsiteY540" fmla="*/ 71446 h 772884"/>
              <a:gd name="connsiteX541" fmla="*/ 1034701 w 2457930"/>
              <a:gd name="connsiteY541" fmla="*/ 132597 h 772884"/>
              <a:gd name="connsiteX542" fmla="*/ 1041273 w 2457930"/>
              <a:gd name="connsiteY542" fmla="*/ 127072 h 772884"/>
              <a:gd name="connsiteX543" fmla="*/ 1131665 w 2457930"/>
              <a:gd name="connsiteY543" fmla="*/ 44871 h 772884"/>
              <a:gd name="connsiteX544" fmla="*/ 1169480 w 2457930"/>
              <a:gd name="connsiteY544" fmla="*/ 10962 h 772884"/>
              <a:gd name="connsiteX545" fmla="*/ 1202258 w 2457930"/>
              <a:gd name="connsiteY545" fmla="*/ 44 h 772884"/>
              <a:gd name="connsiteX546" fmla="*/ 388822 w 2457930"/>
              <a:gd name="connsiteY546" fmla="*/ 44 h 772884"/>
              <a:gd name="connsiteX547" fmla="*/ 421100 w 2457930"/>
              <a:gd name="connsiteY547" fmla="*/ 13344 h 772884"/>
              <a:gd name="connsiteX548" fmla="*/ 497967 w 2457930"/>
              <a:gd name="connsiteY548" fmla="*/ 83448 h 772884"/>
              <a:gd name="connsiteX549" fmla="*/ 563785 w 2457930"/>
              <a:gd name="connsiteY549" fmla="*/ 143455 h 772884"/>
              <a:gd name="connsiteX550" fmla="*/ 629984 w 2457930"/>
              <a:gd name="connsiteY550" fmla="*/ 203653 h 772884"/>
              <a:gd name="connsiteX551" fmla="*/ 686753 w 2457930"/>
              <a:gd name="connsiteY551" fmla="*/ 255469 h 772884"/>
              <a:gd name="connsiteX552" fmla="*/ 744284 w 2457930"/>
              <a:gd name="connsiteY552" fmla="*/ 307666 h 772884"/>
              <a:gd name="connsiteX553" fmla="*/ 763429 w 2457930"/>
              <a:gd name="connsiteY553" fmla="*/ 354053 h 772884"/>
              <a:gd name="connsiteX554" fmla="*/ 720376 w 2457930"/>
              <a:gd name="connsiteY554" fmla="*/ 397392 h 772884"/>
              <a:gd name="connsiteX555" fmla="*/ 676847 w 2457930"/>
              <a:gd name="connsiteY555" fmla="*/ 382056 h 772884"/>
              <a:gd name="connsiteX556" fmla="*/ 654272 w 2457930"/>
              <a:gd name="connsiteY556" fmla="*/ 361673 h 772884"/>
              <a:gd name="connsiteX557" fmla="*/ 654272 w 2457930"/>
              <a:gd name="connsiteY557" fmla="*/ 747245 h 772884"/>
              <a:gd name="connsiteX558" fmla="*/ 654082 w 2457930"/>
              <a:gd name="connsiteY558" fmla="*/ 754770 h 772884"/>
              <a:gd name="connsiteX559" fmla="*/ 642937 w 2457930"/>
              <a:gd name="connsiteY559" fmla="*/ 765628 h 772884"/>
              <a:gd name="connsiteX560" fmla="*/ 638651 w 2457930"/>
              <a:gd name="connsiteY560" fmla="*/ 765628 h 772884"/>
              <a:gd name="connsiteX561" fmla="*/ 132398 w 2457930"/>
              <a:gd name="connsiteY561" fmla="*/ 765723 h 772884"/>
              <a:gd name="connsiteX562" fmla="*/ 117443 w 2457930"/>
              <a:gd name="connsiteY562" fmla="*/ 750864 h 772884"/>
              <a:gd name="connsiteX563" fmla="*/ 117634 w 2457930"/>
              <a:gd name="connsiteY563" fmla="*/ 684189 h 772884"/>
              <a:gd name="connsiteX564" fmla="*/ 112967 w 2457930"/>
              <a:gd name="connsiteY564" fmla="*/ 679617 h 772884"/>
              <a:gd name="connsiteX565" fmla="*/ 85439 w 2457930"/>
              <a:gd name="connsiteY565" fmla="*/ 679617 h 772884"/>
              <a:gd name="connsiteX566" fmla="*/ 85154 w 2457930"/>
              <a:gd name="connsiteY566" fmla="*/ 679522 h 772884"/>
              <a:gd name="connsiteX567" fmla="*/ 85154 w 2457930"/>
              <a:gd name="connsiteY567" fmla="*/ 702287 h 772884"/>
              <a:gd name="connsiteX568" fmla="*/ 74962 w 2457930"/>
              <a:gd name="connsiteY568" fmla="*/ 713907 h 772884"/>
              <a:gd name="connsiteX569" fmla="*/ 62103 w 2457930"/>
              <a:gd name="connsiteY569" fmla="*/ 707240 h 772884"/>
              <a:gd name="connsiteX570" fmla="*/ 60770 w 2457930"/>
              <a:gd name="connsiteY570" fmla="*/ 700001 h 772884"/>
              <a:gd name="connsiteX571" fmla="*/ 60770 w 2457930"/>
              <a:gd name="connsiteY571" fmla="*/ 679617 h 772884"/>
              <a:gd name="connsiteX572" fmla="*/ 34481 w 2457930"/>
              <a:gd name="connsiteY572" fmla="*/ 679617 h 772884"/>
              <a:gd name="connsiteX573" fmla="*/ 23908 w 2457930"/>
              <a:gd name="connsiteY573" fmla="*/ 690381 h 772884"/>
              <a:gd name="connsiteX574" fmla="*/ 23908 w 2457930"/>
              <a:gd name="connsiteY574" fmla="*/ 702573 h 772884"/>
              <a:gd name="connsiteX575" fmla="*/ 11716 w 2457930"/>
              <a:gd name="connsiteY575" fmla="*/ 714098 h 772884"/>
              <a:gd name="connsiteX576" fmla="*/ 0 w 2457930"/>
              <a:gd name="connsiteY576" fmla="*/ 702382 h 772884"/>
              <a:gd name="connsiteX577" fmla="*/ 0 w 2457930"/>
              <a:gd name="connsiteY577" fmla="*/ 612466 h 772884"/>
              <a:gd name="connsiteX578" fmla="*/ 0 w 2457930"/>
              <a:gd name="connsiteY578" fmla="*/ 570651 h 772884"/>
              <a:gd name="connsiteX579" fmla="*/ 16288 w 2457930"/>
              <a:gd name="connsiteY579" fmla="*/ 559412 h 772884"/>
              <a:gd name="connsiteX580" fmla="*/ 23813 w 2457930"/>
              <a:gd name="connsiteY580" fmla="*/ 569318 h 772884"/>
              <a:gd name="connsiteX581" fmla="*/ 24003 w 2457930"/>
              <a:gd name="connsiteY581" fmla="*/ 590178 h 772884"/>
              <a:gd name="connsiteX582" fmla="*/ 24384 w 2457930"/>
              <a:gd name="connsiteY582" fmla="*/ 592654 h 772884"/>
              <a:gd name="connsiteX583" fmla="*/ 60865 w 2457930"/>
              <a:gd name="connsiteY583" fmla="*/ 592654 h 772884"/>
              <a:gd name="connsiteX584" fmla="*/ 60865 w 2457930"/>
              <a:gd name="connsiteY584" fmla="*/ 579033 h 772884"/>
              <a:gd name="connsiteX585" fmla="*/ 60865 w 2457930"/>
              <a:gd name="connsiteY585" fmla="*/ 570747 h 772884"/>
              <a:gd name="connsiteX586" fmla="*/ 73914 w 2457930"/>
              <a:gd name="connsiteY586" fmla="*/ 558650 h 772884"/>
              <a:gd name="connsiteX587" fmla="*/ 85249 w 2457930"/>
              <a:gd name="connsiteY587" fmla="*/ 571413 h 772884"/>
              <a:gd name="connsiteX588" fmla="*/ 85249 w 2457930"/>
              <a:gd name="connsiteY588" fmla="*/ 592559 h 772884"/>
              <a:gd name="connsiteX589" fmla="*/ 118205 w 2457930"/>
              <a:gd name="connsiteY589" fmla="*/ 592559 h 772884"/>
              <a:gd name="connsiteX590" fmla="*/ 118205 w 2457930"/>
              <a:gd name="connsiteY590" fmla="*/ 361673 h 772884"/>
              <a:gd name="connsiteX591" fmla="*/ 106871 w 2457930"/>
              <a:gd name="connsiteY591" fmla="*/ 371865 h 772884"/>
              <a:gd name="connsiteX592" fmla="*/ 87821 w 2457930"/>
              <a:gd name="connsiteY592" fmla="*/ 388343 h 772884"/>
              <a:gd name="connsiteX593" fmla="*/ 9811 w 2457930"/>
              <a:gd name="connsiteY593" fmla="*/ 356434 h 772884"/>
              <a:gd name="connsiteX594" fmla="*/ 24956 w 2457930"/>
              <a:gd name="connsiteY594" fmla="*/ 310809 h 772884"/>
              <a:gd name="connsiteX595" fmla="*/ 103823 w 2457930"/>
              <a:gd name="connsiteY595" fmla="*/ 238800 h 772884"/>
              <a:gd name="connsiteX596" fmla="*/ 106299 w 2457930"/>
              <a:gd name="connsiteY596" fmla="*/ 233562 h 772884"/>
              <a:gd name="connsiteX597" fmla="*/ 106299 w 2457930"/>
              <a:gd name="connsiteY597" fmla="*/ 75066 h 772884"/>
              <a:gd name="connsiteX598" fmla="*/ 106109 w 2457930"/>
              <a:gd name="connsiteY598" fmla="*/ 71637 h 772884"/>
              <a:gd name="connsiteX599" fmla="*/ 102680 w 2457930"/>
              <a:gd name="connsiteY599" fmla="*/ 71351 h 772884"/>
              <a:gd name="connsiteX600" fmla="*/ 84582 w 2457930"/>
              <a:gd name="connsiteY600" fmla="*/ 71351 h 772884"/>
              <a:gd name="connsiteX601" fmla="*/ 73343 w 2457930"/>
              <a:gd name="connsiteY601" fmla="*/ 61064 h 772884"/>
              <a:gd name="connsiteX602" fmla="*/ 83153 w 2457930"/>
              <a:gd name="connsiteY602" fmla="*/ 47634 h 772884"/>
              <a:gd name="connsiteX603" fmla="*/ 89059 w 2457930"/>
              <a:gd name="connsiteY603" fmla="*/ 47253 h 772884"/>
              <a:gd name="connsiteX604" fmla="*/ 237744 w 2457930"/>
              <a:gd name="connsiteY604" fmla="*/ 47253 h 772884"/>
              <a:gd name="connsiteX605" fmla="*/ 243269 w 2457930"/>
              <a:gd name="connsiteY605" fmla="*/ 47538 h 772884"/>
              <a:gd name="connsiteX606" fmla="*/ 254032 w 2457930"/>
              <a:gd name="connsiteY606" fmla="*/ 60683 h 772884"/>
              <a:gd name="connsiteX607" fmla="*/ 241935 w 2457930"/>
              <a:gd name="connsiteY607" fmla="*/ 71446 h 772884"/>
              <a:gd name="connsiteX608" fmla="*/ 221266 w 2457930"/>
              <a:gd name="connsiteY608" fmla="*/ 71446 h 772884"/>
              <a:gd name="connsiteX609" fmla="*/ 221266 w 2457930"/>
              <a:gd name="connsiteY609" fmla="*/ 132597 h 772884"/>
              <a:gd name="connsiteX610" fmla="*/ 227838 w 2457930"/>
              <a:gd name="connsiteY610" fmla="*/ 127072 h 772884"/>
              <a:gd name="connsiteX611" fmla="*/ 318135 w 2457930"/>
              <a:gd name="connsiteY611" fmla="*/ 44871 h 772884"/>
              <a:gd name="connsiteX612" fmla="*/ 356045 w 2457930"/>
              <a:gd name="connsiteY612" fmla="*/ 10962 h 772884"/>
              <a:gd name="connsiteX613" fmla="*/ 388822 w 2457930"/>
              <a:gd name="connsiteY613" fmla="*/ 44 h 77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</a:cxnLst>
            <a:rect l="l" t="t" r="r" b="b"/>
            <a:pathLst>
              <a:path w="2457930" h="772884">
                <a:moveTo>
                  <a:pt x="898684" y="616562"/>
                </a:moveTo>
                <a:lnTo>
                  <a:pt x="898684" y="655519"/>
                </a:lnTo>
                <a:cubicBezTo>
                  <a:pt x="908780" y="655519"/>
                  <a:pt x="918496" y="655519"/>
                  <a:pt x="928211" y="655519"/>
                </a:cubicBezTo>
                <a:cubicBezTo>
                  <a:pt x="930878" y="655519"/>
                  <a:pt x="930688" y="653805"/>
                  <a:pt x="930688" y="652090"/>
                </a:cubicBezTo>
                <a:cubicBezTo>
                  <a:pt x="930688" y="641041"/>
                  <a:pt x="930688" y="629992"/>
                  <a:pt x="930688" y="619038"/>
                </a:cubicBezTo>
                <a:cubicBezTo>
                  <a:pt x="930688" y="618181"/>
                  <a:pt x="930402" y="617324"/>
                  <a:pt x="930307" y="616562"/>
                </a:cubicBezTo>
                <a:close/>
                <a:moveTo>
                  <a:pt x="85344" y="616562"/>
                </a:moveTo>
                <a:lnTo>
                  <a:pt x="85344" y="655519"/>
                </a:lnTo>
                <a:cubicBezTo>
                  <a:pt x="95441" y="655519"/>
                  <a:pt x="105156" y="655519"/>
                  <a:pt x="114872" y="655519"/>
                </a:cubicBezTo>
                <a:cubicBezTo>
                  <a:pt x="117539" y="655519"/>
                  <a:pt x="117348" y="653805"/>
                  <a:pt x="117348" y="652090"/>
                </a:cubicBezTo>
                <a:cubicBezTo>
                  <a:pt x="117348" y="641041"/>
                  <a:pt x="117348" y="629992"/>
                  <a:pt x="117348" y="619038"/>
                </a:cubicBezTo>
                <a:cubicBezTo>
                  <a:pt x="117348" y="618181"/>
                  <a:pt x="117062" y="617324"/>
                  <a:pt x="116967" y="616562"/>
                </a:cubicBezTo>
                <a:close/>
                <a:moveTo>
                  <a:pt x="837343" y="616467"/>
                </a:moveTo>
                <a:cubicBezTo>
                  <a:pt x="837343" y="628944"/>
                  <a:pt x="837343" y="641136"/>
                  <a:pt x="837343" y="653328"/>
                </a:cubicBezTo>
                <a:cubicBezTo>
                  <a:pt x="837343" y="653995"/>
                  <a:pt x="838676" y="655424"/>
                  <a:pt x="839438" y="655424"/>
                </a:cubicBezTo>
                <a:cubicBezTo>
                  <a:pt x="850868" y="655519"/>
                  <a:pt x="862203" y="655519"/>
                  <a:pt x="873919" y="655519"/>
                </a:cubicBezTo>
                <a:lnTo>
                  <a:pt x="873919" y="616467"/>
                </a:lnTo>
                <a:close/>
                <a:moveTo>
                  <a:pt x="23908" y="616467"/>
                </a:moveTo>
                <a:cubicBezTo>
                  <a:pt x="23908" y="628944"/>
                  <a:pt x="23908" y="641136"/>
                  <a:pt x="23908" y="653328"/>
                </a:cubicBezTo>
                <a:cubicBezTo>
                  <a:pt x="23908" y="653995"/>
                  <a:pt x="25241" y="655424"/>
                  <a:pt x="26003" y="655424"/>
                </a:cubicBezTo>
                <a:cubicBezTo>
                  <a:pt x="37433" y="655519"/>
                  <a:pt x="48768" y="655519"/>
                  <a:pt x="60484" y="655519"/>
                </a:cubicBezTo>
                <a:lnTo>
                  <a:pt x="60484" y="616467"/>
                </a:lnTo>
                <a:close/>
                <a:moveTo>
                  <a:pt x="1084898" y="606370"/>
                </a:moveTo>
                <a:lnTo>
                  <a:pt x="1084898" y="649995"/>
                </a:lnTo>
                <a:lnTo>
                  <a:pt x="1138238" y="649995"/>
                </a:lnTo>
                <a:lnTo>
                  <a:pt x="1138238" y="606370"/>
                </a:lnTo>
                <a:close/>
                <a:moveTo>
                  <a:pt x="271463" y="606370"/>
                </a:moveTo>
                <a:lnTo>
                  <a:pt x="271463" y="649995"/>
                </a:lnTo>
                <a:lnTo>
                  <a:pt x="324803" y="649995"/>
                </a:lnTo>
                <a:lnTo>
                  <a:pt x="324803" y="606370"/>
                </a:lnTo>
                <a:close/>
                <a:moveTo>
                  <a:pt x="1006602" y="606275"/>
                </a:moveTo>
                <a:lnTo>
                  <a:pt x="1006602" y="650090"/>
                </a:lnTo>
                <a:lnTo>
                  <a:pt x="1060038" y="650090"/>
                </a:lnTo>
                <a:lnTo>
                  <a:pt x="1060038" y="606275"/>
                </a:lnTo>
                <a:close/>
                <a:moveTo>
                  <a:pt x="193167" y="606275"/>
                </a:moveTo>
                <a:lnTo>
                  <a:pt x="193167" y="650090"/>
                </a:lnTo>
                <a:lnTo>
                  <a:pt x="246603" y="650090"/>
                </a:lnTo>
                <a:lnTo>
                  <a:pt x="246603" y="606275"/>
                </a:lnTo>
                <a:close/>
                <a:moveTo>
                  <a:pt x="1241870" y="579510"/>
                </a:moveTo>
                <a:cubicBezTo>
                  <a:pt x="1247204" y="579129"/>
                  <a:pt x="1253871" y="583987"/>
                  <a:pt x="1254157" y="589511"/>
                </a:cubicBezTo>
                <a:cubicBezTo>
                  <a:pt x="1254633" y="599512"/>
                  <a:pt x="1254633" y="609419"/>
                  <a:pt x="1254157" y="619420"/>
                </a:cubicBezTo>
                <a:cubicBezTo>
                  <a:pt x="1253871" y="625325"/>
                  <a:pt x="1248156" y="628564"/>
                  <a:pt x="1240917" y="628183"/>
                </a:cubicBezTo>
                <a:cubicBezTo>
                  <a:pt x="1235488" y="627802"/>
                  <a:pt x="1230916" y="623516"/>
                  <a:pt x="1230630" y="618181"/>
                </a:cubicBezTo>
                <a:cubicBezTo>
                  <a:pt x="1230440" y="613514"/>
                  <a:pt x="1230630" y="608752"/>
                  <a:pt x="1230630" y="603989"/>
                </a:cubicBezTo>
                <a:lnTo>
                  <a:pt x="1230535" y="603894"/>
                </a:lnTo>
                <a:cubicBezTo>
                  <a:pt x="1230535" y="599608"/>
                  <a:pt x="1230535" y="595226"/>
                  <a:pt x="1230535" y="590940"/>
                </a:cubicBezTo>
                <a:cubicBezTo>
                  <a:pt x="1230630" y="584082"/>
                  <a:pt x="1234821" y="579986"/>
                  <a:pt x="1241870" y="579510"/>
                </a:cubicBezTo>
                <a:close/>
                <a:moveTo>
                  <a:pt x="428435" y="579510"/>
                </a:moveTo>
                <a:cubicBezTo>
                  <a:pt x="433769" y="579129"/>
                  <a:pt x="440436" y="583987"/>
                  <a:pt x="440722" y="589511"/>
                </a:cubicBezTo>
                <a:cubicBezTo>
                  <a:pt x="441198" y="599512"/>
                  <a:pt x="441198" y="609419"/>
                  <a:pt x="440722" y="619420"/>
                </a:cubicBezTo>
                <a:cubicBezTo>
                  <a:pt x="440436" y="625325"/>
                  <a:pt x="434721" y="628564"/>
                  <a:pt x="427482" y="628183"/>
                </a:cubicBezTo>
                <a:cubicBezTo>
                  <a:pt x="422053" y="627802"/>
                  <a:pt x="417481" y="623516"/>
                  <a:pt x="417195" y="618181"/>
                </a:cubicBezTo>
                <a:cubicBezTo>
                  <a:pt x="417005" y="613514"/>
                  <a:pt x="417195" y="608752"/>
                  <a:pt x="417195" y="603989"/>
                </a:cubicBezTo>
                <a:lnTo>
                  <a:pt x="417100" y="603894"/>
                </a:lnTo>
                <a:cubicBezTo>
                  <a:pt x="417100" y="599608"/>
                  <a:pt x="417100" y="595226"/>
                  <a:pt x="417100" y="590940"/>
                </a:cubicBezTo>
                <a:cubicBezTo>
                  <a:pt x="417195" y="584082"/>
                  <a:pt x="421386" y="579986"/>
                  <a:pt x="428435" y="579510"/>
                </a:cubicBezTo>
                <a:close/>
                <a:moveTo>
                  <a:pt x="1541026" y="537874"/>
                </a:moveTo>
                <a:cubicBezTo>
                  <a:pt x="1537978" y="537886"/>
                  <a:pt x="1534907" y="540315"/>
                  <a:pt x="1531430" y="545125"/>
                </a:cubicBezTo>
                <a:cubicBezTo>
                  <a:pt x="1522762" y="557031"/>
                  <a:pt x="1517523" y="570461"/>
                  <a:pt x="1513713" y="584558"/>
                </a:cubicBezTo>
                <a:cubicBezTo>
                  <a:pt x="1511142" y="594179"/>
                  <a:pt x="1508951" y="603989"/>
                  <a:pt x="1511427" y="613991"/>
                </a:cubicBezTo>
                <a:cubicBezTo>
                  <a:pt x="1513713" y="623325"/>
                  <a:pt x="1519524" y="630088"/>
                  <a:pt x="1528477" y="634279"/>
                </a:cubicBezTo>
                <a:cubicBezTo>
                  <a:pt x="1528763" y="629516"/>
                  <a:pt x="1528668" y="625230"/>
                  <a:pt x="1529334" y="620944"/>
                </a:cubicBezTo>
                <a:cubicBezTo>
                  <a:pt x="1530477" y="613895"/>
                  <a:pt x="1535240" y="610847"/>
                  <a:pt x="1543241" y="611514"/>
                </a:cubicBezTo>
                <a:cubicBezTo>
                  <a:pt x="1548956" y="611990"/>
                  <a:pt x="1553147" y="616848"/>
                  <a:pt x="1553242" y="623135"/>
                </a:cubicBezTo>
                <a:lnTo>
                  <a:pt x="1553242" y="634079"/>
                </a:lnTo>
                <a:lnTo>
                  <a:pt x="1553147" y="634184"/>
                </a:lnTo>
                <a:lnTo>
                  <a:pt x="1553242" y="634184"/>
                </a:lnTo>
                <a:lnTo>
                  <a:pt x="1553242" y="634079"/>
                </a:lnTo>
                <a:lnTo>
                  <a:pt x="1570387" y="615134"/>
                </a:lnTo>
                <a:cubicBezTo>
                  <a:pt x="1572387" y="608276"/>
                  <a:pt x="1571721" y="601418"/>
                  <a:pt x="1570387" y="594560"/>
                </a:cubicBezTo>
                <a:cubicBezTo>
                  <a:pt x="1566958" y="576748"/>
                  <a:pt x="1560862" y="560079"/>
                  <a:pt x="1550480" y="545125"/>
                </a:cubicBezTo>
                <a:cubicBezTo>
                  <a:pt x="1547099" y="540267"/>
                  <a:pt x="1544074" y="537862"/>
                  <a:pt x="1541026" y="537874"/>
                </a:cubicBezTo>
                <a:close/>
                <a:moveTo>
                  <a:pt x="727591" y="537874"/>
                </a:moveTo>
                <a:cubicBezTo>
                  <a:pt x="724543" y="537886"/>
                  <a:pt x="721471" y="540315"/>
                  <a:pt x="717995" y="545125"/>
                </a:cubicBezTo>
                <a:cubicBezTo>
                  <a:pt x="709327" y="557031"/>
                  <a:pt x="704088" y="570461"/>
                  <a:pt x="700278" y="584558"/>
                </a:cubicBezTo>
                <a:cubicBezTo>
                  <a:pt x="697707" y="594179"/>
                  <a:pt x="695516" y="603989"/>
                  <a:pt x="697992" y="613991"/>
                </a:cubicBezTo>
                <a:cubicBezTo>
                  <a:pt x="700278" y="623325"/>
                  <a:pt x="706089" y="630088"/>
                  <a:pt x="715042" y="634279"/>
                </a:cubicBezTo>
                <a:cubicBezTo>
                  <a:pt x="715328" y="629516"/>
                  <a:pt x="715233" y="625230"/>
                  <a:pt x="715899" y="620944"/>
                </a:cubicBezTo>
                <a:cubicBezTo>
                  <a:pt x="717042" y="613895"/>
                  <a:pt x="721805" y="610847"/>
                  <a:pt x="729806" y="611514"/>
                </a:cubicBezTo>
                <a:cubicBezTo>
                  <a:pt x="735521" y="611990"/>
                  <a:pt x="739712" y="616848"/>
                  <a:pt x="739807" y="623135"/>
                </a:cubicBezTo>
                <a:lnTo>
                  <a:pt x="739807" y="634079"/>
                </a:lnTo>
                <a:lnTo>
                  <a:pt x="739712" y="634184"/>
                </a:lnTo>
                <a:lnTo>
                  <a:pt x="739807" y="634184"/>
                </a:lnTo>
                <a:lnTo>
                  <a:pt x="739807" y="634079"/>
                </a:lnTo>
                <a:lnTo>
                  <a:pt x="756952" y="615134"/>
                </a:lnTo>
                <a:cubicBezTo>
                  <a:pt x="758952" y="608276"/>
                  <a:pt x="758286" y="601418"/>
                  <a:pt x="756952" y="594560"/>
                </a:cubicBezTo>
                <a:cubicBezTo>
                  <a:pt x="753523" y="576748"/>
                  <a:pt x="747427" y="560079"/>
                  <a:pt x="737045" y="545125"/>
                </a:cubicBezTo>
                <a:cubicBezTo>
                  <a:pt x="733663" y="540267"/>
                  <a:pt x="730639" y="537862"/>
                  <a:pt x="727591" y="537874"/>
                </a:cubicBezTo>
                <a:close/>
                <a:moveTo>
                  <a:pt x="1084993" y="537790"/>
                </a:moveTo>
                <a:lnTo>
                  <a:pt x="1084993" y="581700"/>
                </a:lnTo>
                <a:lnTo>
                  <a:pt x="1138238" y="581700"/>
                </a:lnTo>
                <a:lnTo>
                  <a:pt x="1138238" y="537790"/>
                </a:lnTo>
                <a:close/>
                <a:moveTo>
                  <a:pt x="271558" y="537790"/>
                </a:moveTo>
                <a:lnTo>
                  <a:pt x="271558" y="581700"/>
                </a:lnTo>
                <a:lnTo>
                  <a:pt x="324803" y="581700"/>
                </a:lnTo>
                <a:lnTo>
                  <a:pt x="324803" y="537790"/>
                </a:lnTo>
                <a:close/>
                <a:moveTo>
                  <a:pt x="1006507" y="536838"/>
                </a:moveTo>
                <a:lnTo>
                  <a:pt x="1006507" y="580462"/>
                </a:lnTo>
                <a:lnTo>
                  <a:pt x="1059942" y="580462"/>
                </a:lnTo>
                <a:lnTo>
                  <a:pt x="1059942" y="536838"/>
                </a:lnTo>
                <a:close/>
                <a:moveTo>
                  <a:pt x="193072" y="536838"/>
                </a:moveTo>
                <a:lnTo>
                  <a:pt x="193072" y="580462"/>
                </a:lnTo>
                <a:lnTo>
                  <a:pt x="246507" y="580462"/>
                </a:lnTo>
                <a:lnTo>
                  <a:pt x="246507" y="536838"/>
                </a:lnTo>
                <a:close/>
                <a:moveTo>
                  <a:pt x="1543467" y="513586"/>
                </a:moveTo>
                <a:cubicBezTo>
                  <a:pt x="1550194" y="514169"/>
                  <a:pt x="1556814" y="517217"/>
                  <a:pt x="1562481" y="522551"/>
                </a:cubicBezTo>
                <a:cubicBezTo>
                  <a:pt x="1572578" y="532171"/>
                  <a:pt x="1579055" y="543982"/>
                  <a:pt x="1584198" y="556745"/>
                </a:cubicBezTo>
                <a:cubicBezTo>
                  <a:pt x="1590485" y="572366"/>
                  <a:pt x="1595247" y="588273"/>
                  <a:pt x="1595914" y="605228"/>
                </a:cubicBezTo>
                <a:cubicBezTo>
                  <a:pt x="1596771" y="629993"/>
                  <a:pt x="1580865" y="651138"/>
                  <a:pt x="1557719" y="658663"/>
                </a:cubicBezTo>
                <a:cubicBezTo>
                  <a:pt x="1554195" y="659806"/>
                  <a:pt x="1553147" y="661139"/>
                  <a:pt x="1553147" y="664759"/>
                </a:cubicBezTo>
                <a:cubicBezTo>
                  <a:pt x="1553337" y="695144"/>
                  <a:pt x="1553242" y="725433"/>
                  <a:pt x="1553147" y="755818"/>
                </a:cubicBezTo>
                <a:cubicBezTo>
                  <a:pt x="1553147" y="762009"/>
                  <a:pt x="1549432" y="766486"/>
                  <a:pt x="1543717" y="767629"/>
                </a:cubicBezTo>
                <a:cubicBezTo>
                  <a:pt x="1537812" y="768772"/>
                  <a:pt x="1532001" y="766105"/>
                  <a:pt x="1530096" y="760866"/>
                </a:cubicBezTo>
                <a:cubicBezTo>
                  <a:pt x="1529144" y="758390"/>
                  <a:pt x="1528763" y="755532"/>
                  <a:pt x="1528763" y="752770"/>
                </a:cubicBezTo>
                <a:cubicBezTo>
                  <a:pt x="1528763" y="723528"/>
                  <a:pt x="1528763" y="694191"/>
                  <a:pt x="1528763" y="664854"/>
                </a:cubicBezTo>
                <a:lnTo>
                  <a:pt x="1528763" y="660187"/>
                </a:lnTo>
                <a:cubicBezTo>
                  <a:pt x="1506760" y="653234"/>
                  <a:pt x="1492568" y="639422"/>
                  <a:pt x="1487234" y="617134"/>
                </a:cubicBezTo>
                <a:cubicBezTo>
                  <a:pt x="1484853" y="607228"/>
                  <a:pt x="1486377" y="597322"/>
                  <a:pt x="1488472" y="587606"/>
                </a:cubicBezTo>
                <a:cubicBezTo>
                  <a:pt x="1492854" y="567509"/>
                  <a:pt x="1499331" y="548268"/>
                  <a:pt x="1511713" y="531599"/>
                </a:cubicBezTo>
                <a:cubicBezTo>
                  <a:pt x="1515047" y="527027"/>
                  <a:pt x="1519238" y="522741"/>
                  <a:pt x="1523810" y="519407"/>
                </a:cubicBezTo>
                <a:cubicBezTo>
                  <a:pt x="1529906" y="514883"/>
                  <a:pt x="1536740" y="513002"/>
                  <a:pt x="1543467" y="513586"/>
                </a:cubicBezTo>
                <a:close/>
                <a:moveTo>
                  <a:pt x="730032" y="513586"/>
                </a:moveTo>
                <a:cubicBezTo>
                  <a:pt x="736759" y="514169"/>
                  <a:pt x="743379" y="517217"/>
                  <a:pt x="749046" y="522551"/>
                </a:cubicBezTo>
                <a:cubicBezTo>
                  <a:pt x="759143" y="532171"/>
                  <a:pt x="765620" y="543982"/>
                  <a:pt x="770763" y="556745"/>
                </a:cubicBezTo>
                <a:cubicBezTo>
                  <a:pt x="777050" y="572366"/>
                  <a:pt x="781812" y="588273"/>
                  <a:pt x="782479" y="605228"/>
                </a:cubicBezTo>
                <a:cubicBezTo>
                  <a:pt x="783336" y="629993"/>
                  <a:pt x="767430" y="651138"/>
                  <a:pt x="744284" y="658663"/>
                </a:cubicBezTo>
                <a:cubicBezTo>
                  <a:pt x="740760" y="659806"/>
                  <a:pt x="739712" y="661139"/>
                  <a:pt x="739712" y="664759"/>
                </a:cubicBezTo>
                <a:cubicBezTo>
                  <a:pt x="739902" y="695144"/>
                  <a:pt x="739807" y="725433"/>
                  <a:pt x="739712" y="755818"/>
                </a:cubicBezTo>
                <a:cubicBezTo>
                  <a:pt x="739712" y="762009"/>
                  <a:pt x="735997" y="766486"/>
                  <a:pt x="730282" y="767629"/>
                </a:cubicBezTo>
                <a:cubicBezTo>
                  <a:pt x="724377" y="768772"/>
                  <a:pt x="718566" y="766105"/>
                  <a:pt x="716661" y="760866"/>
                </a:cubicBezTo>
                <a:cubicBezTo>
                  <a:pt x="715709" y="758390"/>
                  <a:pt x="715328" y="755532"/>
                  <a:pt x="715328" y="752770"/>
                </a:cubicBezTo>
                <a:cubicBezTo>
                  <a:pt x="715328" y="723528"/>
                  <a:pt x="715328" y="694191"/>
                  <a:pt x="715328" y="664854"/>
                </a:cubicBezTo>
                <a:lnTo>
                  <a:pt x="715328" y="660187"/>
                </a:lnTo>
                <a:cubicBezTo>
                  <a:pt x="693325" y="653234"/>
                  <a:pt x="679133" y="639422"/>
                  <a:pt x="673799" y="617134"/>
                </a:cubicBezTo>
                <a:cubicBezTo>
                  <a:pt x="671418" y="607228"/>
                  <a:pt x="672942" y="597322"/>
                  <a:pt x="675037" y="587606"/>
                </a:cubicBezTo>
                <a:cubicBezTo>
                  <a:pt x="679419" y="567509"/>
                  <a:pt x="685896" y="548268"/>
                  <a:pt x="698278" y="531599"/>
                </a:cubicBezTo>
                <a:cubicBezTo>
                  <a:pt x="701612" y="527027"/>
                  <a:pt x="705803" y="522741"/>
                  <a:pt x="710375" y="519407"/>
                </a:cubicBezTo>
                <a:cubicBezTo>
                  <a:pt x="716471" y="514883"/>
                  <a:pt x="723305" y="513002"/>
                  <a:pt x="730032" y="513586"/>
                </a:cubicBezTo>
                <a:close/>
                <a:moveTo>
                  <a:pt x="994220" y="512168"/>
                </a:moveTo>
                <a:cubicBezTo>
                  <a:pt x="1046417" y="512168"/>
                  <a:pt x="1098614" y="512168"/>
                  <a:pt x="1150716" y="512168"/>
                </a:cubicBezTo>
                <a:cubicBezTo>
                  <a:pt x="1158145" y="512168"/>
                  <a:pt x="1162717" y="516835"/>
                  <a:pt x="1162717" y="524169"/>
                </a:cubicBezTo>
                <a:cubicBezTo>
                  <a:pt x="1162717" y="570270"/>
                  <a:pt x="1162717" y="616467"/>
                  <a:pt x="1162717" y="662568"/>
                </a:cubicBezTo>
                <a:cubicBezTo>
                  <a:pt x="1162717" y="669997"/>
                  <a:pt x="1158145" y="674569"/>
                  <a:pt x="1150716" y="674569"/>
                </a:cubicBezTo>
                <a:cubicBezTo>
                  <a:pt x="1124712" y="674569"/>
                  <a:pt x="1098709" y="674569"/>
                  <a:pt x="1072611" y="674569"/>
                </a:cubicBezTo>
                <a:lnTo>
                  <a:pt x="1072706" y="674664"/>
                </a:lnTo>
                <a:lnTo>
                  <a:pt x="995839" y="674664"/>
                </a:lnTo>
                <a:cubicBezTo>
                  <a:pt x="987648" y="674664"/>
                  <a:pt x="982123" y="669426"/>
                  <a:pt x="982123" y="661329"/>
                </a:cubicBezTo>
                <a:cubicBezTo>
                  <a:pt x="982123" y="615610"/>
                  <a:pt x="982123" y="569889"/>
                  <a:pt x="982123" y="524074"/>
                </a:cubicBezTo>
                <a:cubicBezTo>
                  <a:pt x="982123" y="516645"/>
                  <a:pt x="986790" y="512168"/>
                  <a:pt x="994220" y="512168"/>
                </a:cubicBezTo>
                <a:close/>
                <a:moveTo>
                  <a:pt x="180785" y="512168"/>
                </a:moveTo>
                <a:cubicBezTo>
                  <a:pt x="232982" y="512168"/>
                  <a:pt x="285179" y="512168"/>
                  <a:pt x="337281" y="512168"/>
                </a:cubicBezTo>
                <a:cubicBezTo>
                  <a:pt x="344710" y="512168"/>
                  <a:pt x="349282" y="516835"/>
                  <a:pt x="349282" y="524169"/>
                </a:cubicBezTo>
                <a:cubicBezTo>
                  <a:pt x="349282" y="570270"/>
                  <a:pt x="349282" y="616467"/>
                  <a:pt x="349282" y="662568"/>
                </a:cubicBezTo>
                <a:cubicBezTo>
                  <a:pt x="349282" y="669997"/>
                  <a:pt x="344710" y="674569"/>
                  <a:pt x="337281" y="674569"/>
                </a:cubicBezTo>
                <a:cubicBezTo>
                  <a:pt x="311277" y="674569"/>
                  <a:pt x="285274" y="674569"/>
                  <a:pt x="259176" y="674569"/>
                </a:cubicBezTo>
                <a:lnTo>
                  <a:pt x="259271" y="674664"/>
                </a:lnTo>
                <a:lnTo>
                  <a:pt x="182404" y="674664"/>
                </a:lnTo>
                <a:cubicBezTo>
                  <a:pt x="174212" y="674664"/>
                  <a:pt x="168688" y="669426"/>
                  <a:pt x="168688" y="661329"/>
                </a:cubicBezTo>
                <a:cubicBezTo>
                  <a:pt x="168688" y="615610"/>
                  <a:pt x="168688" y="569889"/>
                  <a:pt x="168688" y="524074"/>
                </a:cubicBezTo>
                <a:cubicBezTo>
                  <a:pt x="168688" y="516645"/>
                  <a:pt x="173355" y="512168"/>
                  <a:pt x="180785" y="512168"/>
                </a:cubicBezTo>
                <a:close/>
                <a:moveTo>
                  <a:pt x="1214247" y="481688"/>
                </a:moveTo>
                <a:lnTo>
                  <a:pt x="1214247" y="740577"/>
                </a:lnTo>
                <a:lnTo>
                  <a:pt x="1373029" y="740577"/>
                </a:lnTo>
                <a:lnTo>
                  <a:pt x="1373029" y="481688"/>
                </a:lnTo>
                <a:close/>
                <a:moveTo>
                  <a:pt x="400812" y="481688"/>
                </a:moveTo>
                <a:lnTo>
                  <a:pt x="400812" y="740577"/>
                </a:lnTo>
                <a:lnTo>
                  <a:pt x="559594" y="740577"/>
                </a:lnTo>
                <a:lnTo>
                  <a:pt x="559594" y="481688"/>
                </a:lnTo>
                <a:close/>
                <a:moveTo>
                  <a:pt x="1133952" y="311381"/>
                </a:moveTo>
                <a:cubicBezTo>
                  <a:pt x="1137095" y="335765"/>
                  <a:pt x="1159955" y="360816"/>
                  <a:pt x="1187197" y="365007"/>
                </a:cubicBezTo>
                <a:lnTo>
                  <a:pt x="1187197" y="311381"/>
                </a:lnTo>
                <a:close/>
                <a:moveTo>
                  <a:pt x="320516" y="311381"/>
                </a:moveTo>
                <a:cubicBezTo>
                  <a:pt x="323659" y="335765"/>
                  <a:pt x="346519" y="360816"/>
                  <a:pt x="373760" y="365007"/>
                </a:cubicBezTo>
                <a:lnTo>
                  <a:pt x="373760" y="311381"/>
                </a:lnTo>
                <a:close/>
                <a:moveTo>
                  <a:pt x="1264825" y="311191"/>
                </a:moveTo>
                <a:cubicBezTo>
                  <a:pt x="1247871" y="311191"/>
                  <a:pt x="1230916" y="311191"/>
                  <a:pt x="1214057" y="311286"/>
                </a:cubicBezTo>
                <a:cubicBezTo>
                  <a:pt x="1213295" y="311286"/>
                  <a:pt x="1211771" y="313000"/>
                  <a:pt x="1211771" y="313858"/>
                </a:cubicBezTo>
                <a:cubicBezTo>
                  <a:pt x="1211676" y="330812"/>
                  <a:pt x="1211676" y="347767"/>
                  <a:pt x="1211676" y="365007"/>
                </a:cubicBezTo>
                <a:lnTo>
                  <a:pt x="1211676" y="365102"/>
                </a:lnTo>
                <a:cubicBezTo>
                  <a:pt x="1242823" y="360625"/>
                  <a:pt x="1264825" y="329955"/>
                  <a:pt x="1264825" y="311191"/>
                </a:cubicBezTo>
                <a:close/>
                <a:moveTo>
                  <a:pt x="451389" y="311191"/>
                </a:moveTo>
                <a:cubicBezTo>
                  <a:pt x="434435" y="311191"/>
                  <a:pt x="417480" y="311191"/>
                  <a:pt x="400621" y="311286"/>
                </a:cubicBezTo>
                <a:cubicBezTo>
                  <a:pt x="399859" y="311286"/>
                  <a:pt x="398335" y="313000"/>
                  <a:pt x="398335" y="313858"/>
                </a:cubicBezTo>
                <a:cubicBezTo>
                  <a:pt x="398240" y="330812"/>
                  <a:pt x="398240" y="347767"/>
                  <a:pt x="398240" y="365007"/>
                </a:cubicBezTo>
                <a:lnTo>
                  <a:pt x="398240" y="365102"/>
                </a:lnTo>
                <a:cubicBezTo>
                  <a:pt x="429387" y="360625"/>
                  <a:pt x="451389" y="329955"/>
                  <a:pt x="451389" y="311191"/>
                </a:cubicBezTo>
                <a:close/>
                <a:moveTo>
                  <a:pt x="1974607" y="309345"/>
                </a:moveTo>
                <a:lnTo>
                  <a:pt x="1974385" y="311270"/>
                </a:lnTo>
                <a:cubicBezTo>
                  <a:pt x="1975955" y="329199"/>
                  <a:pt x="1981224" y="347195"/>
                  <a:pt x="1990534" y="364245"/>
                </a:cubicBezTo>
                <a:cubicBezTo>
                  <a:pt x="2012823" y="405107"/>
                  <a:pt x="2048256" y="428158"/>
                  <a:pt x="2094357" y="433492"/>
                </a:cubicBezTo>
                <a:lnTo>
                  <a:pt x="2095839" y="433389"/>
                </a:lnTo>
                <a:lnTo>
                  <a:pt x="2050161" y="392630"/>
                </a:lnTo>
                <a:cubicBezTo>
                  <a:pt x="2040065" y="387391"/>
                  <a:pt x="2033016" y="380438"/>
                  <a:pt x="2028254" y="370055"/>
                </a:cubicBezTo>
                <a:cubicBezTo>
                  <a:pt x="2021777" y="355696"/>
                  <a:pt x="2013127" y="342778"/>
                  <a:pt x="2002824" y="331616"/>
                </a:cubicBezTo>
                <a:close/>
                <a:moveTo>
                  <a:pt x="1879473" y="287093"/>
                </a:moveTo>
                <a:cubicBezTo>
                  <a:pt x="1827181" y="294522"/>
                  <a:pt x="1789462" y="322907"/>
                  <a:pt x="1766983" y="370913"/>
                </a:cubicBezTo>
                <a:cubicBezTo>
                  <a:pt x="1762506" y="380438"/>
                  <a:pt x="1756220" y="387486"/>
                  <a:pt x="1746695" y="392058"/>
                </a:cubicBezTo>
                <a:cubicBezTo>
                  <a:pt x="1676591" y="425681"/>
                  <a:pt x="1649159" y="509025"/>
                  <a:pt x="1686402" y="577224"/>
                </a:cubicBezTo>
                <a:cubicBezTo>
                  <a:pt x="1708690" y="618086"/>
                  <a:pt x="1744123" y="641137"/>
                  <a:pt x="1790224" y="646471"/>
                </a:cubicBezTo>
                <a:cubicBezTo>
                  <a:pt x="1823180" y="650281"/>
                  <a:pt x="1853661" y="641708"/>
                  <a:pt x="1881092" y="622944"/>
                </a:cubicBezTo>
                <a:cubicBezTo>
                  <a:pt x="1882616" y="621896"/>
                  <a:pt x="1883759" y="619325"/>
                  <a:pt x="1883759" y="617420"/>
                </a:cubicBezTo>
                <a:cubicBezTo>
                  <a:pt x="1883950" y="605894"/>
                  <a:pt x="1883664" y="594274"/>
                  <a:pt x="1884045" y="582749"/>
                </a:cubicBezTo>
                <a:cubicBezTo>
                  <a:pt x="1884141" y="578177"/>
                  <a:pt x="1882712" y="575986"/>
                  <a:pt x="1878711" y="574081"/>
                </a:cubicBezTo>
                <a:cubicBezTo>
                  <a:pt x="1846612" y="558269"/>
                  <a:pt x="1814608" y="542172"/>
                  <a:pt x="1782604" y="526265"/>
                </a:cubicBezTo>
                <a:cubicBezTo>
                  <a:pt x="1777651" y="523789"/>
                  <a:pt x="1773841" y="520550"/>
                  <a:pt x="1772984" y="514931"/>
                </a:cubicBezTo>
                <a:cubicBezTo>
                  <a:pt x="1772222" y="509597"/>
                  <a:pt x="1773841" y="504929"/>
                  <a:pt x="1778223" y="501596"/>
                </a:cubicBezTo>
                <a:cubicBezTo>
                  <a:pt x="1782985" y="497976"/>
                  <a:pt x="1788224" y="497690"/>
                  <a:pt x="1793462" y="500262"/>
                </a:cubicBezTo>
                <a:cubicBezTo>
                  <a:pt x="1809655" y="508263"/>
                  <a:pt x="1825848" y="516455"/>
                  <a:pt x="1842040" y="524456"/>
                </a:cubicBezTo>
                <a:cubicBezTo>
                  <a:pt x="1855756" y="531314"/>
                  <a:pt x="1869472" y="538172"/>
                  <a:pt x="1884045" y="545411"/>
                </a:cubicBezTo>
                <a:lnTo>
                  <a:pt x="1884045" y="538457"/>
                </a:lnTo>
                <a:cubicBezTo>
                  <a:pt x="1884045" y="499691"/>
                  <a:pt x="1884045" y="460924"/>
                  <a:pt x="1884045" y="422157"/>
                </a:cubicBezTo>
                <a:cubicBezTo>
                  <a:pt x="1884045" y="419871"/>
                  <a:pt x="1884045" y="417490"/>
                  <a:pt x="1884807" y="415299"/>
                </a:cubicBezTo>
                <a:cubicBezTo>
                  <a:pt x="1886998" y="408727"/>
                  <a:pt x="1893380" y="405107"/>
                  <a:pt x="1900333" y="406155"/>
                </a:cubicBezTo>
                <a:cubicBezTo>
                  <a:pt x="1906905" y="407203"/>
                  <a:pt x="1911668" y="412918"/>
                  <a:pt x="1911668" y="420062"/>
                </a:cubicBezTo>
                <a:cubicBezTo>
                  <a:pt x="1911668" y="443017"/>
                  <a:pt x="1911668" y="465877"/>
                  <a:pt x="1911668" y="489880"/>
                </a:cubicBezTo>
                <a:lnTo>
                  <a:pt x="1911763" y="489689"/>
                </a:lnTo>
                <a:cubicBezTo>
                  <a:pt x="1926241" y="482450"/>
                  <a:pt x="1939576" y="475783"/>
                  <a:pt x="1953006" y="469115"/>
                </a:cubicBezTo>
                <a:cubicBezTo>
                  <a:pt x="1969389" y="460924"/>
                  <a:pt x="1985677" y="452732"/>
                  <a:pt x="2002060" y="444541"/>
                </a:cubicBezTo>
                <a:cubicBezTo>
                  <a:pt x="2007299" y="441969"/>
                  <a:pt x="2012537" y="442064"/>
                  <a:pt x="2017300" y="445589"/>
                </a:cubicBezTo>
                <a:cubicBezTo>
                  <a:pt x="2021682" y="448827"/>
                  <a:pt x="2023491" y="453399"/>
                  <a:pt x="2022729" y="458828"/>
                </a:cubicBezTo>
                <a:cubicBezTo>
                  <a:pt x="2021967" y="464829"/>
                  <a:pt x="2017871" y="468068"/>
                  <a:pt x="2012823" y="470639"/>
                </a:cubicBezTo>
                <a:cubicBezTo>
                  <a:pt x="1980629" y="486641"/>
                  <a:pt x="1948434" y="502739"/>
                  <a:pt x="1916240" y="518836"/>
                </a:cubicBezTo>
                <a:cubicBezTo>
                  <a:pt x="1913858" y="519979"/>
                  <a:pt x="1911573" y="520741"/>
                  <a:pt x="1911573" y="524360"/>
                </a:cubicBezTo>
                <a:cubicBezTo>
                  <a:pt x="1911763" y="555602"/>
                  <a:pt x="1911573" y="586844"/>
                  <a:pt x="1911763" y="618086"/>
                </a:cubicBezTo>
                <a:cubicBezTo>
                  <a:pt x="1911763" y="619610"/>
                  <a:pt x="1912906" y="621801"/>
                  <a:pt x="1914240" y="622658"/>
                </a:cubicBezTo>
                <a:cubicBezTo>
                  <a:pt x="1943481" y="642375"/>
                  <a:pt x="1975580" y="650376"/>
                  <a:pt x="2010823" y="645614"/>
                </a:cubicBezTo>
                <a:cubicBezTo>
                  <a:pt x="2075117" y="636946"/>
                  <a:pt x="2125790" y="580558"/>
                  <a:pt x="2125599" y="515597"/>
                </a:cubicBezTo>
                <a:lnTo>
                  <a:pt x="2111400" y="461653"/>
                </a:lnTo>
                <a:lnTo>
                  <a:pt x="2106269" y="462181"/>
                </a:lnTo>
                <a:cubicBezTo>
                  <a:pt x="2032439" y="461132"/>
                  <a:pt x="1963912" y="409251"/>
                  <a:pt x="1948910" y="330526"/>
                </a:cubicBezTo>
                <a:lnTo>
                  <a:pt x="1953377" y="298541"/>
                </a:lnTo>
                <a:lnTo>
                  <a:pt x="1925317" y="288242"/>
                </a:lnTo>
                <a:cubicBezTo>
                  <a:pt x="1910477" y="285366"/>
                  <a:pt x="1895023" y="284878"/>
                  <a:pt x="1879473" y="287093"/>
                </a:cubicBezTo>
                <a:close/>
                <a:moveTo>
                  <a:pt x="1187197" y="233276"/>
                </a:moveTo>
                <a:cubicBezTo>
                  <a:pt x="1157479" y="238420"/>
                  <a:pt x="1136143" y="265280"/>
                  <a:pt x="1134047" y="286902"/>
                </a:cubicBezTo>
                <a:lnTo>
                  <a:pt x="1187197" y="286902"/>
                </a:lnTo>
                <a:close/>
                <a:moveTo>
                  <a:pt x="373760" y="233276"/>
                </a:moveTo>
                <a:cubicBezTo>
                  <a:pt x="344043" y="238420"/>
                  <a:pt x="322707" y="265280"/>
                  <a:pt x="320611" y="286902"/>
                </a:cubicBezTo>
                <a:lnTo>
                  <a:pt x="373760" y="286902"/>
                </a:lnTo>
                <a:close/>
                <a:moveTo>
                  <a:pt x="1211866" y="233181"/>
                </a:moveTo>
                <a:lnTo>
                  <a:pt x="1211866" y="286711"/>
                </a:lnTo>
                <a:lnTo>
                  <a:pt x="1265302" y="286711"/>
                </a:lnTo>
                <a:cubicBezTo>
                  <a:pt x="1262920" y="264899"/>
                  <a:pt x="1241870" y="238229"/>
                  <a:pt x="1211866" y="233181"/>
                </a:cubicBezTo>
                <a:close/>
                <a:moveTo>
                  <a:pt x="398430" y="233181"/>
                </a:moveTo>
                <a:lnTo>
                  <a:pt x="398430" y="286711"/>
                </a:lnTo>
                <a:lnTo>
                  <a:pt x="451866" y="286711"/>
                </a:lnTo>
                <a:cubicBezTo>
                  <a:pt x="449484" y="264899"/>
                  <a:pt x="428434" y="238229"/>
                  <a:pt x="398430" y="233181"/>
                </a:cubicBezTo>
                <a:close/>
                <a:moveTo>
                  <a:pt x="1199865" y="207654"/>
                </a:moveTo>
                <a:cubicBezTo>
                  <a:pt x="1248633" y="207082"/>
                  <a:pt x="1291590" y="248516"/>
                  <a:pt x="1291400" y="299570"/>
                </a:cubicBezTo>
                <a:cubicBezTo>
                  <a:pt x="1291210" y="349862"/>
                  <a:pt x="1249014" y="391105"/>
                  <a:pt x="1199198" y="390915"/>
                </a:cubicBezTo>
                <a:cubicBezTo>
                  <a:pt x="1150144" y="390629"/>
                  <a:pt x="1108139" y="349291"/>
                  <a:pt x="1108139" y="299284"/>
                </a:cubicBezTo>
                <a:cubicBezTo>
                  <a:pt x="1108139" y="249088"/>
                  <a:pt x="1150430" y="207082"/>
                  <a:pt x="1199960" y="207749"/>
                </a:cubicBezTo>
                <a:close/>
                <a:moveTo>
                  <a:pt x="386429" y="207654"/>
                </a:moveTo>
                <a:cubicBezTo>
                  <a:pt x="435197" y="207082"/>
                  <a:pt x="478155" y="248516"/>
                  <a:pt x="477964" y="299570"/>
                </a:cubicBezTo>
                <a:cubicBezTo>
                  <a:pt x="477774" y="349862"/>
                  <a:pt x="435578" y="391105"/>
                  <a:pt x="385762" y="390915"/>
                </a:cubicBezTo>
                <a:cubicBezTo>
                  <a:pt x="336708" y="390629"/>
                  <a:pt x="294703" y="349291"/>
                  <a:pt x="294703" y="299284"/>
                </a:cubicBezTo>
                <a:cubicBezTo>
                  <a:pt x="294703" y="249088"/>
                  <a:pt x="336994" y="207082"/>
                  <a:pt x="386524" y="207749"/>
                </a:cubicBezTo>
                <a:close/>
                <a:moveTo>
                  <a:pt x="1199579" y="117928"/>
                </a:moveTo>
                <a:lnTo>
                  <a:pt x="1199674" y="118023"/>
                </a:lnTo>
                <a:cubicBezTo>
                  <a:pt x="1195769" y="121548"/>
                  <a:pt x="1192244" y="124691"/>
                  <a:pt x="1188720" y="127834"/>
                </a:cubicBezTo>
                <a:cubicBezTo>
                  <a:pt x="1162431" y="151647"/>
                  <a:pt x="1136237" y="175459"/>
                  <a:pt x="1109853" y="199272"/>
                </a:cubicBezTo>
                <a:cubicBezTo>
                  <a:pt x="1083659" y="222989"/>
                  <a:pt x="1057370" y="246611"/>
                  <a:pt x="1031177" y="270328"/>
                </a:cubicBezTo>
                <a:cubicBezTo>
                  <a:pt x="1006602" y="292521"/>
                  <a:pt x="982123" y="314715"/>
                  <a:pt x="957548" y="336908"/>
                </a:cubicBezTo>
                <a:cubicBezTo>
                  <a:pt x="955548" y="338718"/>
                  <a:pt x="954691" y="340527"/>
                  <a:pt x="954691" y="343290"/>
                </a:cubicBezTo>
                <a:cubicBezTo>
                  <a:pt x="954691" y="474163"/>
                  <a:pt x="954691" y="605132"/>
                  <a:pt x="954691" y="736005"/>
                </a:cubicBezTo>
                <a:lnTo>
                  <a:pt x="954691" y="740482"/>
                </a:lnTo>
                <a:lnTo>
                  <a:pt x="1189768" y="740482"/>
                </a:lnTo>
                <a:lnTo>
                  <a:pt x="1189768" y="481307"/>
                </a:lnTo>
                <a:cubicBezTo>
                  <a:pt x="1187101" y="481307"/>
                  <a:pt x="1184624" y="481307"/>
                  <a:pt x="1182148" y="481307"/>
                </a:cubicBezTo>
                <a:cubicBezTo>
                  <a:pt x="1176147" y="481212"/>
                  <a:pt x="1171194" y="477021"/>
                  <a:pt x="1170623" y="471591"/>
                </a:cubicBezTo>
                <a:cubicBezTo>
                  <a:pt x="1169860" y="463686"/>
                  <a:pt x="1172813" y="458923"/>
                  <a:pt x="1179671" y="457399"/>
                </a:cubicBezTo>
                <a:cubicBezTo>
                  <a:pt x="1181481" y="457018"/>
                  <a:pt x="1183291" y="456828"/>
                  <a:pt x="1185101" y="456828"/>
                </a:cubicBezTo>
                <a:cubicBezTo>
                  <a:pt x="1257681" y="456828"/>
                  <a:pt x="1330166" y="456828"/>
                  <a:pt x="1402747" y="456828"/>
                </a:cubicBezTo>
                <a:cubicBezTo>
                  <a:pt x="1404557" y="456828"/>
                  <a:pt x="1406461" y="457018"/>
                  <a:pt x="1408176" y="457399"/>
                </a:cubicBezTo>
                <a:cubicBezTo>
                  <a:pt x="1414177" y="458733"/>
                  <a:pt x="1417987" y="463971"/>
                  <a:pt x="1417415" y="470067"/>
                </a:cubicBezTo>
                <a:cubicBezTo>
                  <a:pt x="1416748" y="476544"/>
                  <a:pt x="1412272" y="480926"/>
                  <a:pt x="1405890" y="481212"/>
                </a:cubicBezTo>
                <a:cubicBezTo>
                  <a:pt x="1403318" y="481307"/>
                  <a:pt x="1400747" y="481212"/>
                  <a:pt x="1397984" y="481212"/>
                </a:cubicBezTo>
                <a:lnTo>
                  <a:pt x="1397984" y="740387"/>
                </a:lnTo>
                <a:lnTo>
                  <a:pt x="1444276" y="740387"/>
                </a:lnTo>
                <a:lnTo>
                  <a:pt x="1444276" y="423014"/>
                </a:lnTo>
                <a:cubicBezTo>
                  <a:pt x="1444276" y="396249"/>
                  <a:pt x="1444276" y="369388"/>
                  <a:pt x="1444276" y="342623"/>
                </a:cubicBezTo>
                <a:cubicBezTo>
                  <a:pt x="1444276" y="341099"/>
                  <a:pt x="1443895" y="339003"/>
                  <a:pt x="1442847" y="338146"/>
                </a:cubicBezTo>
                <a:cubicBezTo>
                  <a:pt x="1426750" y="323287"/>
                  <a:pt x="1410462" y="308523"/>
                  <a:pt x="1394174" y="293855"/>
                </a:cubicBezTo>
                <a:cubicBezTo>
                  <a:pt x="1376172" y="277567"/>
                  <a:pt x="1358075" y="261279"/>
                  <a:pt x="1340072" y="244992"/>
                </a:cubicBezTo>
                <a:cubicBezTo>
                  <a:pt x="1322260" y="228894"/>
                  <a:pt x="1304449" y="212702"/>
                  <a:pt x="1286637" y="196605"/>
                </a:cubicBezTo>
                <a:cubicBezTo>
                  <a:pt x="1265206" y="177174"/>
                  <a:pt x="1243775" y="157838"/>
                  <a:pt x="1222343" y="138407"/>
                </a:cubicBezTo>
                <a:cubicBezTo>
                  <a:pt x="1214819" y="131644"/>
                  <a:pt x="1207294" y="124881"/>
                  <a:pt x="1199579" y="117928"/>
                </a:cubicBezTo>
                <a:close/>
                <a:moveTo>
                  <a:pt x="386144" y="117928"/>
                </a:moveTo>
                <a:lnTo>
                  <a:pt x="386239" y="118023"/>
                </a:lnTo>
                <a:cubicBezTo>
                  <a:pt x="382334" y="121548"/>
                  <a:pt x="378809" y="124691"/>
                  <a:pt x="375285" y="127834"/>
                </a:cubicBezTo>
                <a:cubicBezTo>
                  <a:pt x="348996" y="151647"/>
                  <a:pt x="322802" y="175459"/>
                  <a:pt x="296418" y="199272"/>
                </a:cubicBezTo>
                <a:cubicBezTo>
                  <a:pt x="270224" y="222989"/>
                  <a:pt x="243935" y="246611"/>
                  <a:pt x="217741" y="270328"/>
                </a:cubicBezTo>
                <a:cubicBezTo>
                  <a:pt x="193167" y="292521"/>
                  <a:pt x="168688" y="314715"/>
                  <a:pt x="144113" y="336908"/>
                </a:cubicBezTo>
                <a:cubicBezTo>
                  <a:pt x="142113" y="338718"/>
                  <a:pt x="141256" y="340527"/>
                  <a:pt x="141256" y="343290"/>
                </a:cubicBezTo>
                <a:cubicBezTo>
                  <a:pt x="141256" y="474163"/>
                  <a:pt x="141256" y="605132"/>
                  <a:pt x="141256" y="736005"/>
                </a:cubicBezTo>
                <a:lnTo>
                  <a:pt x="141256" y="740482"/>
                </a:lnTo>
                <a:lnTo>
                  <a:pt x="376333" y="740482"/>
                </a:lnTo>
                <a:lnTo>
                  <a:pt x="376333" y="481307"/>
                </a:lnTo>
                <a:cubicBezTo>
                  <a:pt x="373666" y="481307"/>
                  <a:pt x="371189" y="481307"/>
                  <a:pt x="368713" y="481307"/>
                </a:cubicBezTo>
                <a:cubicBezTo>
                  <a:pt x="362712" y="481212"/>
                  <a:pt x="357759" y="477021"/>
                  <a:pt x="357188" y="471591"/>
                </a:cubicBezTo>
                <a:cubicBezTo>
                  <a:pt x="356330" y="463686"/>
                  <a:pt x="359378" y="458923"/>
                  <a:pt x="366236" y="457399"/>
                </a:cubicBezTo>
                <a:cubicBezTo>
                  <a:pt x="368046" y="457018"/>
                  <a:pt x="369856" y="456828"/>
                  <a:pt x="371666" y="456828"/>
                </a:cubicBezTo>
                <a:cubicBezTo>
                  <a:pt x="444246" y="456828"/>
                  <a:pt x="516731" y="456828"/>
                  <a:pt x="589312" y="456828"/>
                </a:cubicBezTo>
                <a:cubicBezTo>
                  <a:pt x="591122" y="456828"/>
                  <a:pt x="593027" y="457018"/>
                  <a:pt x="594741" y="457399"/>
                </a:cubicBezTo>
                <a:cubicBezTo>
                  <a:pt x="600742" y="458733"/>
                  <a:pt x="604552" y="463971"/>
                  <a:pt x="603980" y="470067"/>
                </a:cubicBezTo>
                <a:cubicBezTo>
                  <a:pt x="603314" y="476544"/>
                  <a:pt x="598837" y="480926"/>
                  <a:pt x="592455" y="481212"/>
                </a:cubicBezTo>
                <a:cubicBezTo>
                  <a:pt x="589883" y="481307"/>
                  <a:pt x="587312" y="481212"/>
                  <a:pt x="584549" y="481212"/>
                </a:cubicBezTo>
                <a:lnTo>
                  <a:pt x="584549" y="740387"/>
                </a:lnTo>
                <a:lnTo>
                  <a:pt x="630841" y="740387"/>
                </a:lnTo>
                <a:lnTo>
                  <a:pt x="630841" y="423014"/>
                </a:lnTo>
                <a:cubicBezTo>
                  <a:pt x="630841" y="396249"/>
                  <a:pt x="630841" y="369388"/>
                  <a:pt x="630841" y="342623"/>
                </a:cubicBezTo>
                <a:cubicBezTo>
                  <a:pt x="630841" y="341099"/>
                  <a:pt x="630460" y="339003"/>
                  <a:pt x="629412" y="338146"/>
                </a:cubicBezTo>
                <a:cubicBezTo>
                  <a:pt x="613315" y="323287"/>
                  <a:pt x="597027" y="308523"/>
                  <a:pt x="580739" y="293855"/>
                </a:cubicBezTo>
                <a:cubicBezTo>
                  <a:pt x="562737" y="277567"/>
                  <a:pt x="544640" y="261279"/>
                  <a:pt x="526637" y="244992"/>
                </a:cubicBezTo>
                <a:cubicBezTo>
                  <a:pt x="508826" y="228894"/>
                  <a:pt x="491014" y="212702"/>
                  <a:pt x="473202" y="196605"/>
                </a:cubicBezTo>
                <a:cubicBezTo>
                  <a:pt x="451771" y="177174"/>
                  <a:pt x="430340" y="157838"/>
                  <a:pt x="408908" y="138407"/>
                </a:cubicBezTo>
                <a:cubicBezTo>
                  <a:pt x="401384" y="131644"/>
                  <a:pt x="393859" y="124881"/>
                  <a:pt x="386144" y="117928"/>
                </a:cubicBezTo>
                <a:close/>
                <a:moveTo>
                  <a:pt x="2183606" y="74113"/>
                </a:moveTo>
                <a:cubicBezTo>
                  <a:pt x="2131314" y="81543"/>
                  <a:pt x="2093595" y="109927"/>
                  <a:pt x="2071116" y="157933"/>
                </a:cubicBezTo>
                <a:cubicBezTo>
                  <a:pt x="2066639" y="167458"/>
                  <a:pt x="2060353" y="174507"/>
                  <a:pt x="2050828" y="179079"/>
                </a:cubicBezTo>
                <a:cubicBezTo>
                  <a:pt x="2015776" y="195891"/>
                  <a:pt x="1991392" y="225132"/>
                  <a:pt x="1980426" y="258696"/>
                </a:cubicBezTo>
                <a:lnTo>
                  <a:pt x="1978225" y="277851"/>
                </a:lnTo>
                <a:lnTo>
                  <a:pt x="1981094" y="278890"/>
                </a:lnTo>
                <a:cubicBezTo>
                  <a:pt x="2012633" y="296427"/>
                  <a:pt x="2038684" y="324002"/>
                  <a:pt x="2054448" y="358625"/>
                </a:cubicBezTo>
                <a:cubicBezTo>
                  <a:pt x="2055971" y="361959"/>
                  <a:pt x="2059210" y="365102"/>
                  <a:pt x="2062449" y="366817"/>
                </a:cubicBezTo>
                <a:cubicBezTo>
                  <a:pt x="2088405" y="380343"/>
                  <a:pt x="2109122" y="397630"/>
                  <a:pt x="2124254" y="418812"/>
                </a:cubicBezTo>
                <a:lnTo>
                  <a:pt x="2128868" y="431096"/>
                </a:lnTo>
                <a:lnTo>
                  <a:pt x="2141863" y="430194"/>
                </a:lnTo>
                <a:cubicBezTo>
                  <a:pt x="2157031" y="426181"/>
                  <a:pt x="2171509" y="419347"/>
                  <a:pt x="2185225" y="409965"/>
                </a:cubicBezTo>
                <a:cubicBezTo>
                  <a:pt x="2186750" y="408917"/>
                  <a:pt x="2187892" y="406345"/>
                  <a:pt x="2187892" y="404440"/>
                </a:cubicBezTo>
                <a:cubicBezTo>
                  <a:pt x="2188083" y="392915"/>
                  <a:pt x="2187797" y="381295"/>
                  <a:pt x="2188178" y="369769"/>
                </a:cubicBezTo>
                <a:cubicBezTo>
                  <a:pt x="2188273" y="365197"/>
                  <a:pt x="2186845" y="363007"/>
                  <a:pt x="2182844" y="361102"/>
                </a:cubicBezTo>
                <a:cubicBezTo>
                  <a:pt x="2150745" y="345290"/>
                  <a:pt x="2118741" y="329193"/>
                  <a:pt x="2086737" y="313286"/>
                </a:cubicBezTo>
                <a:cubicBezTo>
                  <a:pt x="2081784" y="310810"/>
                  <a:pt x="2077974" y="307571"/>
                  <a:pt x="2077117" y="301951"/>
                </a:cubicBezTo>
                <a:cubicBezTo>
                  <a:pt x="2076355" y="296617"/>
                  <a:pt x="2077974" y="291950"/>
                  <a:pt x="2082355" y="288616"/>
                </a:cubicBezTo>
                <a:cubicBezTo>
                  <a:pt x="2087118" y="284997"/>
                  <a:pt x="2092357" y="284711"/>
                  <a:pt x="2097595" y="287283"/>
                </a:cubicBezTo>
                <a:cubicBezTo>
                  <a:pt x="2113788" y="295284"/>
                  <a:pt x="2129980" y="303475"/>
                  <a:pt x="2146173" y="311476"/>
                </a:cubicBezTo>
                <a:cubicBezTo>
                  <a:pt x="2159889" y="318334"/>
                  <a:pt x="2173605" y="325192"/>
                  <a:pt x="2188178" y="332431"/>
                </a:cubicBezTo>
                <a:lnTo>
                  <a:pt x="2188178" y="325478"/>
                </a:lnTo>
                <a:cubicBezTo>
                  <a:pt x="2188178" y="286711"/>
                  <a:pt x="2188178" y="247945"/>
                  <a:pt x="2188178" y="209178"/>
                </a:cubicBezTo>
                <a:cubicBezTo>
                  <a:pt x="2188178" y="206892"/>
                  <a:pt x="2188178" y="204511"/>
                  <a:pt x="2188940" y="202320"/>
                </a:cubicBezTo>
                <a:cubicBezTo>
                  <a:pt x="2191131" y="195748"/>
                  <a:pt x="2197513" y="192128"/>
                  <a:pt x="2204466" y="193176"/>
                </a:cubicBezTo>
                <a:cubicBezTo>
                  <a:pt x="2211038" y="194224"/>
                  <a:pt x="2215801" y="199939"/>
                  <a:pt x="2215801" y="207082"/>
                </a:cubicBezTo>
                <a:cubicBezTo>
                  <a:pt x="2215801" y="230038"/>
                  <a:pt x="2215801" y="252898"/>
                  <a:pt x="2215801" y="276901"/>
                </a:cubicBezTo>
                <a:lnTo>
                  <a:pt x="2215896" y="276710"/>
                </a:lnTo>
                <a:cubicBezTo>
                  <a:pt x="2230374" y="269471"/>
                  <a:pt x="2243709" y="262804"/>
                  <a:pt x="2257139" y="256136"/>
                </a:cubicBezTo>
                <a:cubicBezTo>
                  <a:pt x="2273522" y="247945"/>
                  <a:pt x="2289810" y="239753"/>
                  <a:pt x="2306193" y="231562"/>
                </a:cubicBezTo>
                <a:cubicBezTo>
                  <a:pt x="2311432" y="228990"/>
                  <a:pt x="2316671" y="229085"/>
                  <a:pt x="2321433" y="232609"/>
                </a:cubicBezTo>
                <a:cubicBezTo>
                  <a:pt x="2325814" y="235848"/>
                  <a:pt x="2327624" y="240420"/>
                  <a:pt x="2326862" y="245849"/>
                </a:cubicBezTo>
                <a:cubicBezTo>
                  <a:pt x="2326100" y="251850"/>
                  <a:pt x="2322004" y="255088"/>
                  <a:pt x="2316956" y="257660"/>
                </a:cubicBezTo>
                <a:cubicBezTo>
                  <a:pt x="2284762" y="273662"/>
                  <a:pt x="2252567" y="289759"/>
                  <a:pt x="2220373" y="305857"/>
                </a:cubicBezTo>
                <a:cubicBezTo>
                  <a:pt x="2217991" y="307000"/>
                  <a:pt x="2215705" y="307762"/>
                  <a:pt x="2215705" y="311381"/>
                </a:cubicBezTo>
                <a:cubicBezTo>
                  <a:pt x="2215896" y="342623"/>
                  <a:pt x="2215705" y="373865"/>
                  <a:pt x="2215896" y="405107"/>
                </a:cubicBezTo>
                <a:cubicBezTo>
                  <a:pt x="2215896" y="406631"/>
                  <a:pt x="2217039" y="408822"/>
                  <a:pt x="2218372" y="409679"/>
                </a:cubicBezTo>
                <a:cubicBezTo>
                  <a:pt x="2247614" y="429396"/>
                  <a:pt x="2279713" y="437397"/>
                  <a:pt x="2314956" y="432634"/>
                </a:cubicBezTo>
                <a:cubicBezTo>
                  <a:pt x="2379250" y="423967"/>
                  <a:pt x="2429923" y="367579"/>
                  <a:pt x="2429732" y="302618"/>
                </a:cubicBezTo>
                <a:cubicBezTo>
                  <a:pt x="2429637" y="246802"/>
                  <a:pt x="2403919" y="205463"/>
                  <a:pt x="2354294" y="179650"/>
                </a:cubicBezTo>
                <a:cubicBezTo>
                  <a:pt x="2344198" y="174412"/>
                  <a:pt x="2337149" y="167458"/>
                  <a:pt x="2332387" y="157076"/>
                </a:cubicBezTo>
                <a:cubicBezTo>
                  <a:pt x="2306479" y="99640"/>
                  <a:pt x="2245804" y="65255"/>
                  <a:pt x="2183606" y="74113"/>
                </a:cubicBezTo>
                <a:close/>
                <a:moveTo>
                  <a:pt x="942975" y="71637"/>
                </a:moveTo>
                <a:lnTo>
                  <a:pt x="942975" y="214607"/>
                </a:lnTo>
                <a:lnTo>
                  <a:pt x="942975" y="214702"/>
                </a:lnTo>
                <a:cubicBezTo>
                  <a:pt x="945928" y="212035"/>
                  <a:pt x="948404" y="209749"/>
                  <a:pt x="950881" y="207463"/>
                </a:cubicBezTo>
                <a:cubicBezTo>
                  <a:pt x="969455" y="190604"/>
                  <a:pt x="988028" y="173840"/>
                  <a:pt x="1006507" y="156885"/>
                </a:cubicBezTo>
                <a:cubicBezTo>
                  <a:pt x="1007935" y="155552"/>
                  <a:pt x="1008888" y="153075"/>
                  <a:pt x="1008888" y="151170"/>
                </a:cubicBezTo>
                <a:cubicBezTo>
                  <a:pt x="1009079" y="126120"/>
                  <a:pt x="1008983" y="100974"/>
                  <a:pt x="1008983" y="75923"/>
                </a:cubicBezTo>
                <a:lnTo>
                  <a:pt x="1008983" y="71637"/>
                </a:lnTo>
                <a:close/>
                <a:moveTo>
                  <a:pt x="129540" y="71637"/>
                </a:moveTo>
                <a:lnTo>
                  <a:pt x="129540" y="214607"/>
                </a:lnTo>
                <a:lnTo>
                  <a:pt x="129540" y="214702"/>
                </a:lnTo>
                <a:cubicBezTo>
                  <a:pt x="132493" y="212035"/>
                  <a:pt x="134969" y="209749"/>
                  <a:pt x="137446" y="207463"/>
                </a:cubicBezTo>
                <a:cubicBezTo>
                  <a:pt x="156020" y="190604"/>
                  <a:pt x="174593" y="173840"/>
                  <a:pt x="193072" y="156885"/>
                </a:cubicBezTo>
                <a:cubicBezTo>
                  <a:pt x="194501" y="155552"/>
                  <a:pt x="195453" y="153075"/>
                  <a:pt x="195453" y="151170"/>
                </a:cubicBezTo>
                <a:cubicBezTo>
                  <a:pt x="195644" y="126120"/>
                  <a:pt x="195548" y="100974"/>
                  <a:pt x="195548" y="75923"/>
                </a:cubicBezTo>
                <a:lnTo>
                  <a:pt x="195548" y="71637"/>
                </a:lnTo>
                <a:close/>
                <a:moveTo>
                  <a:pt x="2178939" y="46491"/>
                </a:moveTo>
                <a:cubicBezTo>
                  <a:pt x="2254377" y="35442"/>
                  <a:pt x="2327053" y="76495"/>
                  <a:pt x="2358580" y="145741"/>
                </a:cubicBezTo>
                <a:cubicBezTo>
                  <a:pt x="2360104" y="149075"/>
                  <a:pt x="2363343" y="152218"/>
                  <a:pt x="2366581" y="153933"/>
                </a:cubicBezTo>
                <a:cubicBezTo>
                  <a:pt x="2418493" y="180984"/>
                  <a:pt x="2449449" y="223084"/>
                  <a:pt x="2456688" y="281282"/>
                </a:cubicBezTo>
                <a:cubicBezTo>
                  <a:pt x="2467356" y="366721"/>
                  <a:pt x="2408206" y="445398"/>
                  <a:pt x="2323338" y="459876"/>
                </a:cubicBezTo>
                <a:cubicBezTo>
                  <a:pt x="2287810" y="465877"/>
                  <a:pt x="2253996" y="460543"/>
                  <a:pt x="2221897" y="444255"/>
                </a:cubicBezTo>
                <a:cubicBezTo>
                  <a:pt x="2220277" y="443398"/>
                  <a:pt x="2218563" y="442636"/>
                  <a:pt x="2216086" y="441397"/>
                </a:cubicBezTo>
                <a:lnTo>
                  <a:pt x="2215896" y="441397"/>
                </a:lnTo>
                <a:cubicBezTo>
                  <a:pt x="2215896" y="474544"/>
                  <a:pt x="2215896" y="725814"/>
                  <a:pt x="2215896" y="758008"/>
                </a:cubicBezTo>
                <a:cubicBezTo>
                  <a:pt x="2215896" y="767248"/>
                  <a:pt x="2209990" y="773248"/>
                  <a:pt x="2201323" y="772867"/>
                </a:cubicBezTo>
                <a:cubicBezTo>
                  <a:pt x="2193608" y="772582"/>
                  <a:pt x="2188178" y="766676"/>
                  <a:pt x="2188178" y="758389"/>
                </a:cubicBezTo>
                <a:cubicBezTo>
                  <a:pt x="2188178" y="728100"/>
                  <a:pt x="2188178" y="478831"/>
                  <a:pt x="2188178" y="448541"/>
                </a:cubicBezTo>
                <a:lnTo>
                  <a:pt x="2188178" y="441493"/>
                </a:lnTo>
                <a:cubicBezTo>
                  <a:pt x="2185130" y="442921"/>
                  <a:pt x="2182558" y="444064"/>
                  <a:pt x="2180082" y="445398"/>
                </a:cubicBezTo>
                <a:cubicBezTo>
                  <a:pt x="2168081" y="451316"/>
                  <a:pt x="2155780" y="455599"/>
                  <a:pt x="2143404" y="458359"/>
                </a:cubicBezTo>
                <a:lnTo>
                  <a:pt x="2139267" y="458785"/>
                </a:lnTo>
                <a:lnTo>
                  <a:pt x="2152555" y="494166"/>
                </a:lnTo>
                <a:cubicBezTo>
                  <a:pt x="2163223" y="579605"/>
                  <a:pt x="2104073" y="658282"/>
                  <a:pt x="2019205" y="672760"/>
                </a:cubicBezTo>
                <a:cubicBezTo>
                  <a:pt x="1983677" y="678761"/>
                  <a:pt x="1949863" y="673427"/>
                  <a:pt x="1917764" y="657139"/>
                </a:cubicBezTo>
                <a:cubicBezTo>
                  <a:pt x="1916145" y="656282"/>
                  <a:pt x="1914430" y="655520"/>
                  <a:pt x="1911954" y="654281"/>
                </a:cubicBezTo>
                <a:lnTo>
                  <a:pt x="1911763" y="654281"/>
                </a:lnTo>
                <a:cubicBezTo>
                  <a:pt x="1911763" y="687428"/>
                  <a:pt x="1911763" y="719718"/>
                  <a:pt x="1911763" y="751913"/>
                </a:cubicBezTo>
                <a:cubicBezTo>
                  <a:pt x="1911763" y="761152"/>
                  <a:pt x="1905858" y="767153"/>
                  <a:pt x="1897190" y="766772"/>
                </a:cubicBezTo>
                <a:cubicBezTo>
                  <a:pt x="1889475" y="766486"/>
                  <a:pt x="1884045" y="760580"/>
                  <a:pt x="1884045" y="752198"/>
                </a:cubicBezTo>
                <a:cubicBezTo>
                  <a:pt x="1884045" y="721909"/>
                  <a:pt x="1884045" y="691619"/>
                  <a:pt x="1884045" y="661425"/>
                </a:cubicBezTo>
                <a:lnTo>
                  <a:pt x="1884045" y="654377"/>
                </a:lnTo>
                <a:cubicBezTo>
                  <a:pt x="1880997" y="655805"/>
                  <a:pt x="1878425" y="656948"/>
                  <a:pt x="1875949" y="658282"/>
                </a:cubicBezTo>
                <a:cubicBezTo>
                  <a:pt x="1779937" y="705621"/>
                  <a:pt x="1664780" y="648376"/>
                  <a:pt x="1644777" y="543410"/>
                </a:cubicBezTo>
                <a:cubicBezTo>
                  <a:pt x="1631061" y="471497"/>
                  <a:pt x="1667352" y="399202"/>
                  <a:pt x="1733360" y="367198"/>
                </a:cubicBezTo>
                <a:cubicBezTo>
                  <a:pt x="1737455" y="365198"/>
                  <a:pt x="1739932" y="362531"/>
                  <a:pt x="1741837" y="358530"/>
                </a:cubicBezTo>
                <a:cubicBezTo>
                  <a:pt x="1768698" y="302142"/>
                  <a:pt x="1813179" y="268424"/>
                  <a:pt x="1874806" y="259375"/>
                </a:cubicBezTo>
                <a:cubicBezTo>
                  <a:pt x="1893666" y="256613"/>
                  <a:pt x="1912353" y="257107"/>
                  <a:pt x="1930267" y="260484"/>
                </a:cubicBezTo>
                <a:lnTo>
                  <a:pt x="1957324" y="270282"/>
                </a:lnTo>
                <a:lnTo>
                  <a:pt x="1963305" y="227454"/>
                </a:lnTo>
                <a:cubicBezTo>
                  <a:pt x="1978914" y="196391"/>
                  <a:pt x="2004489" y="170316"/>
                  <a:pt x="2037493" y="154314"/>
                </a:cubicBezTo>
                <a:cubicBezTo>
                  <a:pt x="2041588" y="152314"/>
                  <a:pt x="2044065" y="149647"/>
                  <a:pt x="2045970" y="145646"/>
                </a:cubicBezTo>
                <a:cubicBezTo>
                  <a:pt x="2072830" y="89258"/>
                  <a:pt x="2117312" y="55540"/>
                  <a:pt x="2178939" y="46491"/>
                </a:cubicBezTo>
                <a:close/>
                <a:moveTo>
                  <a:pt x="1200531" y="23440"/>
                </a:moveTo>
                <a:cubicBezTo>
                  <a:pt x="1195197" y="23250"/>
                  <a:pt x="1189863" y="24869"/>
                  <a:pt x="1185767" y="28393"/>
                </a:cubicBezTo>
                <a:cubicBezTo>
                  <a:pt x="1177862" y="35251"/>
                  <a:pt x="1170146" y="42395"/>
                  <a:pt x="1162336" y="49443"/>
                </a:cubicBezTo>
                <a:cubicBezTo>
                  <a:pt x="1147191" y="63159"/>
                  <a:pt x="1131951" y="76971"/>
                  <a:pt x="1116806" y="90782"/>
                </a:cubicBezTo>
                <a:cubicBezTo>
                  <a:pt x="1098423" y="107451"/>
                  <a:pt x="1080040" y="124119"/>
                  <a:pt x="1061561" y="140788"/>
                </a:cubicBezTo>
                <a:cubicBezTo>
                  <a:pt x="1043559" y="157076"/>
                  <a:pt x="1025557" y="173364"/>
                  <a:pt x="1007555" y="189747"/>
                </a:cubicBezTo>
                <a:cubicBezTo>
                  <a:pt x="989362" y="206225"/>
                  <a:pt x="971169" y="222703"/>
                  <a:pt x="952976" y="239181"/>
                </a:cubicBezTo>
                <a:cubicBezTo>
                  <a:pt x="936879" y="253755"/>
                  <a:pt x="920877" y="268233"/>
                  <a:pt x="904875" y="282901"/>
                </a:cubicBezTo>
                <a:cubicBezTo>
                  <a:pt x="888111" y="298236"/>
                  <a:pt x="871347" y="313572"/>
                  <a:pt x="854583" y="328907"/>
                </a:cubicBezTo>
                <a:cubicBezTo>
                  <a:pt x="849154" y="333860"/>
                  <a:pt x="846582" y="340146"/>
                  <a:pt x="846677" y="346718"/>
                </a:cubicBezTo>
                <a:lnTo>
                  <a:pt x="846391" y="346814"/>
                </a:lnTo>
                <a:cubicBezTo>
                  <a:pt x="846391" y="355482"/>
                  <a:pt x="849059" y="362244"/>
                  <a:pt x="855345" y="367102"/>
                </a:cubicBezTo>
                <a:cubicBezTo>
                  <a:pt x="866489" y="375865"/>
                  <a:pt x="880205" y="374722"/>
                  <a:pt x="891064" y="364721"/>
                </a:cubicBezTo>
                <a:cubicBezTo>
                  <a:pt x="907066" y="349957"/>
                  <a:pt x="923163" y="335289"/>
                  <a:pt x="939356" y="320620"/>
                </a:cubicBezTo>
                <a:cubicBezTo>
                  <a:pt x="960310" y="301665"/>
                  <a:pt x="981266" y="282711"/>
                  <a:pt x="1002221" y="263851"/>
                </a:cubicBezTo>
                <a:cubicBezTo>
                  <a:pt x="1022033" y="246039"/>
                  <a:pt x="1041749" y="228132"/>
                  <a:pt x="1061561" y="210225"/>
                </a:cubicBezTo>
                <a:cubicBezTo>
                  <a:pt x="1083945" y="190128"/>
                  <a:pt x="1106329" y="170030"/>
                  <a:pt x="1128713" y="149932"/>
                </a:cubicBezTo>
                <a:cubicBezTo>
                  <a:pt x="1149287" y="131454"/>
                  <a:pt x="1169860" y="112785"/>
                  <a:pt x="1190530" y="94306"/>
                </a:cubicBezTo>
                <a:cubicBezTo>
                  <a:pt x="1197578" y="88020"/>
                  <a:pt x="1203198" y="87924"/>
                  <a:pt x="1210247" y="94306"/>
                </a:cubicBezTo>
                <a:cubicBezTo>
                  <a:pt x="1223010" y="105641"/>
                  <a:pt x="1235583" y="117166"/>
                  <a:pt x="1248251" y="128691"/>
                </a:cubicBezTo>
                <a:cubicBezTo>
                  <a:pt x="1266444" y="145170"/>
                  <a:pt x="1284637" y="161743"/>
                  <a:pt x="1302830" y="178221"/>
                </a:cubicBezTo>
                <a:cubicBezTo>
                  <a:pt x="1321403" y="195081"/>
                  <a:pt x="1339977" y="211845"/>
                  <a:pt x="1358646" y="228704"/>
                </a:cubicBezTo>
                <a:cubicBezTo>
                  <a:pt x="1376744" y="245087"/>
                  <a:pt x="1394841" y="261565"/>
                  <a:pt x="1412939" y="277948"/>
                </a:cubicBezTo>
                <a:cubicBezTo>
                  <a:pt x="1431322" y="294617"/>
                  <a:pt x="1449705" y="311286"/>
                  <a:pt x="1468088" y="327954"/>
                </a:cubicBezTo>
                <a:cubicBezTo>
                  <a:pt x="1482376" y="340908"/>
                  <a:pt x="1496568" y="354053"/>
                  <a:pt x="1511046" y="366816"/>
                </a:cubicBezTo>
                <a:cubicBezTo>
                  <a:pt x="1517618" y="372722"/>
                  <a:pt x="1525715" y="374246"/>
                  <a:pt x="1534192" y="372150"/>
                </a:cubicBezTo>
                <a:cubicBezTo>
                  <a:pt x="1543526" y="369769"/>
                  <a:pt x="1549813" y="363673"/>
                  <a:pt x="1552289" y="354339"/>
                </a:cubicBezTo>
                <a:cubicBezTo>
                  <a:pt x="1555052" y="344052"/>
                  <a:pt x="1552099" y="335098"/>
                  <a:pt x="1544384" y="327954"/>
                </a:cubicBezTo>
                <a:cubicBezTo>
                  <a:pt x="1537526" y="321668"/>
                  <a:pt x="1530477" y="315477"/>
                  <a:pt x="1523619" y="309285"/>
                </a:cubicBezTo>
                <a:cubicBezTo>
                  <a:pt x="1489615" y="278424"/>
                  <a:pt x="1455515" y="247563"/>
                  <a:pt x="1421511" y="216607"/>
                </a:cubicBezTo>
                <a:cubicBezTo>
                  <a:pt x="1387602" y="185841"/>
                  <a:pt x="1353598" y="154980"/>
                  <a:pt x="1319689" y="124215"/>
                </a:cubicBezTo>
                <a:cubicBezTo>
                  <a:pt x="1284923" y="92592"/>
                  <a:pt x="1250061" y="60969"/>
                  <a:pt x="1215295" y="29346"/>
                </a:cubicBezTo>
                <a:cubicBezTo>
                  <a:pt x="1211199" y="25631"/>
                  <a:pt x="1205865" y="23631"/>
                  <a:pt x="1200531" y="23440"/>
                </a:cubicBezTo>
                <a:close/>
                <a:moveTo>
                  <a:pt x="387096" y="23440"/>
                </a:moveTo>
                <a:cubicBezTo>
                  <a:pt x="381762" y="23250"/>
                  <a:pt x="376428" y="24869"/>
                  <a:pt x="372332" y="28393"/>
                </a:cubicBezTo>
                <a:cubicBezTo>
                  <a:pt x="364427" y="35251"/>
                  <a:pt x="356711" y="42395"/>
                  <a:pt x="348901" y="49443"/>
                </a:cubicBezTo>
                <a:cubicBezTo>
                  <a:pt x="333756" y="63159"/>
                  <a:pt x="318516" y="76971"/>
                  <a:pt x="303371" y="90782"/>
                </a:cubicBezTo>
                <a:cubicBezTo>
                  <a:pt x="284988" y="107451"/>
                  <a:pt x="266605" y="124119"/>
                  <a:pt x="248126" y="140788"/>
                </a:cubicBezTo>
                <a:cubicBezTo>
                  <a:pt x="230124" y="157076"/>
                  <a:pt x="212122" y="173364"/>
                  <a:pt x="194120" y="189747"/>
                </a:cubicBezTo>
                <a:cubicBezTo>
                  <a:pt x="175927" y="206225"/>
                  <a:pt x="157734" y="222703"/>
                  <a:pt x="139541" y="239181"/>
                </a:cubicBezTo>
                <a:cubicBezTo>
                  <a:pt x="123444" y="253755"/>
                  <a:pt x="107442" y="268233"/>
                  <a:pt x="91440" y="282901"/>
                </a:cubicBezTo>
                <a:cubicBezTo>
                  <a:pt x="74676" y="298236"/>
                  <a:pt x="57912" y="313572"/>
                  <a:pt x="41148" y="328907"/>
                </a:cubicBezTo>
                <a:cubicBezTo>
                  <a:pt x="35719" y="333860"/>
                  <a:pt x="33147" y="340146"/>
                  <a:pt x="33242" y="346718"/>
                </a:cubicBezTo>
                <a:lnTo>
                  <a:pt x="32957" y="346814"/>
                </a:lnTo>
                <a:cubicBezTo>
                  <a:pt x="32957" y="355482"/>
                  <a:pt x="35624" y="362244"/>
                  <a:pt x="41910" y="367102"/>
                </a:cubicBezTo>
                <a:cubicBezTo>
                  <a:pt x="53054" y="375865"/>
                  <a:pt x="66770" y="374722"/>
                  <a:pt x="77629" y="364721"/>
                </a:cubicBezTo>
                <a:cubicBezTo>
                  <a:pt x="93631" y="349957"/>
                  <a:pt x="109728" y="335289"/>
                  <a:pt x="125921" y="320620"/>
                </a:cubicBezTo>
                <a:cubicBezTo>
                  <a:pt x="146876" y="301665"/>
                  <a:pt x="167831" y="282711"/>
                  <a:pt x="188786" y="263851"/>
                </a:cubicBezTo>
                <a:cubicBezTo>
                  <a:pt x="208598" y="246039"/>
                  <a:pt x="228314" y="228132"/>
                  <a:pt x="248126" y="210225"/>
                </a:cubicBezTo>
                <a:cubicBezTo>
                  <a:pt x="270510" y="190128"/>
                  <a:pt x="292894" y="170030"/>
                  <a:pt x="315278" y="149932"/>
                </a:cubicBezTo>
                <a:cubicBezTo>
                  <a:pt x="335852" y="131454"/>
                  <a:pt x="356426" y="112785"/>
                  <a:pt x="377095" y="94306"/>
                </a:cubicBezTo>
                <a:cubicBezTo>
                  <a:pt x="384143" y="88020"/>
                  <a:pt x="389763" y="87924"/>
                  <a:pt x="396812" y="94306"/>
                </a:cubicBezTo>
                <a:cubicBezTo>
                  <a:pt x="409575" y="105641"/>
                  <a:pt x="422148" y="117166"/>
                  <a:pt x="434816" y="128691"/>
                </a:cubicBezTo>
                <a:cubicBezTo>
                  <a:pt x="453009" y="145170"/>
                  <a:pt x="471202" y="161743"/>
                  <a:pt x="489395" y="178221"/>
                </a:cubicBezTo>
                <a:cubicBezTo>
                  <a:pt x="507968" y="195081"/>
                  <a:pt x="526542" y="211845"/>
                  <a:pt x="545211" y="228704"/>
                </a:cubicBezTo>
                <a:cubicBezTo>
                  <a:pt x="563309" y="245087"/>
                  <a:pt x="581406" y="261565"/>
                  <a:pt x="599504" y="277948"/>
                </a:cubicBezTo>
                <a:cubicBezTo>
                  <a:pt x="617887" y="294617"/>
                  <a:pt x="636270" y="311286"/>
                  <a:pt x="654653" y="327954"/>
                </a:cubicBezTo>
                <a:cubicBezTo>
                  <a:pt x="668941" y="340908"/>
                  <a:pt x="683133" y="354053"/>
                  <a:pt x="697611" y="366816"/>
                </a:cubicBezTo>
                <a:cubicBezTo>
                  <a:pt x="704183" y="372722"/>
                  <a:pt x="712280" y="374246"/>
                  <a:pt x="720757" y="372150"/>
                </a:cubicBezTo>
                <a:cubicBezTo>
                  <a:pt x="730091" y="369769"/>
                  <a:pt x="736378" y="363673"/>
                  <a:pt x="738854" y="354339"/>
                </a:cubicBezTo>
                <a:cubicBezTo>
                  <a:pt x="741617" y="344052"/>
                  <a:pt x="738664" y="335098"/>
                  <a:pt x="730949" y="327954"/>
                </a:cubicBezTo>
                <a:cubicBezTo>
                  <a:pt x="724091" y="321668"/>
                  <a:pt x="717042" y="315477"/>
                  <a:pt x="710184" y="309285"/>
                </a:cubicBezTo>
                <a:cubicBezTo>
                  <a:pt x="676180" y="278424"/>
                  <a:pt x="642080" y="247563"/>
                  <a:pt x="608076" y="216607"/>
                </a:cubicBezTo>
                <a:cubicBezTo>
                  <a:pt x="574167" y="185841"/>
                  <a:pt x="540163" y="154980"/>
                  <a:pt x="506254" y="124215"/>
                </a:cubicBezTo>
                <a:cubicBezTo>
                  <a:pt x="471488" y="92592"/>
                  <a:pt x="436626" y="60969"/>
                  <a:pt x="401860" y="29346"/>
                </a:cubicBezTo>
                <a:cubicBezTo>
                  <a:pt x="397764" y="25631"/>
                  <a:pt x="392430" y="23631"/>
                  <a:pt x="387096" y="23440"/>
                </a:cubicBezTo>
                <a:close/>
                <a:moveTo>
                  <a:pt x="1202258" y="44"/>
                </a:moveTo>
                <a:cubicBezTo>
                  <a:pt x="1213938" y="533"/>
                  <a:pt x="1225534" y="5057"/>
                  <a:pt x="1234535" y="13344"/>
                </a:cubicBezTo>
                <a:cubicBezTo>
                  <a:pt x="1260062" y="36870"/>
                  <a:pt x="1285780" y="60111"/>
                  <a:pt x="1311402" y="83448"/>
                </a:cubicBezTo>
                <a:cubicBezTo>
                  <a:pt x="1333310" y="103450"/>
                  <a:pt x="1355217" y="123453"/>
                  <a:pt x="1377220" y="143455"/>
                </a:cubicBezTo>
                <a:cubicBezTo>
                  <a:pt x="1399223" y="163553"/>
                  <a:pt x="1421416" y="183555"/>
                  <a:pt x="1443419" y="203653"/>
                </a:cubicBezTo>
                <a:cubicBezTo>
                  <a:pt x="1462373" y="220893"/>
                  <a:pt x="1481233" y="238229"/>
                  <a:pt x="1500188" y="255469"/>
                </a:cubicBezTo>
                <a:cubicBezTo>
                  <a:pt x="1519333" y="272900"/>
                  <a:pt x="1538383" y="290426"/>
                  <a:pt x="1557719" y="307666"/>
                </a:cubicBezTo>
                <a:cubicBezTo>
                  <a:pt x="1571720" y="320144"/>
                  <a:pt x="1578769" y="335384"/>
                  <a:pt x="1576864" y="354053"/>
                </a:cubicBezTo>
                <a:cubicBezTo>
                  <a:pt x="1574387" y="377675"/>
                  <a:pt x="1554671" y="395201"/>
                  <a:pt x="1533811" y="397392"/>
                </a:cubicBezTo>
                <a:cubicBezTo>
                  <a:pt x="1516666" y="399201"/>
                  <a:pt x="1502473" y="393677"/>
                  <a:pt x="1490186" y="382056"/>
                </a:cubicBezTo>
                <a:cubicBezTo>
                  <a:pt x="1483138" y="375389"/>
                  <a:pt x="1475804" y="369102"/>
                  <a:pt x="1467612" y="361673"/>
                </a:cubicBezTo>
                <a:lnTo>
                  <a:pt x="1467612" y="747245"/>
                </a:lnTo>
                <a:cubicBezTo>
                  <a:pt x="1467612" y="749721"/>
                  <a:pt x="1467612" y="752293"/>
                  <a:pt x="1467422" y="754770"/>
                </a:cubicBezTo>
                <a:cubicBezTo>
                  <a:pt x="1467040" y="761056"/>
                  <a:pt x="1462659" y="765342"/>
                  <a:pt x="1456277" y="765628"/>
                </a:cubicBezTo>
                <a:cubicBezTo>
                  <a:pt x="1454848" y="765628"/>
                  <a:pt x="1453420" y="765628"/>
                  <a:pt x="1451991" y="765628"/>
                </a:cubicBezTo>
                <a:cubicBezTo>
                  <a:pt x="1283208" y="765628"/>
                  <a:pt x="1114425" y="765628"/>
                  <a:pt x="945737" y="765723"/>
                </a:cubicBezTo>
                <a:cubicBezTo>
                  <a:pt x="937736" y="765723"/>
                  <a:pt x="930688" y="760008"/>
                  <a:pt x="930783" y="750864"/>
                </a:cubicBezTo>
                <a:cubicBezTo>
                  <a:pt x="931069" y="728671"/>
                  <a:pt x="930783" y="706383"/>
                  <a:pt x="930974" y="684189"/>
                </a:cubicBezTo>
                <a:cubicBezTo>
                  <a:pt x="930974" y="680475"/>
                  <a:pt x="929926" y="679522"/>
                  <a:pt x="926306" y="679617"/>
                </a:cubicBezTo>
                <a:cubicBezTo>
                  <a:pt x="917258" y="679808"/>
                  <a:pt x="908209" y="679617"/>
                  <a:pt x="898779" y="679617"/>
                </a:cubicBezTo>
                <a:lnTo>
                  <a:pt x="898589" y="679522"/>
                </a:lnTo>
                <a:cubicBezTo>
                  <a:pt x="898589" y="687428"/>
                  <a:pt x="898589" y="694857"/>
                  <a:pt x="898589" y="702287"/>
                </a:cubicBezTo>
                <a:cubicBezTo>
                  <a:pt x="898589" y="708573"/>
                  <a:pt x="894874" y="712574"/>
                  <a:pt x="888397" y="713907"/>
                </a:cubicBezTo>
                <a:cubicBezTo>
                  <a:pt x="883253" y="714955"/>
                  <a:pt x="877348" y="712098"/>
                  <a:pt x="875538" y="707240"/>
                </a:cubicBezTo>
                <a:cubicBezTo>
                  <a:pt x="874681" y="704954"/>
                  <a:pt x="874300" y="702477"/>
                  <a:pt x="874205" y="700001"/>
                </a:cubicBezTo>
                <a:cubicBezTo>
                  <a:pt x="874014" y="693333"/>
                  <a:pt x="874205" y="686666"/>
                  <a:pt x="874205" y="679617"/>
                </a:cubicBezTo>
                <a:lnTo>
                  <a:pt x="847916" y="679617"/>
                </a:lnTo>
                <a:cubicBezTo>
                  <a:pt x="840867" y="679617"/>
                  <a:pt x="837343" y="683205"/>
                  <a:pt x="837343" y="690381"/>
                </a:cubicBezTo>
                <a:cubicBezTo>
                  <a:pt x="837343" y="694476"/>
                  <a:pt x="837343" y="698572"/>
                  <a:pt x="837343" y="702573"/>
                </a:cubicBezTo>
                <a:cubicBezTo>
                  <a:pt x="837057" y="709621"/>
                  <a:pt x="832104" y="714288"/>
                  <a:pt x="825151" y="714098"/>
                </a:cubicBezTo>
                <a:cubicBezTo>
                  <a:pt x="818293" y="713907"/>
                  <a:pt x="813530" y="709335"/>
                  <a:pt x="813435" y="702382"/>
                </a:cubicBezTo>
                <a:cubicBezTo>
                  <a:pt x="813435" y="672378"/>
                  <a:pt x="813435" y="642470"/>
                  <a:pt x="813435" y="612466"/>
                </a:cubicBezTo>
                <a:cubicBezTo>
                  <a:pt x="813435" y="598560"/>
                  <a:pt x="813435" y="584653"/>
                  <a:pt x="813435" y="570651"/>
                </a:cubicBezTo>
                <a:cubicBezTo>
                  <a:pt x="813435" y="561603"/>
                  <a:pt x="821055" y="556459"/>
                  <a:pt x="829723" y="559412"/>
                </a:cubicBezTo>
                <a:cubicBezTo>
                  <a:pt x="834295" y="560936"/>
                  <a:pt x="837152" y="564460"/>
                  <a:pt x="837248" y="569318"/>
                </a:cubicBezTo>
                <a:cubicBezTo>
                  <a:pt x="837438" y="576271"/>
                  <a:pt x="837343" y="583224"/>
                  <a:pt x="837438" y="590178"/>
                </a:cubicBezTo>
                <a:cubicBezTo>
                  <a:pt x="837438" y="590940"/>
                  <a:pt x="837629" y="591702"/>
                  <a:pt x="837819" y="592654"/>
                </a:cubicBezTo>
                <a:lnTo>
                  <a:pt x="874300" y="592654"/>
                </a:lnTo>
                <a:lnTo>
                  <a:pt x="874300" y="579033"/>
                </a:lnTo>
                <a:cubicBezTo>
                  <a:pt x="874300" y="576271"/>
                  <a:pt x="874205" y="573509"/>
                  <a:pt x="874300" y="570747"/>
                </a:cubicBezTo>
                <a:cubicBezTo>
                  <a:pt x="874776" y="562841"/>
                  <a:pt x="879634" y="558459"/>
                  <a:pt x="887349" y="558650"/>
                </a:cubicBezTo>
                <a:cubicBezTo>
                  <a:pt x="894398" y="558840"/>
                  <a:pt x="898684" y="563698"/>
                  <a:pt x="898684" y="571413"/>
                </a:cubicBezTo>
                <a:cubicBezTo>
                  <a:pt x="898684" y="578367"/>
                  <a:pt x="898684" y="585320"/>
                  <a:pt x="898684" y="592559"/>
                </a:cubicBezTo>
                <a:lnTo>
                  <a:pt x="931640" y="592559"/>
                </a:lnTo>
                <a:lnTo>
                  <a:pt x="931640" y="361673"/>
                </a:lnTo>
                <a:cubicBezTo>
                  <a:pt x="927640" y="365292"/>
                  <a:pt x="923925" y="368626"/>
                  <a:pt x="920306" y="371865"/>
                </a:cubicBezTo>
                <a:cubicBezTo>
                  <a:pt x="914019" y="377389"/>
                  <a:pt x="908114" y="383580"/>
                  <a:pt x="901256" y="388343"/>
                </a:cubicBezTo>
                <a:cubicBezTo>
                  <a:pt x="871347" y="409584"/>
                  <a:pt x="829628" y="392534"/>
                  <a:pt x="823246" y="356434"/>
                </a:cubicBezTo>
                <a:cubicBezTo>
                  <a:pt x="820103" y="338813"/>
                  <a:pt x="824960" y="323097"/>
                  <a:pt x="838391" y="310809"/>
                </a:cubicBezTo>
                <a:cubicBezTo>
                  <a:pt x="864584" y="286711"/>
                  <a:pt x="891064" y="262899"/>
                  <a:pt x="917258" y="238800"/>
                </a:cubicBezTo>
                <a:cubicBezTo>
                  <a:pt x="918591" y="237562"/>
                  <a:pt x="919734" y="235276"/>
                  <a:pt x="919734" y="233562"/>
                </a:cubicBezTo>
                <a:cubicBezTo>
                  <a:pt x="919829" y="180698"/>
                  <a:pt x="919829" y="127834"/>
                  <a:pt x="919734" y="75066"/>
                </a:cubicBezTo>
                <a:cubicBezTo>
                  <a:pt x="919734" y="74018"/>
                  <a:pt x="919639" y="72970"/>
                  <a:pt x="919543" y="71637"/>
                </a:cubicBezTo>
                <a:cubicBezTo>
                  <a:pt x="918305" y="71541"/>
                  <a:pt x="917162" y="71351"/>
                  <a:pt x="916114" y="71351"/>
                </a:cubicBezTo>
                <a:cubicBezTo>
                  <a:pt x="910114" y="71351"/>
                  <a:pt x="904018" y="71351"/>
                  <a:pt x="898017" y="71351"/>
                </a:cubicBezTo>
                <a:cubicBezTo>
                  <a:pt x="891826" y="71351"/>
                  <a:pt x="887159" y="66969"/>
                  <a:pt x="886778" y="61064"/>
                </a:cubicBezTo>
                <a:cubicBezTo>
                  <a:pt x="886397" y="53063"/>
                  <a:pt x="889730" y="48396"/>
                  <a:pt x="896588" y="47634"/>
                </a:cubicBezTo>
                <a:cubicBezTo>
                  <a:pt x="898589" y="47443"/>
                  <a:pt x="900493" y="47253"/>
                  <a:pt x="902494" y="47253"/>
                </a:cubicBezTo>
                <a:cubicBezTo>
                  <a:pt x="952024" y="47253"/>
                  <a:pt x="1001554" y="47253"/>
                  <a:pt x="1051179" y="47253"/>
                </a:cubicBezTo>
                <a:cubicBezTo>
                  <a:pt x="1052989" y="47253"/>
                  <a:pt x="1054894" y="47348"/>
                  <a:pt x="1056704" y="47538"/>
                </a:cubicBezTo>
                <a:cubicBezTo>
                  <a:pt x="1064324" y="48396"/>
                  <a:pt x="1067848" y="52872"/>
                  <a:pt x="1067467" y="60683"/>
                </a:cubicBezTo>
                <a:cubicBezTo>
                  <a:pt x="1067086" y="67065"/>
                  <a:pt x="1062323" y="71351"/>
                  <a:pt x="1055370" y="71446"/>
                </a:cubicBezTo>
                <a:cubicBezTo>
                  <a:pt x="1048512" y="71446"/>
                  <a:pt x="1041749" y="71446"/>
                  <a:pt x="1034701" y="71446"/>
                </a:cubicBezTo>
                <a:lnTo>
                  <a:pt x="1034701" y="132597"/>
                </a:lnTo>
                <a:cubicBezTo>
                  <a:pt x="1037082" y="130596"/>
                  <a:pt x="1039273" y="128882"/>
                  <a:pt x="1041273" y="127072"/>
                </a:cubicBezTo>
                <a:cubicBezTo>
                  <a:pt x="1071372" y="99735"/>
                  <a:pt x="1101471" y="72208"/>
                  <a:pt x="1131665" y="44871"/>
                </a:cubicBezTo>
                <a:cubicBezTo>
                  <a:pt x="1144143" y="33537"/>
                  <a:pt x="1156526" y="21821"/>
                  <a:pt x="1169480" y="10962"/>
                </a:cubicBezTo>
                <a:cubicBezTo>
                  <a:pt x="1178815" y="3104"/>
                  <a:pt x="1190578" y="-444"/>
                  <a:pt x="1202258" y="44"/>
                </a:cubicBezTo>
                <a:close/>
                <a:moveTo>
                  <a:pt x="388822" y="44"/>
                </a:moveTo>
                <a:cubicBezTo>
                  <a:pt x="400502" y="533"/>
                  <a:pt x="412099" y="5057"/>
                  <a:pt x="421100" y="13344"/>
                </a:cubicBezTo>
                <a:cubicBezTo>
                  <a:pt x="446627" y="36870"/>
                  <a:pt x="472345" y="60111"/>
                  <a:pt x="497967" y="83448"/>
                </a:cubicBezTo>
                <a:cubicBezTo>
                  <a:pt x="519875" y="103450"/>
                  <a:pt x="541782" y="123453"/>
                  <a:pt x="563785" y="143455"/>
                </a:cubicBezTo>
                <a:cubicBezTo>
                  <a:pt x="585788" y="163553"/>
                  <a:pt x="607981" y="183555"/>
                  <a:pt x="629984" y="203653"/>
                </a:cubicBezTo>
                <a:cubicBezTo>
                  <a:pt x="648938" y="220893"/>
                  <a:pt x="667798" y="238229"/>
                  <a:pt x="686753" y="255469"/>
                </a:cubicBezTo>
                <a:cubicBezTo>
                  <a:pt x="705898" y="272900"/>
                  <a:pt x="724948" y="290426"/>
                  <a:pt x="744284" y="307666"/>
                </a:cubicBezTo>
                <a:cubicBezTo>
                  <a:pt x="758285" y="320144"/>
                  <a:pt x="765334" y="335384"/>
                  <a:pt x="763429" y="354053"/>
                </a:cubicBezTo>
                <a:cubicBezTo>
                  <a:pt x="760952" y="377675"/>
                  <a:pt x="741235" y="395201"/>
                  <a:pt x="720376" y="397392"/>
                </a:cubicBezTo>
                <a:cubicBezTo>
                  <a:pt x="703326" y="399201"/>
                  <a:pt x="689039" y="393677"/>
                  <a:pt x="676847" y="382056"/>
                </a:cubicBezTo>
                <a:cubicBezTo>
                  <a:pt x="669798" y="375389"/>
                  <a:pt x="662464" y="369102"/>
                  <a:pt x="654272" y="361673"/>
                </a:cubicBezTo>
                <a:lnTo>
                  <a:pt x="654272" y="747245"/>
                </a:lnTo>
                <a:cubicBezTo>
                  <a:pt x="654272" y="749721"/>
                  <a:pt x="654272" y="752293"/>
                  <a:pt x="654082" y="754770"/>
                </a:cubicBezTo>
                <a:cubicBezTo>
                  <a:pt x="653701" y="761056"/>
                  <a:pt x="649319" y="765342"/>
                  <a:pt x="642937" y="765628"/>
                </a:cubicBezTo>
                <a:cubicBezTo>
                  <a:pt x="641509" y="765628"/>
                  <a:pt x="640080" y="765628"/>
                  <a:pt x="638651" y="765628"/>
                </a:cubicBezTo>
                <a:cubicBezTo>
                  <a:pt x="469868" y="765628"/>
                  <a:pt x="301085" y="765628"/>
                  <a:pt x="132398" y="765723"/>
                </a:cubicBezTo>
                <a:cubicBezTo>
                  <a:pt x="124397" y="765723"/>
                  <a:pt x="117348" y="760008"/>
                  <a:pt x="117443" y="750864"/>
                </a:cubicBezTo>
                <a:cubicBezTo>
                  <a:pt x="117729" y="728671"/>
                  <a:pt x="117443" y="706383"/>
                  <a:pt x="117634" y="684189"/>
                </a:cubicBezTo>
                <a:cubicBezTo>
                  <a:pt x="117634" y="680475"/>
                  <a:pt x="116586" y="679522"/>
                  <a:pt x="112967" y="679617"/>
                </a:cubicBezTo>
                <a:cubicBezTo>
                  <a:pt x="103918" y="679808"/>
                  <a:pt x="94869" y="679617"/>
                  <a:pt x="85439" y="679617"/>
                </a:cubicBezTo>
                <a:lnTo>
                  <a:pt x="85154" y="679522"/>
                </a:lnTo>
                <a:cubicBezTo>
                  <a:pt x="85154" y="687428"/>
                  <a:pt x="85154" y="694857"/>
                  <a:pt x="85154" y="702287"/>
                </a:cubicBezTo>
                <a:cubicBezTo>
                  <a:pt x="85154" y="708573"/>
                  <a:pt x="81439" y="712574"/>
                  <a:pt x="74962" y="713907"/>
                </a:cubicBezTo>
                <a:cubicBezTo>
                  <a:pt x="69818" y="714955"/>
                  <a:pt x="63913" y="712098"/>
                  <a:pt x="62103" y="707240"/>
                </a:cubicBezTo>
                <a:cubicBezTo>
                  <a:pt x="61246" y="704954"/>
                  <a:pt x="60865" y="702477"/>
                  <a:pt x="60770" y="700001"/>
                </a:cubicBezTo>
                <a:cubicBezTo>
                  <a:pt x="60579" y="693333"/>
                  <a:pt x="60770" y="686666"/>
                  <a:pt x="60770" y="679617"/>
                </a:cubicBezTo>
                <a:lnTo>
                  <a:pt x="34481" y="679617"/>
                </a:lnTo>
                <a:cubicBezTo>
                  <a:pt x="27432" y="679617"/>
                  <a:pt x="23908" y="683205"/>
                  <a:pt x="23908" y="690381"/>
                </a:cubicBezTo>
                <a:cubicBezTo>
                  <a:pt x="23908" y="694476"/>
                  <a:pt x="23908" y="698572"/>
                  <a:pt x="23908" y="702573"/>
                </a:cubicBezTo>
                <a:cubicBezTo>
                  <a:pt x="23622" y="709621"/>
                  <a:pt x="18669" y="714288"/>
                  <a:pt x="11716" y="714098"/>
                </a:cubicBezTo>
                <a:cubicBezTo>
                  <a:pt x="4763" y="713907"/>
                  <a:pt x="95" y="709335"/>
                  <a:pt x="0" y="702382"/>
                </a:cubicBezTo>
                <a:cubicBezTo>
                  <a:pt x="0" y="672378"/>
                  <a:pt x="0" y="642470"/>
                  <a:pt x="0" y="612466"/>
                </a:cubicBezTo>
                <a:cubicBezTo>
                  <a:pt x="0" y="598560"/>
                  <a:pt x="0" y="584653"/>
                  <a:pt x="0" y="570651"/>
                </a:cubicBezTo>
                <a:cubicBezTo>
                  <a:pt x="0" y="561603"/>
                  <a:pt x="7620" y="556459"/>
                  <a:pt x="16288" y="559412"/>
                </a:cubicBezTo>
                <a:cubicBezTo>
                  <a:pt x="20860" y="560936"/>
                  <a:pt x="23622" y="564460"/>
                  <a:pt x="23813" y="569318"/>
                </a:cubicBezTo>
                <a:cubicBezTo>
                  <a:pt x="24003" y="576271"/>
                  <a:pt x="23908" y="583224"/>
                  <a:pt x="24003" y="590178"/>
                </a:cubicBezTo>
                <a:cubicBezTo>
                  <a:pt x="24003" y="590940"/>
                  <a:pt x="24194" y="591702"/>
                  <a:pt x="24384" y="592654"/>
                </a:cubicBezTo>
                <a:lnTo>
                  <a:pt x="60865" y="592654"/>
                </a:lnTo>
                <a:cubicBezTo>
                  <a:pt x="60865" y="588082"/>
                  <a:pt x="60865" y="583605"/>
                  <a:pt x="60865" y="579033"/>
                </a:cubicBezTo>
                <a:cubicBezTo>
                  <a:pt x="60865" y="576271"/>
                  <a:pt x="60770" y="573509"/>
                  <a:pt x="60865" y="570747"/>
                </a:cubicBezTo>
                <a:cubicBezTo>
                  <a:pt x="61341" y="562841"/>
                  <a:pt x="66199" y="558459"/>
                  <a:pt x="73914" y="558650"/>
                </a:cubicBezTo>
                <a:cubicBezTo>
                  <a:pt x="80963" y="558840"/>
                  <a:pt x="85249" y="563698"/>
                  <a:pt x="85249" y="571413"/>
                </a:cubicBezTo>
                <a:cubicBezTo>
                  <a:pt x="85249" y="578367"/>
                  <a:pt x="85249" y="585320"/>
                  <a:pt x="85249" y="592559"/>
                </a:cubicBezTo>
                <a:lnTo>
                  <a:pt x="118205" y="592559"/>
                </a:lnTo>
                <a:lnTo>
                  <a:pt x="118205" y="361673"/>
                </a:lnTo>
                <a:cubicBezTo>
                  <a:pt x="114205" y="365292"/>
                  <a:pt x="110490" y="368626"/>
                  <a:pt x="106871" y="371865"/>
                </a:cubicBezTo>
                <a:cubicBezTo>
                  <a:pt x="100584" y="377389"/>
                  <a:pt x="94679" y="383580"/>
                  <a:pt x="87821" y="388343"/>
                </a:cubicBezTo>
                <a:cubicBezTo>
                  <a:pt x="57912" y="409584"/>
                  <a:pt x="16193" y="392534"/>
                  <a:pt x="9811" y="356434"/>
                </a:cubicBezTo>
                <a:cubicBezTo>
                  <a:pt x="6668" y="338813"/>
                  <a:pt x="11525" y="323097"/>
                  <a:pt x="24956" y="310809"/>
                </a:cubicBezTo>
                <a:cubicBezTo>
                  <a:pt x="51149" y="286711"/>
                  <a:pt x="77629" y="262899"/>
                  <a:pt x="103823" y="238800"/>
                </a:cubicBezTo>
                <a:cubicBezTo>
                  <a:pt x="105156" y="237562"/>
                  <a:pt x="106299" y="235276"/>
                  <a:pt x="106299" y="233562"/>
                </a:cubicBezTo>
                <a:cubicBezTo>
                  <a:pt x="106394" y="180698"/>
                  <a:pt x="106394" y="127834"/>
                  <a:pt x="106299" y="75066"/>
                </a:cubicBezTo>
                <a:cubicBezTo>
                  <a:pt x="106299" y="74018"/>
                  <a:pt x="106204" y="72970"/>
                  <a:pt x="106109" y="71637"/>
                </a:cubicBezTo>
                <a:cubicBezTo>
                  <a:pt x="104870" y="71541"/>
                  <a:pt x="103727" y="71351"/>
                  <a:pt x="102680" y="71351"/>
                </a:cubicBezTo>
                <a:cubicBezTo>
                  <a:pt x="96679" y="71351"/>
                  <a:pt x="90583" y="71351"/>
                  <a:pt x="84582" y="71351"/>
                </a:cubicBezTo>
                <a:cubicBezTo>
                  <a:pt x="78391" y="71351"/>
                  <a:pt x="73724" y="66969"/>
                  <a:pt x="73343" y="61064"/>
                </a:cubicBezTo>
                <a:cubicBezTo>
                  <a:pt x="72962" y="53063"/>
                  <a:pt x="76295" y="48396"/>
                  <a:pt x="83153" y="47634"/>
                </a:cubicBezTo>
                <a:cubicBezTo>
                  <a:pt x="85154" y="47443"/>
                  <a:pt x="87059" y="47253"/>
                  <a:pt x="89059" y="47253"/>
                </a:cubicBezTo>
                <a:cubicBezTo>
                  <a:pt x="138589" y="47253"/>
                  <a:pt x="188119" y="47253"/>
                  <a:pt x="237744" y="47253"/>
                </a:cubicBezTo>
                <a:cubicBezTo>
                  <a:pt x="239554" y="47253"/>
                  <a:pt x="241459" y="47348"/>
                  <a:pt x="243269" y="47538"/>
                </a:cubicBezTo>
                <a:cubicBezTo>
                  <a:pt x="250889" y="48396"/>
                  <a:pt x="254413" y="52872"/>
                  <a:pt x="254032" y="60683"/>
                </a:cubicBezTo>
                <a:cubicBezTo>
                  <a:pt x="253746" y="67065"/>
                  <a:pt x="248888" y="71351"/>
                  <a:pt x="241935" y="71446"/>
                </a:cubicBezTo>
                <a:cubicBezTo>
                  <a:pt x="235077" y="71446"/>
                  <a:pt x="228314" y="71446"/>
                  <a:pt x="221266" y="71446"/>
                </a:cubicBezTo>
                <a:lnTo>
                  <a:pt x="221266" y="132597"/>
                </a:lnTo>
                <a:cubicBezTo>
                  <a:pt x="223647" y="130596"/>
                  <a:pt x="225838" y="128882"/>
                  <a:pt x="227838" y="127072"/>
                </a:cubicBezTo>
                <a:cubicBezTo>
                  <a:pt x="257937" y="99735"/>
                  <a:pt x="288036" y="72208"/>
                  <a:pt x="318135" y="44871"/>
                </a:cubicBezTo>
                <a:cubicBezTo>
                  <a:pt x="330708" y="33537"/>
                  <a:pt x="342995" y="21821"/>
                  <a:pt x="356045" y="10962"/>
                </a:cubicBezTo>
                <a:cubicBezTo>
                  <a:pt x="365379" y="3104"/>
                  <a:pt x="377143" y="-444"/>
                  <a:pt x="388822" y="44"/>
                </a:cubicBezTo>
                <a:close/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53B89C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223160E-73B6-017C-E986-19328940D047}"/>
              </a:ext>
            </a:extLst>
          </p:cNvPr>
          <p:cNvCxnSpPr>
            <a:cxnSpLocks/>
          </p:cNvCxnSpPr>
          <p:nvPr/>
        </p:nvCxnSpPr>
        <p:spPr>
          <a:xfrm>
            <a:off x="719138" y="6295118"/>
            <a:ext cx="10752137" cy="0"/>
          </a:xfrm>
          <a:prstGeom prst="line">
            <a:avLst/>
          </a:prstGeom>
          <a:ln w="12700" cap="rnd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c 29">
            <a:extLst>
              <a:ext uri="{FF2B5EF4-FFF2-40B4-BE49-F238E27FC236}">
                <a16:creationId xmlns:a16="http://schemas.microsoft.com/office/drawing/2014/main" id="{8B77EAE5-BF29-35EF-D9C7-010265A341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7688843" y="846402"/>
            <a:ext cx="1130040" cy="382475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39238C32-FC36-EB43-7101-42160A9DA9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99049" y="5394437"/>
            <a:ext cx="959256" cy="324671"/>
          </a:xfrm>
          <a:prstGeom prst="rect">
            <a:avLst/>
          </a:prstGeom>
        </p:spPr>
      </p:pic>
      <p:grpSp>
        <p:nvGrpSpPr>
          <p:cNvPr id="8" name="Groep 1">
            <a:extLst>
              <a:ext uri="{FF2B5EF4-FFF2-40B4-BE49-F238E27FC236}">
                <a16:creationId xmlns:a16="http://schemas.microsoft.com/office/drawing/2014/main" id="{3E7F6E4F-86ED-4C13-17AB-E833ECC25890}"/>
              </a:ext>
            </a:extLst>
          </p:cNvPr>
          <p:cNvGrpSpPr/>
          <p:nvPr/>
        </p:nvGrpSpPr>
        <p:grpSpPr>
          <a:xfrm>
            <a:off x="719138" y="-9330"/>
            <a:ext cx="969703" cy="1046541"/>
            <a:chOff x="719138" y="1"/>
            <a:chExt cx="1238593" cy="1336737"/>
          </a:xfrm>
        </p:grpSpPr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623F28C7-5BF1-DFC3-E6FF-FFB6FDD3AEB7}"/>
                </a:ext>
              </a:extLst>
            </p:cNvPr>
            <p:cNvSpPr/>
            <p:nvPr/>
          </p:nvSpPr>
          <p:spPr>
            <a:xfrm>
              <a:off x="719138" y="1"/>
              <a:ext cx="1238593" cy="1336737"/>
            </a:xfrm>
            <a:custGeom>
              <a:avLst/>
              <a:gdLst>
                <a:gd name="connsiteX0" fmla="*/ 0 w 1238593"/>
                <a:gd name="connsiteY0" fmla="*/ 827335 h 1336737"/>
                <a:gd name="connsiteX1" fmla="*/ 431209 w 1238593"/>
                <a:gd name="connsiteY1" fmla="*/ 1336737 h 1336737"/>
                <a:gd name="connsiteX2" fmla="*/ 1238594 w 1238593"/>
                <a:gd name="connsiteY2" fmla="*/ 758887 h 1336737"/>
                <a:gd name="connsiteX3" fmla="*/ 1238594 w 1238593"/>
                <a:gd name="connsiteY3" fmla="*/ 0 h 1336737"/>
                <a:gd name="connsiteX4" fmla="*/ 0 w 1238593"/>
                <a:gd name="connsiteY4" fmla="*/ 0 h 1336737"/>
                <a:gd name="connsiteX5" fmla="*/ 0 w 1238593"/>
                <a:gd name="connsiteY5" fmla="*/ 827335 h 133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593" h="1336737">
                  <a:moveTo>
                    <a:pt x="0" y="827335"/>
                  </a:moveTo>
                  <a:lnTo>
                    <a:pt x="431209" y="1336737"/>
                  </a:lnTo>
                  <a:lnTo>
                    <a:pt x="1238594" y="758887"/>
                  </a:lnTo>
                  <a:lnTo>
                    <a:pt x="1238594" y="0"/>
                  </a:lnTo>
                  <a:lnTo>
                    <a:pt x="0" y="0"/>
                  </a:lnTo>
                  <a:lnTo>
                    <a:pt x="0" y="827335"/>
                  </a:lnTo>
                  <a:close/>
                </a:path>
              </a:pathLst>
            </a:custGeom>
            <a:solidFill>
              <a:schemeClr val="tx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+mn-cs"/>
              </a:endParaRPr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C49D2C90-A4A2-364A-88F8-D263366739B6}"/>
                </a:ext>
              </a:extLst>
            </p:cNvPr>
            <p:cNvSpPr/>
            <p:nvPr/>
          </p:nvSpPr>
          <p:spPr>
            <a:xfrm>
              <a:off x="961513" y="421350"/>
              <a:ext cx="759230" cy="355309"/>
            </a:xfrm>
            <a:custGeom>
              <a:avLst/>
              <a:gdLst>
                <a:gd name="connsiteX0" fmla="*/ 706376 w 759230"/>
                <a:gd name="connsiteY0" fmla="*/ 295116 h 355309"/>
                <a:gd name="connsiteX1" fmla="*/ 694911 w 759230"/>
                <a:gd name="connsiteY1" fmla="*/ 280670 h 355309"/>
                <a:gd name="connsiteX2" fmla="*/ 647444 w 759230"/>
                <a:gd name="connsiteY2" fmla="*/ 221051 h 355309"/>
                <a:gd name="connsiteX3" fmla="*/ 647444 w 759230"/>
                <a:gd name="connsiteY3" fmla="*/ 178056 h 355309"/>
                <a:gd name="connsiteX4" fmla="*/ 709815 w 759230"/>
                <a:gd name="connsiteY4" fmla="*/ 245013 h 355309"/>
                <a:gd name="connsiteX5" fmla="*/ 724950 w 759230"/>
                <a:gd name="connsiteY5" fmla="*/ 251548 h 355309"/>
                <a:gd name="connsiteX6" fmla="*/ 739052 w 759230"/>
                <a:gd name="connsiteY6" fmla="*/ 246045 h 355309"/>
                <a:gd name="connsiteX7" fmla="*/ 740084 w 759230"/>
                <a:gd name="connsiteY7" fmla="*/ 216923 h 355309"/>
                <a:gd name="connsiteX8" fmla="*/ 647674 w 759230"/>
                <a:gd name="connsiteY8" fmla="*/ 117748 h 355309"/>
                <a:gd name="connsiteX9" fmla="*/ 681267 w 759230"/>
                <a:gd name="connsiteY9" fmla="*/ 64435 h 355309"/>
                <a:gd name="connsiteX10" fmla="*/ 621991 w 759230"/>
                <a:gd name="connsiteY10" fmla="*/ 5159 h 355309"/>
                <a:gd name="connsiteX11" fmla="*/ 562716 w 759230"/>
                <a:gd name="connsiteY11" fmla="*/ 64435 h 355309"/>
                <a:gd name="connsiteX12" fmla="*/ 596309 w 759230"/>
                <a:gd name="connsiteY12" fmla="*/ 117748 h 355309"/>
                <a:gd name="connsiteX13" fmla="*/ 503899 w 759230"/>
                <a:gd name="connsiteY13" fmla="*/ 216923 h 355309"/>
                <a:gd name="connsiteX14" fmla="*/ 504931 w 759230"/>
                <a:gd name="connsiteY14" fmla="*/ 246045 h 355309"/>
                <a:gd name="connsiteX15" fmla="*/ 519033 w 759230"/>
                <a:gd name="connsiteY15" fmla="*/ 251548 h 355309"/>
                <a:gd name="connsiteX16" fmla="*/ 534167 w 759230"/>
                <a:gd name="connsiteY16" fmla="*/ 245013 h 355309"/>
                <a:gd name="connsiteX17" fmla="*/ 596538 w 759230"/>
                <a:gd name="connsiteY17" fmla="*/ 178056 h 355309"/>
                <a:gd name="connsiteX18" fmla="*/ 596538 w 759230"/>
                <a:gd name="connsiteY18" fmla="*/ 232745 h 355309"/>
                <a:gd name="connsiteX19" fmla="*/ 541047 w 759230"/>
                <a:gd name="connsiteY19" fmla="*/ 295231 h 355309"/>
                <a:gd name="connsiteX20" fmla="*/ 282619 w 759230"/>
                <a:gd name="connsiteY20" fmla="*/ 295231 h 355309"/>
                <a:gd name="connsiteX21" fmla="*/ 282619 w 759230"/>
                <a:gd name="connsiteY21" fmla="*/ 168081 h 355309"/>
                <a:gd name="connsiteX22" fmla="*/ 264389 w 759230"/>
                <a:gd name="connsiteY22" fmla="*/ 145265 h 355309"/>
                <a:gd name="connsiteX23" fmla="*/ 227127 w 759230"/>
                <a:gd name="connsiteY23" fmla="*/ 98487 h 355309"/>
                <a:gd name="connsiteX24" fmla="*/ 148705 w 759230"/>
                <a:gd name="connsiteY24" fmla="*/ 0 h 355309"/>
                <a:gd name="connsiteX25" fmla="*/ 0 w 759230"/>
                <a:gd name="connsiteY25" fmla="*/ 167164 h 355309"/>
                <a:gd name="connsiteX26" fmla="*/ 0 w 759230"/>
                <a:gd name="connsiteY26" fmla="*/ 355309 h 355309"/>
                <a:gd name="connsiteX27" fmla="*/ 58932 w 759230"/>
                <a:gd name="connsiteY27" fmla="*/ 355309 h 355309"/>
                <a:gd name="connsiteX28" fmla="*/ 58932 w 759230"/>
                <a:gd name="connsiteY28" fmla="*/ 189636 h 355309"/>
                <a:gd name="connsiteX29" fmla="*/ 146182 w 759230"/>
                <a:gd name="connsiteY29" fmla="*/ 91493 h 355309"/>
                <a:gd name="connsiteX30" fmla="*/ 187343 w 759230"/>
                <a:gd name="connsiteY30" fmla="*/ 143201 h 355309"/>
                <a:gd name="connsiteX31" fmla="*/ 223573 w 759230"/>
                <a:gd name="connsiteY31" fmla="*/ 188719 h 355309"/>
                <a:gd name="connsiteX32" fmla="*/ 223573 w 759230"/>
                <a:gd name="connsiteY32" fmla="*/ 355309 h 355309"/>
                <a:gd name="connsiteX33" fmla="*/ 555378 w 759230"/>
                <a:gd name="connsiteY33" fmla="*/ 355309 h 355309"/>
                <a:gd name="connsiteX34" fmla="*/ 555378 w 759230"/>
                <a:gd name="connsiteY34" fmla="*/ 354621 h 355309"/>
                <a:gd name="connsiteX35" fmla="*/ 626234 w 759230"/>
                <a:gd name="connsiteY35" fmla="*/ 274823 h 355309"/>
                <a:gd name="connsiteX36" fmla="*/ 690324 w 759230"/>
                <a:gd name="connsiteY36" fmla="*/ 355309 h 355309"/>
                <a:gd name="connsiteX37" fmla="*/ 759231 w 759230"/>
                <a:gd name="connsiteY37" fmla="*/ 355309 h 355309"/>
                <a:gd name="connsiteX38" fmla="*/ 759231 w 759230"/>
                <a:gd name="connsiteY38" fmla="*/ 295231 h 355309"/>
                <a:gd name="connsiteX39" fmla="*/ 706605 w 759230"/>
                <a:gd name="connsiteY39" fmla="*/ 295231 h 355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59230" h="355309">
                  <a:moveTo>
                    <a:pt x="706376" y="295116"/>
                  </a:moveTo>
                  <a:lnTo>
                    <a:pt x="694911" y="280670"/>
                  </a:lnTo>
                  <a:lnTo>
                    <a:pt x="647444" y="221051"/>
                  </a:lnTo>
                  <a:lnTo>
                    <a:pt x="647444" y="178056"/>
                  </a:lnTo>
                  <a:lnTo>
                    <a:pt x="709815" y="245013"/>
                  </a:lnTo>
                  <a:cubicBezTo>
                    <a:pt x="713943" y="249370"/>
                    <a:pt x="719446" y="251548"/>
                    <a:pt x="724950" y="251548"/>
                  </a:cubicBezTo>
                  <a:cubicBezTo>
                    <a:pt x="729994" y="251548"/>
                    <a:pt x="735039" y="249714"/>
                    <a:pt x="739052" y="246045"/>
                  </a:cubicBezTo>
                  <a:cubicBezTo>
                    <a:pt x="747422" y="238249"/>
                    <a:pt x="747880" y="225178"/>
                    <a:pt x="740084" y="216923"/>
                  </a:cubicBezTo>
                  <a:lnTo>
                    <a:pt x="647674" y="117748"/>
                  </a:lnTo>
                  <a:cubicBezTo>
                    <a:pt x="667509" y="108232"/>
                    <a:pt x="681267" y="87939"/>
                    <a:pt x="681267" y="64435"/>
                  </a:cubicBezTo>
                  <a:cubicBezTo>
                    <a:pt x="681267" y="31759"/>
                    <a:pt x="654667" y="5159"/>
                    <a:pt x="621991" y="5159"/>
                  </a:cubicBezTo>
                  <a:cubicBezTo>
                    <a:pt x="589315" y="5159"/>
                    <a:pt x="562716" y="31644"/>
                    <a:pt x="562716" y="64435"/>
                  </a:cubicBezTo>
                  <a:cubicBezTo>
                    <a:pt x="562716" y="87939"/>
                    <a:pt x="576474" y="108118"/>
                    <a:pt x="596309" y="117748"/>
                  </a:cubicBezTo>
                  <a:lnTo>
                    <a:pt x="503899" y="216923"/>
                  </a:lnTo>
                  <a:cubicBezTo>
                    <a:pt x="496103" y="225293"/>
                    <a:pt x="496561" y="238363"/>
                    <a:pt x="504931" y="246045"/>
                  </a:cubicBezTo>
                  <a:cubicBezTo>
                    <a:pt x="508944" y="249714"/>
                    <a:pt x="513988" y="251548"/>
                    <a:pt x="519033" y="251548"/>
                  </a:cubicBezTo>
                  <a:cubicBezTo>
                    <a:pt x="524536" y="251548"/>
                    <a:pt x="530040" y="249370"/>
                    <a:pt x="534167" y="245013"/>
                  </a:cubicBezTo>
                  <a:lnTo>
                    <a:pt x="596538" y="178056"/>
                  </a:lnTo>
                  <a:lnTo>
                    <a:pt x="596538" y="232745"/>
                  </a:lnTo>
                  <a:lnTo>
                    <a:pt x="541047" y="295231"/>
                  </a:lnTo>
                  <a:lnTo>
                    <a:pt x="282619" y="295231"/>
                  </a:lnTo>
                  <a:lnTo>
                    <a:pt x="282619" y="168081"/>
                  </a:lnTo>
                  <a:lnTo>
                    <a:pt x="264389" y="145265"/>
                  </a:lnTo>
                  <a:lnTo>
                    <a:pt x="227127" y="98487"/>
                  </a:lnTo>
                  <a:lnTo>
                    <a:pt x="148705" y="0"/>
                  </a:lnTo>
                  <a:lnTo>
                    <a:pt x="0" y="167164"/>
                  </a:lnTo>
                  <a:lnTo>
                    <a:pt x="0" y="355309"/>
                  </a:lnTo>
                  <a:lnTo>
                    <a:pt x="58932" y="355309"/>
                  </a:lnTo>
                  <a:lnTo>
                    <a:pt x="58932" y="189636"/>
                  </a:lnTo>
                  <a:lnTo>
                    <a:pt x="146182" y="91493"/>
                  </a:lnTo>
                  <a:lnTo>
                    <a:pt x="187343" y="143201"/>
                  </a:lnTo>
                  <a:lnTo>
                    <a:pt x="223573" y="188719"/>
                  </a:lnTo>
                  <a:lnTo>
                    <a:pt x="223573" y="355309"/>
                  </a:lnTo>
                  <a:lnTo>
                    <a:pt x="555378" y="355309"/>
                  </a:lnTo>
                  <a:lnTo>
                    <a:pt x="555378" y="354621"/>
                  </a:lnTo>
                  <a:lnTo>
                    <a:pt x="626234" y="274823"/>
                  </a:lnTo>
                  <a:lnTo>
                    <a:pt x="690324" y="355309"/>
                  </a:lnTo>
                  <a:lnTo>
                    <a:pt x="759231" y="355309"/>
                  </a:lnTo>
                  <a:lnTo>
                    <a:pt x="759231" y="295231"/>
                  </a:lnTo>
                  <a:lnTo>
                    <a:pt x="706605" y="295231"/>
                  </a:ln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7988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566ED-6E48-590C-27DF-7909D1981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A2399E-9282-3BFA-72D0-4B4D3AB3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720000"/>
            <a:ext cx="4970063" cy="369025"/>
          </a:xfrm>
        </p:spPr>
        <p:txBody>
          <a:bodyPr/>
          <a:lstStyle/>
          <a:p>
            <a:r>
              <a:rPr lang="nl-NL" dirty="0"/>
              <a:t>Woonlasten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4850087-A196-1BEE-B3C4-CEE21E11F9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95200" y="6402921"/>
            <a:ext cx="2913306" cy="1447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51539E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t>Thema avond Woonlasten |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96204FF-D4F5-5F84-97CF-4501870C5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99" y="6402921"/>
            <a:ext cx="5376001" cy="14475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 dirty="0">
                <a:ln>
                  <a:noFill/>
                </a:ln>
                <a:solidFill>
                  <a:srgbClr val="51539E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t>www.woonmeij.nl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09DD469-442B-ACA5-058E-678B1C913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8506" y="6402921"/>
            <a:ext cx="564694" cy="1447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 dirty="0">
                <a:ln>
                  <a:noFill/>
                </a:ln>
                <a:solidFill>
                  <a:srgbClr val="51539E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t>pagina </a:t>
            </a:r>
            <a:fld id="{9E843DB9-9987-4157-AB9C-CEA8D7D910BB}" type="slidenum">
              <a:rPr kumimoji="0" lang="nl-NL" sz="800" b="1" i="0" u="none" strike="noStrike" kern="1200" cap="none" spc="0" normalizeH="0" baseline="0" noProof="0" smtClean="0">
                <a:ln>
                  <a:noFill/>
                </a:ln>
                <a:solidFill>
                  <a:srgbClr val="51539E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800" b="1" i="0" u="none" strike="noStrike" kern="1200" cap="none" spc="0" normalizeH="0" baseline="0" noProof="0" dirty="0">
              <a:ln>
                <a:noFill/>
              </a:ln>
              <a:solidFill>
                <a:srgbClr val="51539E"/>
              </a:solidFill>
              <a:effectLst/>
              <a:uLnTx/>
              <a:uFillTx/>
              <a:latin typeface="Aptos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E0179B7-A490-7573-9AB9-7DE7E983803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9998" y="1213082"/>
            <a:ext cx="5376001" cy="5093450"/>
          </a:xfrm>
        </p:spPr>
        <p:txBody>
          <a:bodyPr/>
          <a:lstStyle/>
          <a:p>
            <a:pPr lvl="3"/>
            <a:r>
              <a:rPr lang="nl-NL" i="1" dirty="0"/>
              <a:t>‘Het bedrag dat een huishouden betaalt aan woonkosten, zoals huur- of hypotheeklasten, inclusief de bijkomende woonuitgaven zoals: onroerendzaakbelasting, premies voor woonverzekeringen, rioolrechten, gas, water, elektra.’</a:t>
            </a:r>
          </a:p>
          <a:p>
            <a:pPr lvl="3"/>
            <a:r>
              <a:rPr lang="nl-NL" dirty="0"/>
              <a:t>Bron: www.cbs.nl</a:t>
            </a:r>
          </a:p>
          <a:p>
            <a:pPr lvl="3"/>
            <a:endParaRPr lang="nl-NL" dirty="0"/>
          </a:p>
          <a:p>
            <a:pPr lvl="5"/>
            <a:r>
              <a:rPr lang="nl-NL" dirty="0"/>
              <a:t>Welke woonlasten hebben huurders?</a:t>
            </a:r>
          </a:p>
          <a:p>
            <a:r>
              <a:rPr lang="nl-NL" dirty="0"/>
              <a:t>Huur (minus huurtoeslag)</a:t>
            </a:r>
          </a:p>
          <a:p>
            <a:r>
              <a:rPr lang="nl-NL" dirty="0"/>
              <a:t>Energielasten</a:t>
            </a:r>
          </a:p>
          <a:p>
            <a:r>
              <a:rPr lang="nl-NL" dirty="0"/>
              <a:t>Afvalstoffenheffing &amp; rioolheffing</a:t>
            </a:r>
          </a:p>
          <a:p>
            <a:r>
              <a:rPr lang="nl-NL" dirty="0"/>
              <a:t>Waterzuiveringsheffing</a:t>
            </a:r>
          </a:p>
          <a:p>
            <a:r>
              <a:rPr lang="nl-NL" dirty="0"/>
              <a:t>Inboedelverzekering</a:t>
            </a:r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Je hebt als huurder niet altijd invloed op (de hoogte van) je woonlasten.</a:t>
            </a:r>
          </a:p>
          <a:p>
            <a:pPr marL="0" indent="0" algn="ctr">
              <a:buNone/>
            </a:pPr>
            <a:r>
              <a:rPr lang="nl-NL" sz="1400" dirty="0">
                <a:hlinkClick r:id="rId3"/>
              </a:rPr>
              <a:t>https://www.nibud.nl/onderwerpen/wonen/</a:t>
            </a:r>
            <a:r>
              <a:rPr lang="nl-NL" sz="1400" dirty="0"/>
              <a:t> </a:t>
            </a:r>
          </a:p>
        </p:txBody>
      </p:sp>
      <p:pic>
        <p:nvPicPr>
          <p:cNvPr id="29" name="Tijdelijke aanduiding voor afbeelding 28" descr="Afbeelding met persoon, kleding, tekst, Menselijk gezicht&#10;&#10;Automatisch gegenereerde beschrijving">
            <a:extLst>
              <a:ext uri="{FF2B5EF4-FFF2-40B4-BE49-F238E27FC236}">
                <a16:creationId xmlns:a16="http://schemas.microsoft.com/office/drawing/2014/main" id="{D178BE66-5F44-9C71-DFC9-9DD5C49DD9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4" r="16984"/>
          <a:stretch/>
        </p:blipFill>
        <p:spPr>
          <a:xfrm>
            <a:off x="6096000" y="0"/>
            <a:ext cx="6096000" cy="5747652"/>
          </a:xfr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0759A8F6-90E2-FECD-37A7-EC96EC013298}"/>
              </a:ext>
            </a:extLst>
          </p:cNvPr>
          <p:cNvSpPr/>
          <p:nvPr/>
        </p:nvSpPr>
        <p:spPr>
          <a:xfrm>
            <a:off x="510209" y="3359426"/>
            <a:ext cx="2988365" cy="278295"/>
          </a:xfrm>
          <a:prstGeom prst="round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nl-NL" sz="1600" dirty="0" err="1"/>
          </a:p>
        </p:txBody>
      </p:sp>
    </p:spTree>
    <p:extLst>
      <p:ext uri="{BB962C8B-B14F-4D97-AF65-F5344CB8AC3E}">
        <p14:creationId xmlns:p14="http://schemas.microsoft.com/office/powerpoint/2010/main" val="376298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B903B5-BB65-72D5-5C08-52BEC5A6C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720000"/>
            <a:ext cx="6087573" cy="369025"/>
          </a:xfrm>
        </p:spPr>
        <p:txBody>
          <a:bodyPr/>
          <a:lstStyle/>
          <a:p>
            <a:r>
              <a:rPr lang="nl-NL" dirty="0"/>
              <a:t>Huur: hoe zit dat nou?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2BD3221-3D34-F4CE-C138-D36D492BA6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95200" y="6402921"/>
            <a:ext cx="2913306" cy="1447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t>Thema avond Woonlasten|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3AFF0FD-6B36-6D91-1BE1-C1CF88DBF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99" y="6402921"/>
            <a:ext cx="5376001" cy="14475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 dirty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t>www.woonmeij.nl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ADD347B-18AD-58E1-3204-753F606C1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8506" y="6402921"/>
            <a:ext cx="564694" cy="1447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 dirty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t>pagina </a:t>
            </a:r>
            <a:fld id="{9E843DB9-9987-4157-AB9C-CEA8D7D910BB}" type="slidenum">
              <a:rPr kumimoji="0" lang="nl-NL" sz="800" b="1" i="0" u="none" strike="noStrike" kern="1200" cap="none" spc="0" normalizeH="0" baseline="0" noProof="0" smtClean="0">
                <a:ln>
                  <a:noFill/>
                </a:ln>
                <a:solidFill>
                  <a:srgbClr val="53B89C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800" b="1" i="0" u="none" strike="noStrike" kern="1200" cap="none" spc="0" normalizeH="0" baseline="0" noProof="0" dirty="0">
              <a:ln>
                <a:noFill/>
              </a:ln>
              <a:solidFill>
                <a:srgbClr val="53B89C"/>
              </a:solidFill>
              <a:effectLst/>
              <a:uLnTx/>
              <a:uFillTx/>
              <a:latin typeface="Aptos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BBED946-C2B0-1807-C829-A99CD89D0B1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9513" y="1234046"/>
            <a:ext cx="6504247" cy="2875844"/>
          </a:xfrm>
        </p:spPr>
        <p:txBody>
          <a:bodyPr/>
          <a:lstStyle/>
          <a:p>
            <a:pPr marL="285750" lvl="3" indent="-285750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nl-NL" sz="1800" dirty="0"/>
              <a:t>Waarom innen we huur?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nl-NL" sz="1800" dirty="0"/>
              <a:t>Wat doen we met dat geld? En waarom huurverhoging?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nl-NL" sz="1800" dirty="0"/>
              <a:t>Wat kost een huurwoning?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nl-NL" sz="1800" dirty="0"/>
              <a:t>(Mogelijke) Impact huurbevriezing voor </a:t>
            </a:r>
            <a:r>
              <a:rPr lang="nl-NL" sz="1800" b="1" u="sng" dirty="0"/>
              <a:t>huurders</a:t>
            </a:r>
            <a:r>
              <a:rPr lang="nl-NL" sz="1800" dirty="0"/>
              <a:t>?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nl-NL" sz="1800" dirty="0"/>
              <a:t>En de huidige stand van zaken v.w.b. huurverhoging/-bevriezing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CDEC97D6-1409-899D-F3E1-A973E07AF2BA}"/>
              </a:ext>
            </a:extLst>
          </p:cNvPr>
          <p:cNvSpPr/>
          <p:nvPr/>
        </p:nvSpPr>
        <p:spPr>
          <a:xfrm>
            <a:off x="629055" y="1557520"/>
            <a:ext cx="2988365" cy="278295"/>
          </a:xfrm>
          <a:prstGeom prst="round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nl-NL" sz="1600" dirty="0" err="1"/>
          </a:p>
        </p:txBody>
      </p:sp>
      <p:pic>
        <p:nvPicPr>
          <p:cNvPr id="11" name="Tijdelijke aanduiding voor afbeelding 10" descr="Afbeelding met buitenshuis, hemel, gebouw, boom&#10;&#10;Door AI gegenereerde inhoud is mogelijk onjuist.">
            <a:extLst>
              <a:ext uri="{FF2B5EF4-FFF2-40B4-BE49-F238E27FC236}">
                <a16:creationId xmlns:a16="http://schemas.microsoft.com/office/drawing/2014/main" id="{E9C4D00B-6B96-700E-D4B2-AA1835D7CF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r="245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399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C27FB-5434-0965-3224-89E6ECA70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353CD24-3847-05B7-725A-1149DD0FAD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6928" y="1699998"/>
            <a:ext cx="5376001" cy="4189813"/>
          </a:xfrm>
        </p:spPr>
        <p:txBody>
          <a:bodyPr/>
          <a:lstStyle/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nl-NL" dirty="0"/>
              <a:t>Onderhoud planmatig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nl-NL" dirty="0"/>
              <a:t>Onderhoud dagelijks en reparaties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nl-NL" dirty="0"/>
              <a:t>Onderhoud woonomgeving (leefbaarheid)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nl-NL" dirty="0"/>
              <a:t>Beheer (organisatie)</a:t>
            </a:r>
          </a:p>
          <a:p>
            <a:pPr marL="641350" lvl="6" indent="-285750">
              <a:buFont typeface="Arial" panose="020B0604020202020204" pitchFamily="34" charset="0"/>
              <a:buChar char="•"/>
            </a:pPr>
            <a:r>
              <a:rPr lang="nl-NL" dirty="0"/>
              <a:t>Bedrijfslasten</a:t>
            </a:r>
          </a:p>
          <a:p>
            <a:pPr marL="641350" lvl="6" indent="-285750">
              <a:buFont typeface="Arial" panose="020B0604020202020204" pitchFamily="34" charset="0"/>
              <a:buChar char="•"/>
            </a:pPr>
            <a:r>
              <a:rPr lang="nl-NL" dirty="0"/>
              <a:t>Personeelslasten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nl-NL" dirty="0"/>
              <a:t>Gemeentelijke belastingen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nl-NL" dirty="0"/>
              <a:t>Rijksbelastingen en afdrachten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nl-NL" dirty="0"/>
              <a:t>Verzekeringen (opstal)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nl-NL" dirty="0"/>
              <a:t>Rentelasten lening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nl-NL" dirty="0"/>
              <a:t>Aflossing lening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nl-NL" dirty="0"/>
              <a:t>Verplichte verduurzaming</a:t>
            </a:r>
            <a:br>
              <a:rPr lang="nl-NL" dirty="0"/>
            </a:br>
            <a:r>
              <a:rPr lang="nl-NL" dirty="0"/>
              <a:t>Bewuste verduurzaming (als laatste)</a:t>
            </a:r>
            <a:endParaRPr lang="en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22A299-D2CA-8CFA-8083-9876048B9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928" y="619810"/>
            <a:ext cx="5854190" cy="369025"/>
          </a:xfrm>
        </p:spPr>
        <p:txBody>
          <a:bodyPr/>
          <a:lstStyle/>
          <a:p>
            <a:r>
              <a:rPr lang="nl-NL" dirty="0"/>
              <a:t>Wat doen we met de huurinkomsten?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8CDE98B-7CB3-B87D-A0DE-0134135487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95200" y="6402921"/>
            <a:ext cx="2913306" cy="1447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BC477B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t>Thema avond Woonlasten  |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C534E88-93FD-F3F4-0C27-34FDD32A4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99" y="6402921"/>
            <a:ext cx="5376001" cy="14475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>
                <a:ln>
                  <a:noFill/>
                </a:ln>
                <a:solidFill>
                  <a:srgbClr val="BC477B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t>www.woonmeij.nl</a:t>
            </a:r>
            <a:endParaRPr kumimoji="0" lang="nl-NL" sz="800" b="1" i="0" u="none" strike="noStrike" kern="1200" cap="none" spc="0" normalizeH="0" baseline="0" noProof="0" dirty="0">
              <a:ln>
                <a:noFill/>
              </a:ln>
              <a:solidFill>
                <a:srgbClr val="BC477B"/>
              </a:solidFill>
              <a:effectLst/>
              <a:uLnTx/>
              <a:uFillTx/>
              <a:latin typeface="Aptos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AB35F48-9BD9-A23F-50AD-4AF69B902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8506" y="6402921"/>
            <a:ext cx="564694" cy="1447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>
                <a:ln>
                  <a:noFill/>
                </a:ln>
                <a:solidFill>
                  <a:srgbClr val="BC477B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t>pagina </a:t>
            </a:r>
            <a:fld id="{9E843DB9-9987-4157-AB9C-CEA8D7D910BB}" type="slidenum">
              <a:rPr kumimoji="0" lang="nl-NL" sz="800" b="1" i="0" u="none" strike="noStrike" kern="1200" cap="none" spc="0" normalizeH="0" baseline="0" noProof="0" smtClean="0">
                <a:ln>
                  <a:noFill/>
                </a:ln>
                <a:solidFill>
                  <a:srgbClr val="BC477B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800" b="1" i="0" u="none" strike="noStrike" kern="1200" cap="none" spc="0" normalizeH="0" baseline="0" noProof="0" dirty="0">
              <a:ln>
                <a:noFill/>
              </a:ln>
              <a:solidFill>
                <a:srgbClr val="BC477B"/>
              </a:solidFill>
              <a:effectLst/>
              <a:uLnTx/>
              <a:uFillTx/>
              <a:latin typeface="Aptos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12" name="Tijdelijke aanduiding voor afbeelding 11" descr="Afbeelding met nagel, overdekt&#10;&#10;Door AI gegenereerde inhoud is mogelijk onjuist.">
            <a:extLst>
              <a:ext uri="{FF2B5EF4-FFF2-40B4-BE49-F238E27FC236}">
                <a16:creationId xmlns:a16="http://schemas.microsoft.com/office/drawing/2014/main" id="{FE341BE9-EEFD-6DD5-D561-67F18682419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4" r="20174"/>
          <a:stretch>
            <a:fillRect/>
          </a:stretch>
        </p:blipFill>
        <p:spPr>
          <a:xfrm>
            <a:off x="6231118" y="0"/>
            <a:ext cx="5904155" cy="5747652"/>
          </a:xfrm>
        </p:spPr>
      </p:pic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82B941AA-1F77-D807-608E-E5B76CA8F7A3}"/>
              </a:ext>
            </a:extLst>
          </p:cNvPr>
          <p:cNvSpPr/>
          <p:nvPr/>
        </p:nvSpPr>
        <p:spPr>
          <a:xfrm rot="20426867">
            <a:off x="2500904" y="3408460"/>
            <a:ext cx="4706471" cy="1694329"/>
          </a:xfrm>
          <a:prstGeom prst="round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nl-NL" sz="2400" dirty="0"/>
              <a:t>Waarom die huurverhoging?!</a:t>
            </a:r>
            <a:br>
              <a:rPr lang="nl-NL" sz="2400" dirty="0"/>
            </a:br>
            <a:r>
              <a:rPr lang="nl-NL" sz="2400" dirty="0"/>
              <a:t>En vooral… hoe houden we die sociaal?</a:t>
            </a:r>
          </a:p>
        </p:txBody>
      </p:sp>
    </p:spTree>
    <p:extLst>
      <p:ext uri="{BB962C8B-B14F-4D97-AF65-F5344CB8AC3E}">
        <p14:creationId xmlns:p14="http://schemas.microsoft.com/office/powerpoint/2010/main" val="385994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FC6AFD-6171-FF10-3E1A-4BBE43E79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720000"/>
            <a:ext cx="4970063" cy="369025"/>
          </a:xfrm>
        </p:spPr>
        <p:txBody>
          <a:bodyPr/>
          <a:lstStyle/>
          <a:p>
            <a:r>
              <a:rPr lang="nl-NL" dirty="0"/>
              <a:t>Wat kost een huurwoning?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2E1C372-F9A3-4CFE-5F73-F5404160D2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95200" y="6402921"/>
            <a:ext cx="2913306" cy="1447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51539E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t>Thema avond Woonlasten |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0C66B1B-9100-9552-B2C7-23CA82436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99" y="6402921"/>
            <a:ext cx="5376001" cy="14475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 dirty="0">
                <a:ln>
                  <a:noFill/>
                </a:ln>
                <a:solidFill>
                  <a:srgbClr val="51539E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t>www.woonmeij.nl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76F67E4-162D-F5D4-8AE3-86BB2F017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8506" y="6402921"/>
            <a:ext cx="564694" cy="1447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 dirty="0">
                <a:ln>
                  <a:noFill/>
                </a:ln>
                <a:solidFill>
                  <a:srgbClr val="51539E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t>pagina </a:t>
            </a:r>
            <a:fld id="{9E843DB9-9987-4157-AB9C-CEA8D7D910BB}" type="slidenum">
              <a:rPr kumimoji="0" lang="nl-NL" sz="800" b="1" i="0" u="none" strike="noStrike" kern="1200" cap="none" spc="0" normalizeH="0" baseline="0" noProof="0" smtClean="0">
                <a:ln>
                  <a:noFill/>
                </a:ln>
                <a:solidFill>
                  <a:srgbClr val="51539E"/>
                </a:solidFill>
                <a:effectLst/>
                <a:uLnTx/>
                <a:uFillTx/>
                <a:latin typeface="Aptos"/>
                <a:ea typeface="+mn-ea"/>
                <a:cs typeface="Segoe UI Light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800" b="1" i="0" u="none" strike="noStrike" kern="1200" cap="none" spc="0" normalizeH="0" baseline="0" noProof="0" dirty="0">
              <a:ln>
                <a:noFill/>
              </a:ln>
              <a:solidFill>
                <a:srgbClr val="51539E"/>
              </a:solidFill>
              <a:effectLst/>
              <a:uLnTx/>
              <a:uFillTx/>
              <a:latin typeface="Aptos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581315E-820E-FB9B-3041-81B77EFA9B4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9139" y="1592264"/>
            <a:ext cx="6181892" cy="3856036"/>
          </a:xfrm>
        </p:spPr>
        <p:txBody>
          <a:bodyPr/>
          <a:lstStyle/>
          <a:p>
            <a:r>
              <a:rPr lang="nl-NL" dirty="0"/>
              <a:t>Nieuwbouw kost </a:t>
            </a:r>
            <a:r>
              <a:rPr lang="nl-NL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€ </a:t>
            </a:r>
            <a:r>
              <a:rPr lang="nl-NL" dirty="0"/>
              <a:t>300.000</a:t>
            </a:r>
          </a:p>
          <a:p>
            <a:endParaRPr lang="nl-NL" dirty="0"/>
          </a:p>
          <a:p>
            <a:r>
              <a:rPr lang="nl-NL" dirty="0"/>
              <a:t>Rente van 3,5% is </a:t>
            </a:r>
            <a:r>
              <a:rPr lang="nl-NL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€ 10.500 p/j</a:t>
            </a:r>
            <a:endParaRPr lang="nl-NL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nl-NL" dirty="0">
                <a:latin typeface="Aptos" panose="020B0004020202020204" pitchFamily="34" charset="0"/>
              </a:rPr>
              <a:t>Onderhoud </a:t>
            </a:r>
            <a:r>
              <a:rPr lang="nl-NL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€ 1.800 p/j</a:t>
            </a:r>
          </a:p>
          <a:p>
            <a:r>
              <a:rPr lang="nl-NL" dirty="0">
                <a:latin typeface="Aptos" panose="020B0004020202020204" pitchFamily="34" charset="0"/>
              </a:rPr>
              <a:t>Beheerkosten </a:t>
            </a:r>
            <a:r>
              <a:rPr lang="nl-NL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€ 1.200 p/j</a:t>
            </a:r>
          </a:p>
          <a:p>
            <a:r>
              <a:rPr lang="nl-NL" dirty="0">
                <a:latin typeface="Aptos" panose="020B0004020202020204" pitchFamily="34" charset="0"/>
              </a:rPr>
              <a:t>Belasting, </a:t>
            </a:r>
            <a:r>
              <a:rPr lang="nl-NL" dirty="0" err="1">
                <a:latin typeface="Aptos" panose="020B0004020202020204" pitchFamily="34" charset="0"/>
              </a:rPr>
              <a:t>verz</a:t>
            </a:r>
            <a:r>
              <a:rPr lang="nl-NL" dirty="0">
                <a:latin typeface="Aptos" panose="020B0004020202020204" pitchFamily="34" charset="0"/>
              </a:rPr>
              <a:t>., leefbaarheid </a:t>
            </a:r>
            <a:r>
              <a:rPr lang="nl-NL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€ 300</a:t>
            </a:r>
            <a:r>
              <a:rPr lang="nl-NL" dirty="0"/>
              <a:t> p/j</a:t>
            </a:r>
          </a:p>
          <a:p>
            <a:endParaRPr lang="nl-NL" dirty="0"/>
          </a:p>
          <a:p>
            <a:r>
              <a:rPr lang="nl-NL" dirty="0"/>
              <a:t>Totale kosten huurwoning per maand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Gemiddelde huurprijs Woonmeij</a:t>
            </a:r>
          </a:p>
          <a:p>
            <a:r>
              <a:rPr lang="nl-NL" dirty="0"/>
              <a:t>Gemiddelde huurprijs Nieuwbouw</a:t>
            </a:r>
          </a:p>
          <a:p>
            <a:endParaRPr lang="nl-NL" dirty="0"/>
          </a:p>
          <a:p>
            <a:r>
              <a:rPr lang="nl-NL" dirty="0"/>
              <a:t>Werkelijke huur tov maximaal (50% / 60%)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7D90B7DD-CA1B-819F-0F7B-55E4B22B5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132" y="1954753"/>
            <a:ext cx="1079268" cy="207551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6E1EF07B-D1E0-F484-3DDA-91B69C6D3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7499" y="4593235"/>
            <a:ext cx="1079268" cy="633033"/>
          </a:xfrm>
          <a:prstGeom prst="rect">
            <a:avLst/>
          </a:prstGeom>
        </p:spPr>
      </p:pic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7F77115C-6960-98D2-CFE6-BF1CCB3AA934}"/>
              </a:ext>
            </a:extLst>
          </p:cNvPr>
          <p:cNvSpPr/>
          <p:nvPr/>
        </p:nvSpPr>
        <p:spPr>
          <a:xfrm>
            <a:off x="4330343" y="3523129"/>
            <a:ext cx="1269402" cy="1925171"/>
          </a:xfrm>
          <a:prstGeom prst="round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nl-NL" sz="1600" dirty="0" err="1"/>
          </a:p>
        </p:txBody>
      </p:sp>
      <p:pic>
        <p:nvPicPr>
          <p:cNvPr id="31" name="Tijdelijke aanduiding voor afbeelding 30" descr="Afbeelding met buitenshuis, hemel, wolk, weg&#10;&#10;Door AI gegenereerde inhoud is mogelijk onjuist.">
            <a:extLst>
              <a:ext uri="{FF2B5EF4-FFF2-40B4-BE49-F238E27FC236}">
                <a16:creationId xmlns:a16="http://schemas.microsoft.com/office/drawing/2014/main" id="{6DD3C21C-F041-B79B-D448-B6F9792248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0" r="201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197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WOONMEIJ TEMPLATE">
  <a:themeElements>
    <a:clrScheme name="WOONMEIJ">
      <a:dk1>
        <a:srgbClr val="53B89C"/>
      </a:dk1>
      <a:lt1>
        <a:srgbClr val="ED6B6A"/>
      </a:lt1>
      <a:dk2>
        <a:srgbClr val="52C1DD"/>
      </a:dk2>
      <a:lt2>
        <a:srgbClr val="838383"/>
      </a:lt2>
      <a:accent1>
        <a:srgbClr val="D3D803"/>
      </a:accent1>
      <a:accent2>
        <a:srgbClr val="BC477B"/>
      </a:accent2>
      <a:accent3>
        <a:srgbClr val="51539E"/>
      </a:accent3>
      <a:accent4>
        <a:srgbClr val="EB773E"/>
      </a:accent4>
      <a:accent5>
        <a:srgbClr val="FFFFFF"/>
      </a:accent5>
      <a:accent6>
        <a:srgbClr val="000000"/>
      </a:accent6>
      <a:hlink>
        <a:srgbClr val="B0B714"/>
      </a:hlink>
      <a:folHlink>
        <a:srgbClr val="BC477B"/>
      </a:folHlink>
    </a:clrScheme>
    <a:fontScheme name="WOONMEIJ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44000" tIns="144000" rIns="144000" bIns="144000" rtlCol="0" anchor="ctr"/>
      <a:lstStyle>
        <a:defPPr algn="ctr">
          <a:lnSpc>
            <a:spcPct val="90000"/>
          </a:lnSpc>
          <a:spcBef>
            <a:spcPts val="200"/>
          </a:spcBef>
          <a:spcAft>
            <a:spcPts val="200"/>
          </a:spcAft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accent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spcBef>
            <a:spcPts val="600"/>
          </a:spcBef>
          <a:spcAft>
            <a:spcPts val="600"/>
          </a:spcAft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d5e197-7869-452e-be94-497f613092fe">
      <Terms xmlns="http://schemas.microsoft.com/office/infopath/2007/PartnerControls"/>
    </lcf76f155ced4ddcb4097134ff3c332f>
    <TaxCatchAll xmlns="52039b0e-6287-4cb0-96c7-476f70de864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A3C8887DBACB42BDB397D08EEAFB93" ma:contentTypeVersion="14" ma:contentTypeDescription="Create a new document." ma:contentTypeScope="" ma:versionID="ef8bc16eb724a06d1a14b4687a37de18">
  <xsd:schema xmlns:xsd="http://www.w3.org/2001/XMLSchema" xmlns:xs="http://www.w3.org/2001/XMLSchema" xmlns:p="http://schemas.microsoft.com/office/2006/metadata/properties" xmlns:ns2="bbd5e197-7869-452e-be94-497f613092fe" xmlns:ns3="52039b0e-6287-4cb0-96c7-476f70de8649" targetNamespace="http://schemas.microsoft.com/office/2006/metadata/properties" ma:root="true" ma:fieldsID="3aed754c44f4aca6c5e037b77ee926b5" ns2:_="" ns3:_="">
    <xsd:import namespace="bbd5e197-7869-452e-be94-497f613092fe"/>
    <xsd:import namespace="52039b0e-6287-4cb0-96c7-476f70de86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5e197-7869-452e-be94-497f613092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3d51120-db37-47db-9a6b-af74b02bf6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039b0e-6287-4cb0-96c7-476f70de864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116a7ef-42e7-4e50-b171-a994e7e4ee30}" ma:internalName="TaxCatchAll" ma:showField="CatchAllData" ma:web="52039b0e-6287-4cb0-96c7-476f70de86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E0178C-62B0-42F7-8CE1-E852B79326A9}">
  <ds:schemaRefs>
    <ds:schemaRef ds:uri="bbd5e197-7869-452e-be94-497f613092fe"/>
    <ds:schemaRef ds:uri="http://schemas.microsoft.com/office/2006/documentManagement/types"/>
    <ds:schemaRef ds:uri="52039b0e-6287-4cb0-96c7-476f70de8649"/>
    <ds:schemaRef ds:uri="http://schemas.openxmlformats.org/package/2006/metadata/core-properties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7740733-48A3-4BC2-B4A8-319544D9EF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DEA93D-95A9-404D-8933-B0D95B0F648B}">
  <ds:schemaRefs>
    <ds:schemaRef ds:uri="52039b0e-6287-4cb0-96c7-476f70de8649"/>
    <ds:schemaRef ds:uri="bbd5e197-7869-452e-be94-497f613092f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777</Words>
  <Application>Microsoft Office PowerPoint</Application>
  <PresentationFormat>Widescreen</PresentationFormat>
  <Paragraphs>162</Paragraphs>
  <Slides>16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WOONMEIJ TEMPLATE</vt:lpstr>
      <vt:lpstr>Thema-avond ‘Woonlasten’ 26 mei 2025</vt:lpstr>
      <vt:lpstr>WELKOM!</vt:lpstr>
      <vt:lpstr>Huishoudelijke mededelingen</vt:lpstr>
      <vt:lpstr>Agenda</vt:lpstr>
      <vt:lpstr>WOONLASTEN &amp; de actualiteit</vt:lpstr>
      <vt:lpstr>Woonlasten</vt:lpstr>
      <vt:lpstr>Huur: hoe zit dat nou?</vt:lpstr>
      <vt:lpstr>Wat doen we met de huurinkomsten?</vt:lpstr>
      <vt:lpstr>Wat kost een huurwoning?</vt:lpstr>
      <vt:lpstr>Kosten ontwikkeling vs huurverhoging</vt:lpstr>
      <vt:lpstr>Huurbevriezing welke impact?</vt:lpstr>
      <vt:lpstr>Huurbevriezing stand van zaken…?</vt:lpstr>
      <vt:lpstr>Wat gaan we doen?</vt:lpstr>
      <vt:lpstr>Gesprek in subgroepen</vt:lpstr>
      <vt:lpstr>Zaalindeling</vt:lpstr>
      <vt:lpstr>Bedankt voor je aandacht!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 van Lieshout</dc:creator>
  <cp:lastModifiedBy>Mart van Lieshout</cp:lastModifiedBy>
  <cp:revision>6</cp:revision>
  <dcterms:created xsi:type="dcterms:W3CDTF">2025-01-20T19:28:47Z</dcterms:created>
  <dcterms:modified xsi:type="dcterms:W3CDTF">2025-06-20T09:36:16Z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0x01010085A3C8887DBACB42BDB397D08EEAFB93</vt:lpwstr>
  </property>
  <property fmtid="{D5CDD505-2E9C-101B-9397-08002B2CF9AE}" pid="3" name="MediaServiceImageTags">
    <vt:lpwstr/>
  </property>
</Properties>
</file>